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reatejs.com/demos/easeljs/spritesheet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2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PERLSQUAD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Specification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11700" y="1152425"/>
            <a:ext cx="47295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Candy Land-esque board winding through different biomes.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Students will progress through the board, working their way through each Biome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Each piece, within each biome, will have a fun fact concerning animal populations, precipitation, etc..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After landing on such a piece, the player will be given a fun fact, (i.e., Polar bears reside in the tundra) and a “mini-game” to solidify the concept. (i.e., placing the polar bear in the tundra biome)</a:t>
            </a:r>
          </a:p>
        </p:txBody>
      </p:sp>
      <p:pic>
        <p:nvPicPr>
          <p:cNvPr descr="1125x1500.jpeg.7263f3b542b44261bd8c3ab6262f9601.large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474" y="119562"/>
            <a:ext cx="3678282" cy="49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Specification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11725" y="1288475"/>
            <a:ext cx="47295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game will be used to teach, rather than test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For middle school students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Some open questions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How does one win?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Balancing competition with learning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How customizable should it be?</a:t>
            </a:r>
          </a:p>
        </p:txBody>
      </p:sp>
      <p:pic>
        <p:nvPicPr>
          <p:cNvPr descr="1125x1500.jpeg.7263f3b542b44261bd8c3ab6262f9601.large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474" y="119562"/>
            <a:ext cx="3678282" cy="49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SYSTEM ARCHITECTURE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11725" y="1288475"/>
            <a:ext cx="85206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HTML5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Will be using the new “canvas” element to render graphics to screen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Javascript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Will be using CreateJS framework to program the game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http://createjs.com/demos/easeljs/spritesheet</a:t>
            </a:r>
          </a:p>
          <a:p>
            <a:pPr indent="-342900" lvl="1" marL="914400" rtl="0">
              <a:spcBef>
                <a:spcPts val="0"/>
              </a:spcBef>
              <a:buChar char="○"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Alternatives: Adobe Flash, MIT Scratch</a:t>
            </a:r>
          </a:p>
        </p:txBody>
      </p:sp>
      <p:pic>
        <p:nvPicPr>
          <p:cNvPr descr="Untitled Diagram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25" y="3396950"/>
            <a:ext cx="6686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ejs-logo-horizontal-gray-darker.pn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1600" y="2767150"/>
            <a:ext cx="1395175" cy="3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Internal Release Process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Sharing simple HTML files with JavaScript embedded that can be rendered locally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Release every milestone for client feedback, numerous internal releases for each feature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Use GitHub issues to keep track of bugs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Eventually the game can be placed on any website for a major release /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MINIMUM VIABLE PRODUCT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An aesthetically pleasing playing field in the same vein as “Dora’s Candyland.”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“Mini-games” for each piece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Ex: Picking the right precipitation for the designated biome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Ex: Choosing the right animal for the current biome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A board-game style playing field with one movable player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One “mini-game”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Extend mini-games to all pieces and support multiple players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Make everything (images, board, animations) look pleasing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