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JSHint</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Brian Reynolds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JSHint - Module Analysis - PreloadAssets.js</a:t>
            </a:r>
          </a:p>
          <a:p>
            <a:pPr lvl="0">
              <a:spcBef>
                <a:spcPts val="0"/>
              </a:spcBef>
              <a:buNone/>
            </a:pPr>
            <a:r>
              <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1517125" y="1152486"/>
            <a:ext cx="6109752"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JSHint - Module Analysis - PreloadAssets.js (Cont.)</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5142231" y="2003962"/>
            <a:ext cx="2973775" cy="1291053"/>
          </a:xfrm>
          <a:prstGeom prst="rect">
            <a:avLst/>
          </a:prstGeom>
          <a:noFill/>
          <a:ln>
            <a:noFill/>
          </a:ln>
        </p:spPr>
      </p:pic>
      <p:pic>
        <p:nvPicPr>
          <p:cNvPr id="132" name="Shape 132"/>
          <p:cNvPicPr preferRelativeResize="0"/>
          <p:nvPr/>
        </p:nvPicPr>
        <p:blipFill>
          <a:blip r:embed="rId4">
            <a:alphaModFix/>
          </a:blip>
          <a:stretch>
            <a:fillRect/>
          </a:stretch>
        </p:blipFill>
        <p:spPr>
          <a:xfrm>
            <a:off x="834950" y="1727933"/>
            <a:ext cx="2973781" cy="1843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JSHint - Module Analysis - SelectManifest.js</a:t>
            </a:r>
          </a:p>
          <a:p>
            <a:pPr lvl="0">
              <a:spcBef>
                <a:spcPts val="0"/>
              </a:spcBef>
              <a:buNone/>
            </a:pPr>
            <a:r>
              <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9" name="Shape 139"/>
          <p:cNvPicPr preferRelativeResize="0"/>
          <p:nvPr/>
        </p:nvPicPr>
        <p:blipFill>
          <a:blip r:embed="rId3">
            <a:alphaModFix/>
          </a:blip>
          <a:stretch>
            <a:fillRect/>
          </a:stretch>
        </p:blipFill>
        <p:spPr>
          <a:xfrm>
            <a:off x="1682512" y="1152484"/>
            <a:ext cx="577898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Reflection - Static Analysis with Javascript</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Performing static analysis on javascript is inherently different from most other static analysis. Javascript is a dynamically typed language, and as such, getting non-trivial feedback from any static analysis tool can prove difficult.</a:t>
            </a:r>
          </a:p>
          <a:p>
            <a:pPr indent="-228600" lvl="0" marL="457200" rtl="0">
              <a:spcBef>
                <a:spcPts val="0"/>
              </a:spcBef>
            </a:pPr>
            <a:r>
              <a:rPr lang="en"/>
              <a:t>Still, trivial mistakes, while often overlooked, can pile up over time. If there are too many, it can cause unexpected and potentially uncaught errors and put a huge dent in performance.</a:t>
            </a:r>
          </a:p>
          <a:p>
            <a:pPr indent="-228600" lvl="0" marL="457200">
              <a:spcBef>
                <a:spcPts val="0"/>
              </a:spcBef>
            </a:pPr>
            <a:r>
              <a:rPr lang="en"/>
              <a:t>JSHint provides a great way to analyze javascript for problematic code.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JSHint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JSHint is a program that flags suspicious usage in programs written in JavaScript. The core project consists of a library itself as well as a CLI program distributed as a Node module.</a:t>
            </a:r>
          </a:p>
          <a:p>
            <a:pPr indent="-228600" lvl="0" marL="457200" rtl="0">
              <a:spcBef>
                <a:spcPts val="0"/>
              </a:spcBef>
            </a:pPr>
            <a:r>
              <a:rPr lang="en"/>
              <a:t>JSHint is a community-driven tool that detects errors and potential problems in JavaScript code. Since JSHint is so flexible, you can easily adjust it in the environment you expect your code to execute. JSHint is open source and will always stay this way.</a:t>
            </a:r>
          </a:p>
          <a:p>
            <a:pPr indent="-228600" lvl="0" marL="457200">
              <a:spcBef>
                <a:spcPts val="0"/>
              </a:spcBef>
            </a:pPr>
            <a:r>
              <a:rPr lang="en"/>
              <a:t>Since it is community-driven, it is designed to be more flexible for the user. Its use of flags, directives, and configuration files give the user more control over their results.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JSHint - Command Line Analysis - PreloadAssets.js SelectManifest.js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73" name="Shape 73"/>
          <p:cNvPicPr preferRelativeResize="0"/>
          <p:nvPr/>
        </p:nvPicPr>
        <p:blipFill>
          <a:blip r:embed="rId3">
            <a:alphaModFix/>
          </a:blip>
          <a:stretch>
            <a:fillRect/>
          </a:stretch>
        </p:blipFill>
        <p:spPr>
          <a:xfrm>
            <a:off x="311700" y="1152478"/>
            <a:ext cx="8520599" cy="16051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PreloadAssets.js - Fixes</a:t>
            </a:r>
          </a:p>
        </p:txBody>
      </p:sp>
      <p:pic>
        <p:nvPicPr>
          <p:cNvPr id="79" name="Shape 79"/>
          <p:cNvPicPr preferRelativeResize="0"/>
          <p:nvPr/>
        </p:nvPicPr>
        <p:blipFill>
          <a:blip r:embed="rId3">
            <a:alphaModFix/>
          </a:blip>
          <a:stretch>
            <a:fillRect/>
          </a:stretch>
        </p:blipFill>
        <p:spPr>
          <a:xfrm>
            <a:off x="5093300" y="1564612"/>
            <a:ext cx="3529399" cy="2014275"/>
          </a:xfrm>
          <a:prstGeom prst="rect">
            <a:avLst/>
          </a:prstGeom>
          <a:noFill/>
          <a:ln>
            <a:noFill/>
          </a:ln>
        </p:spPr>
      </p:pic>
      <p:pic>
        <p:nvPicPr>
          <p:cNvPr id="80" name="Shape 80"/>
          <p:cNvPicPr preferRelativeResize="0"/>
          <p:nvPr/>
        </p:nvPicPr>
        <p:blipFill>
          <a:blip r:embed="rId4">
            <a:alphaModFix/>
          </a:blip>
          <a:stretch>
            <a:fillRect/>
          </a:stretch>
        </p:blipFill>
        <p:spPr>
          <a:xfrm>
            <a:off x="416437" y="1564612"/>
            <a:ext cx="3743336" cy="2014275"/>
          </a:xfrm>
          <a:prstGeom prst="rect">
            <a:avLst/>
          </a:prstGeom>
          <a:noFill/>
          <a:ln>
            <a:noFill/>
          </a:ln>
        </p:spPr>
      </p:pic>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SelectManifest.js - Fixes</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8" name="Shape 88"/>
          <p:cNvPicPr preferRelativeResize="0"/>
          <p:nvPr/>
        </p:nvPicPr>
        <p:blipFill>
          <a:blip r:embed="rId3">
            <a:alphaModFix/>
          </a:blip>
          <a:stretch>
            <a:fillRect/>
          </a:stretch>
        </p:blipFill>
        <p:spPr>
          <a:xfrm>
            <a:off x="1248725" y="1840287"/>
            <a:ext cx="6646538" cy="452775"/>
          </a:xfrm>
          <a:prstGeom prst="rect">
            <a:avLst/>
          </a:prstGeom>
          <a:noFill/>
          <a:ln>
            <a:noFill/>
          </a:ln>
        </p:spPr>
      </p:pic>
      <p:pic>
        <p:nvPicPr>
          <p:cNvPr id="89" name="Shape 89"/>
          <p:cNvPicPr preferRelativeResize="0"/>
          <p:nvPr/>
        </p:nvPicPr>
        <p:blipFill>
          <a:blip r:embed="rId4">
            <a:alphaModFix/>
          </a:blip>
          <a:stretch>
            <a:fillRect/>
          </a:stretch>
        </p:blipFill>
        <p:spPr>
          <a:xfrm>
            <a:off x="1300550" y="3115650"/>
            <a:ext cx="6542899" cy="38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SelectManifest.js - Fixes (Cont.)</a:t>
            </a:r>
          </a:p>
          <a:p>
            <a:pPr lvl="0">
              <a:spcBef>
                <a:spcPts val="0"/>
              </a:spcBef>
              <a:buNone/>
            </a:pPr>
            <a:r>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6" name="Shape 96"/>
          <p:cNvPicPr preferRelativeResize="0"/>
          <p:nvPr/>
        </p:nvPicPr>
        <p:blipFill>
          <a:blip r:embed="rId3">
            <a:alphaModFix/>
          </a:blip>
          <a:stretch>
            <a:fillRect/>
          </a:stretch>
        </p:blipFill>
        <p:spPr>
          <a:xfrm>
            <a:off x="1640100" y="1152478"/>
            <a:ext cx="5863784"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SelectManifest.js - Fixes (Cont.)</a:t>
            </a:r>
          </a:p>
          <a:p>
            <a:pPr lvl="0">
              <a:spcBef>
                <a:spcPts val="0"/>
              </a:spcBef>
              <a:buNone/>
            </a:pPr>
            <a:r>
              <a:t/>
            </a:r>
            <a:endParaRPr/>
          </a:p>
          <a:p>
            <a:pPr lvl="0">
              <a:spcBef>
                <a:spcPts val="0"/>
              </a:spcBef>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3" name="Shape 103"/>
          <p:cNvPicPr preferRelativeResize="0"/>
          <p:nvPr/>
        </p:nvPicPr>
        <p:blipFill>
          <a:blip r:embed="rId3">
            <a:alphaModFix/>
          </a:blip>
          <a:stretch>
            <a:fillRect/>
          </a:stretch>
        </p:blipFill>
        <p:spPr>
          <a:xfrm>
            <a:off x="311700" y="1514871"/>
            <a:ext cx="8520600" cy="21137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400"/>
              <a:t>SelectManifest.js - Fixes (Cont.)</a:t>
            </a:r>
          </a:p>
          <a:p>
            <a:pPr lvl="0">
              <a:spcBef>
                <a:spcPts val="0"/>
              </a:spcBef>
              <a:buNone/>
            </a:pPr>
            <a:r>
              <a:t/>
            </a:r>
            <a:endParaRPr/>
          </a:p>
          <a:p>
            <a:pPr lvl="0">
              <a:spcBef>
                <a:spcPts val="0"/>
              </a:spcBef>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1310894" y="1152481"/>
            <a:ext cx="6522218"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55850" y="458625"/>
            <a:ext cx="8832300" cy="572700"/>
          </a:xfrm>
          <a:prstGeom prst="rect">
            <a:avLst/>
          </a:prstGeom>
        </p:spPr>
        <p:txBody>
          <a:bodyPr anchorCtr="0" anchor="t" bIns="91425" lIns="91425" rIns="91425" tIns="91425">
            <a:noAutofit/>
          </a:bodyPr>
          <a:lstStyle/>
          <a:p>
            <a:pPr lvl="0">
              <a:spcBef>
                <a:spcPts val="0"/>
              </a:spcBef>
              <a:buNone/>
            </a:pPr>
            <a:r>
              <a:rPr lang="en" sz="2400"/>
              <a:t>JSHint - Command Line Analysis Complete - PreloadAssets.js SelectManifest.js</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7" name="Shape 117"/>
          <p:cNvPicPr preferRelativeResize="0"/>
          <p:nvPr/>
        </p:nvPicPr>
        <p:blipFill>
          <a:blip r:embed="rId3">
            <a:alphaModFix/>
          </a:blip>
          <a:stretch>
            <a:fillRect/>
          </a:stretch>
        </p:blipFill>
        <p:spPr>
          <a:xfrm>
            <a:off x="311703" y="2060990"/>
            <a:ext cx="8520600" cy="10215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