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4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PerlSquad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Communication with Client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Deployed the game to one of our client’s classroom, where 28 students played it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 contact with the clients regarding final presentation and timeline for the end of the year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Provided us with UI suggestions and ways we can improve learning outcomes for students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Better feedback, more instructions, etc...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 this Sprint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UI Improvements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“OK” buttons can now be clicked without actually being over the text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Informative blurbs on the info screen are now easier to read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Scrolling Game Improvements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Smoother animations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Animals have drop shadows to be easier to see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More feedback/instruction - especially on easy difficulty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Animals speed up over time to provide more challenge (may need adjusting)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Animals now appear on postgame screen with their info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 this Sprint (Cont.)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Preload ALL the things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X/Y Coordinates, Scale, and Text Descriptions all now completely preloaded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Scrapped/Replaced old customization screen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more Add Button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Edit now opens mock Info Screen, where you can/will be able to: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Add new images/ Delete old images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Edit Text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Scale Images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Move Images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Switch between Biomes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Plans for the future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Finish the customization aspect of the game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Another round of deployment and feedback, at least from the clients themselves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Further UI improvements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More initial instructions in minigame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Implement the feedback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QR Code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tatic_qr_code_without_logo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250" y="1464000"/>
            <a:ext cx="27622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TIME...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