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egmen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egmen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Analytics using Segment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Mayle - PerlSquad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Code: Gathering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13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Now we have to send the particular data we want to Segment’s servers. This will automatically be tied to user ID</a:t>
            </a:r>
          </a:p>
        </p:txBody>
      </p:sp>
      <p:pic>
        <p:nvPicPr>
          <p:cNvPr descr="Screen Shot 2017-02-22 at 1.29.17 P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3787"/>
            <a:ext cx="9144000" cy="211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Code: Gathering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13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Create an empty JSON object to put data in</a:t>
            </a:r>
          </a:p>
        </p:txBody>
      </p:sp>
      <p:pic>
        <p:nvPicPr>
          <p:cNvPr descr="Screen Shot 2017-02-22 at 1.29.17 P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3787"/>
            <a:ext cx="9144000" cy="2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87525" y="2690025"/>
            <a:ext cx="3256500" cy="3303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Code: Gathering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13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Fetch the data you would like to report from the various sources within your application and add them to the JSON object</a:t>
            </a:r>
          </a:p>
        </p:txBody>
      </p:sp>
      <p:pic>
        <p:nvPicPr>
          <p:cNvPr descr="Screen Shot 2017-02-22 at 1.29.17 P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3787"/>
            <a:ext cx="9144000" cy="2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 flipH="1" rot="10800000">
            <a:off x="311700" y="2973400"/>
            <a:ext cx="8702400" cy="15219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Code: Gathering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600" cy="13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Sent it to Segment’s servers with an event identifier. Here, it is “scroll-game,” so we know what the user was doing when this data was sent. </a:t>
            </a:r>
          </a:p>
        </p:txBody>
      </p:sp>
      <p:pic>
        <p:nvPicPr>
          <p:cNvPr descr="Screen Shot 2017-02-22 at 1.29.17 P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3787"/>
            <a:ext cx="9144000" cy="2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311700" y="4495300"/>
            <a:ext cx="8702400" cy="3138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at the Data on Segment.com</a:t>
            </a:r>
          </a:p>
        </p:txBody>
      </p:sp>
      <p:pic>
        <p:nvPicPr>
          <p:cNvPr descr="Screen Shot 2017-02-22 at 1.39.24 PM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175" y="1152425"/>
            <a:ext cx="5033125" cy="384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 flipH="1" rot="10800000">
            <a:off x="2277150" y="1286050"/>
            <a:ext cx="16518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/>
          <p:nvPr/>
        </p:nvSpPr>
        <p:spPr>
          <a:xfrm>
            <a:off x="3032275" y="2265350"/>
            <a:ext cx="766800" cy="1026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032275" y="3609425"/>
            <a:ext cx="766800" cy="815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>
            <a:stCxn id="165" idx="3"/>
          </p:cNvCxnSpPr>
          <p:nvPr/>
        </p:nvCxnSpPr>
        <p:spPr>
          <a:xfrm flipH="1" rot="10800000">
            <a:off x="3303900" y="4624300"/>
            <a:ext cx="6252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311700" y="1105225"/>
            <a:ext cx="2513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Event Name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1700" y="2402100"/>
            <a:ext cx="2720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 We Sent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3698975"/>
            <a:ext cx="2909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Metadata (excerpt)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1700" y="4340950"/>
            <a:ext cx="2992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Anonymous user 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8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Easily send data to other 3rd party tools for visualization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used keen.IO to set up a visualization dashboard, </a:t>
            </a:r>
            <a:r>
              <a:rPr b="1" lang="en"/>
              <a:t>no</a:t>
            </a:r>
            <a:r>
              <a:rPr lang="en"/>
              <a:t> </a:t>
            </a:r>
            <a:r>
              <a:rPr b="1" lang="en"/>
              <a:t>extra code required. </a:t>
            </a:r>
          </a:p>
        </p:txBody>
      </p:sp>
      <p:pic>
        <p:nvPicPr>
          <p:cNvPr descr="Screen Shot 2017-02-23 at 3.40.49 P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25" y="2130025"/>
            <a:ext cx="5980065" cy="27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to other Technologies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+"/>
            </a:pPr>
            <a:r>
              <a:rPr lang="en" sz="2200"/>
              <a:t>Lightweight</a:t>
            </a:r>
            <a:r>
              <a:rPr lang="en" sz="2200"/>
              <a:t> compared to Google Analytics, etc…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+"/>
            </a:pPr>
            <a:r>
              <a:rPr lang="en" sz="2200"/>
              <a:t>Very flexible, if you want to do something with your data, just send it from Segment to another service or database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+"/>
            </a:pPr>
            <a:r>
              <a:rPr lang="en" sz="2200"/>
              <a:t>Easy: It took one evening to fully deploy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+"/>
            </a:pPr>
            <a:r>
              <a:rPr lang="en" sz="2200"/>
              <a:t>Free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Not a standalone solution. A fully featured analytics suite will most likely combine Segment with other services (i.e. keen.IO)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With Your Project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Visit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http://segment.com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Pick the API that is right for your project (iOS, Android, Web, Desktop…)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Follow the easy installation instructions and begin sending your data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Finally, choose where you want to send your data from Segment, be it a database or some other 3rd party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Segment?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http://segment.com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“Collect all of your customer’s data, and send it anywhere.”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</a:t>
            </a:r>
            <a:r>
              <a:rPr lang="en" sz="2400"/>
              <a:t> be used to collect data from within </a:t>
            </a:r>
            <a:r>
              <a:rPr b="1" lang="en" sz="2400"/>
              <a:t>web</a:t>
            </a:r>
            <a:r>
              <a:rPr lang="en" sz="2400"/>
              <a:t>, </a:t>
            </a:r>
            <a:r>
              <a:rPr b="1" lang="en" sz="2400"/>
              <a:t>desktop</a:t>
            </a:r>
            <a:r>
              <a:rPr lang="en" sz="2400"/>
              <a:t>, or </a:t>
            </a:r>
            <a:r>
              <a:rPr b="1" lang="en" sz="2400"/>
              <a:t>mobile</a:t>
            </a:r>
            <a:r>
              <a:rPr lang="en" sz="2400"/>
              <a:t> apps using </a:t>
            </a:r>
            <a:r>
              <a:rPr b="1" lang="en" sz="2400"/>
              <a:t>any popular language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This talk will particularly be about collecting data from web apps using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Kind of Data Can be Collected?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Metadata such as timestamps and page hits are automatically tracked, similarly to Google Analytics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Easily </a:t>
            </a:r>
            <a:r>
              <a:rPr b="1" lang="en" sz="2100"/>
              <a:t>identify</a:t>
            </a:r>
            <a:r>
              <a:rPr lang="en" sz="2100"/>
              <a:t> </a:t>
            </a:r>
            <a:r>
              <a:rPr b="1" lang="en" sz="2100"/>
              <a:t>users</a:t>
            </a:r>
            <a:r>
              <a:rPr lang="en" sz="2100"/>
              <a:t> using the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identify()</a:t>
            </a:r>
            <a:r>
              <a:rPr lang="en" sz="2100"/>
              <a:t> call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Keep track of arbitrary </a:t>
            </a:r>
            <a:r>
              <a:rPr b="1" lang="en" sz="2100"/>
              <a:t>events</a:t>
            </a:r>
            <a:r>
              <a:rPr lang="en" sz="2100"/>
              <a:t> and </a:t>
            </a:r>
            <a:r>
              <a:rPr b="1" lang="en" sz="2100"/>
              <a:t>data</a:t>
            </a:r>
            <a:r>
              <a:rPr lang="en" sz="2100"/>
              <a:t> using the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track()</a:t>
            </a:r>
            <a:r>
              <a:rPr lang="en" sz="2100"/>
              <a:t> call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For mobile apps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n" sz="2100"/>
              <a:t>Track when a user switches between screens (iOS) / activites (Android)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n" sz="2100"/>
              <a:t>Automatically tracks when users open / close / use the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Does the Data Go?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 </a:t>
            </a:r>
            <a:r>
              <a:rPr b="1" lang="en" sz="2400"/>
              <a:t>Segment’s</a:t>
            </a:r>
            <a:r>
              <a:rPr lang="en" sz="2400"/>
              <a:t> </a:t>
            </a:r>
            <a:r>
              <a:rPr b="1" lang="en" sz="2400"/>
              <a:t>servers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From here you can send it almost anywhere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Dump into a full fledged </a:t>
            </a:r>
            <a:r>
              <a:rPr b="1" lang="en" sz="2400"/>
              <a:t>database</a:t>
            </a:r>
            <a:r>
              <a:rPr lang="en" sz="2400"/>
              <a:t> (Postgres, AWS red shift, etc…)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Send to Keen.IO or others for easy </a:t>
            </a:r>
            <a:r>
              <a:rPr b="1" lang="en" sz="2400"/>
              <a:t>visualization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Send to other 3rd party </a:t>
            </a:r>
            <a:r>
              <a:rPr b="1" lang="en" sz="2400"/>
              <a:t>analytics</a:t>
            </a:r>
            <a:r>
              <a:rPr lang="en" sz="2400"/>
              <a:t> tools like Heap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Send to </a:t>
            </a:r>
            <a:r>
              <a:rPr b="1" lang="en" sz="2400"/>
              <a:t>performance tracking</a:t>
            </a:r>
            <a:r>
              <a:rPr lang="en" sz="2400"/>
              <a:t> tools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Many more options...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13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Case: Identifying Users Anonymously &amp; Keeping Track of their Data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711375"/>
            <a:ext cx="8520600" cy="14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Sometimes you want to tie data to a particular user, but we really don’t know much about the user.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Solution: Give them an </a:t>
            </a:r>
            <a:r>
              <a:rPr lang="en" sz="2400"/>
              <a:t>anonymous</a:t>
            </a:r>
            <a:r>
              <a:rPr lang="en" sz="2400"/>
              <a:t> user ID and use it to associate other data with the user.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This is easy with Segment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Code: Identifying the User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Let’s walk through it</a:t>
            </a:r>
          </a:p>
        </p:txBody>
      </p:sp>
      <p:pic>
        <p:nvPicPr>
          <p:cNvPr descr="Screen Shot 2017-02-22 at 1.04.03 PM.png" id="98" name="Shape 98"/>
          <p:cNvPicPr preferRelativeResize="0"/>
          <p:nvPr/>
        </p:nvPicPr>
        <p:blipFill rotWithShape="1">
          <a:blip r:embed="rId3">
            <a:alphaModFix/>
          </a:blip>
          <a:srcRect b="0" l="3800" r="9626" t="0"/>
          <a:stretch/>
        </p:blipFill>
        <p:spPr>
          <a:xfrm>
            <a:off x="0" y="2351300"/>
            <a:ext cx="9143999" cy="20203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524925" y="26193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Code: Identifying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97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This function is called when the game is started, which is when we want to start tracking user data</a:t>
            </a:r>
          </a:p>
        </p:txBody>
      </p:sp>
      <p:pic>
        <p:nvPicPr>
          <p:cNvPr descr="Screen Shot 2017-02-22 at 1.04.03 PM.png" id="106" name="Shape 106"/>
          <p:cNvPicPr preferRelativeResize="0"/>
          <p:nvPr/>
        </p:nvPicPr>
        <p:blipFill rotWithShape="1">
          <a:blip r:embed="rId3">
            <a:alphaModFix/>
          </a:blip>
          <a:srcRect b="0" l="3800" r="9626" t="0"/>
          <a:stretch/>
        </p:blipFill>
        <p:spPr>
          <a:xfrm>
            <a:off x="0" y="2351300"/>
            <a:ext cx="9143999" cy="202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47200" y="2351300"/>
            <a:ext cx="2843400" cy="3033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Code: Identifying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600" cy="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Generate a UUID (Universal User ID) so we may identify this user anonymously and keep their data together</a:t>
            </a:r>
          </a:p>
        </p:txBody>
      </p:sp>
      <p:pic>
        <p:nvPicPr>
          <p:cNvPr descr="Screen Shot 2017-02-22 at 1.04.03 PM.png" id="114" name="Shape 114"/>
          <p:cNvPicPr preferRelativeResize="0"/>
          <p:nvPr/>
        </p:nvPicPr>
        <p:blipFill rotWithShape="1">
          <a:blip r:embed="rId3">
            <a:alphaModFix/>
          </a:blip>
          <a:srcRect b="0" l="3800" r="9626" t="0"/>
          <a:stretch/>
        </p:blipFill>
        <p:spPr>
          <a:xfrm>
            <a:off x="0" y="2351300"/>
            <a:ext cx="9143999" cy="202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89375" y="3071025"/>
            <a:ext cx="8625000" cy="9405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Code: Identifying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Send this identity to Segment’s servers so that all following data is associated with this user</a:t>
            </a:r>
          </a:p>
        </p:txBody>
      </p:sp>
      <p:pic>
        <p:nvPicPr>
          <p:cNvPr descr="Screen Shot 2017-02-22 at 1.04.03 PM.png" id="122" name="Shape 122"/>
          <p:cNvPicPr preferRelativeResize="0"/>
          <p:nvPr/>
        </p:nvPicPr>
        <p:blipFill rotWithShape="1">
          <a:blip r:embed="rId3">
            <a:alphaModFix/>
          </a:blip>
          <a:srcRect b="0" l="3800" r="9626" t="0"/>
          <a:stretch/>
        </p:blipFill>
        <p:spPr>
          <a:xfrm>
            <a:off x="0" y="2351300"/>
            <a:ext cx="9143999" cy="202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89375" y="3976175"/>
            <a:ext cx="3256500" cy="3303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