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58" r:id="rId2"/>
    <p:sldId id="481" r:id="rId3"/>
    <p:sldId id="482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44" r:id="rId16"/>
  </p:sldIdLst>
  <p:sldSz cx="12192000" cy="6858000"/>
  <p:notesSz cx="7077075" cy="936307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100000"/>
      <a:buFont typeface="Wingdings" pitchFamily="2" charset="2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100000"/>
      <a:buFont typeface="Wingdings" pitchFamily="2" charset="2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100000"/>
      <a:buFont typeface="Wingdings" pitchFamily="2" charset="2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100000"/>
      <a:buFont typeface="Wingdings" pitchFamily="2" charset="2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100000"/>
      <a:buFont typeface="Wingdings" pitchFamily="2" charset="2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000"/>
    <a:srgbClr val="FF3300"/>
    <a:srgbClr val="FFE6E6"/>
    <a:srgbClr val="500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CD374-5196-46FD-B205-3D428040FCDF}" v="1" dt="2024-03-15T13:29:40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12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130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Rolstad" userId="92223766650931d2" providerId="LiveId" clId="{B76CD374-5196-46FD-B205-3D428040FCDF}"/>
    <pc:docChg chg="undo custSel addSld delSld modSld sldOrd">
      <pc:chgData name="Tracy Rolstad" userId="92223766650931d2" providerId="LiveId" clId="{B76CD374-5196-46FD-B205-3D428040FCDF}" dt="2024-03-15T15:57:42.403" v="4950" actId="1076"/>
      <pc:docMkLst>
        <pc:docMk/>
      </pc:docMkLst>
      <pc:sldChg chg="modSp mod">
        <pc:chgData name="Tracy Rolstad" userId="92223766650931d2" providerId="LiveId" clId="{B76CD374-5196-46FD-B205-3D428040FCDF}" dt="2024-03-15T00:22:55.289" v="99" actId="20577"/>
        <pc:sldMkLst>
          <pc:docMk/>
          <pc:sldMk cId="0" sldId="258"/>
        </pc:sldMkLst>
        <pc:spChg chg="mod">
          <ac:chgData name="Tracy Rolstad" userId="92223766650931d2" providerId="LiveId" clId="{B76CD374-5196-46FD-B205-3D428040FCDF}" dt="2024-03-15T00:22:38.163" v="55" actId="20577"/>
          <ac:spMkLst>
            <pc:docMk/>
            <pc:sldMk cId="0" sldId="258"/>
            <ac:spMk id="6" creationId="{00000000-0000-0000-0000-000000000000}"/>
          </ac:spMkLst>
        </pc:spChg>
        <pc:spChg chg="mod">
          <ac:chgData name="Tracy Rolstad" userId="92223766650931d2" providerId="LiveId" clId="{B76CD374-5196-46FD-B205-3D428040FCDF}" dt="2024-03-15T00:22:55.289" v="99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Tracy Rolstad" userId="92223766650931d2" providerId="LiveId" clId="{B76CD374-5196-46FD-B205-3D428040FCDF}" dt="2024-03-15T00:23:07.122" v="104" actId="47"/>
        <pc:sldMkLst>
          <pc:docMk/>
          <pc:sldMk cId="2797656714" sldId="302"/>
        </pc:sldMkLst>
      </pc:sldChg>
      <pc:sldChg chg="del">
        <pc:chgData name="Tracy Rolstad" userId="92223766650931d2" providerId="LiveId" clId="{B76CD374-5196-46FD-B205-3D428040FCDF}" dt="2024-03-15T00:23:19.753" v="107" actId="47"/>
        <pc:sldMkLst>
          <pc:docMk/>
          <pc:sldMk cId="760872031" sldId="303"/>
        </pc:sldMkLst>
      </pc:sldChg>
      <pc:sldChg chg="del">
        <pc:chgData name="Tracy Rolstad" userId="92223766650931d2" providerId="LiveId" clId="{B76CD374-5196-46FD-B205-3D428040FCDF}" dt="2024-03-15T00:23:09.623" v="105" actId="47"/>
        <pc:sldMkLst>
          <pc:docMk/>
          <pc:sldMk cId="1240330749" sldId="311"/>
        </pc:sldMkLst>
      </pc:sldChg>
      <pc:sldChg chg="del">
        <pc:chgData name="Tracy Rolstad" userId="92223766650931d2" providerId="LiveId" clId="{B76CD374-5196-46FD-B205-3D428040FCDF}" dt="2024-03-15T00:23:18.164" v="106" actId="47"/>
        <pc:sldMkLst>
          <pc:docMk/>
          <pc:sldMk cId="2671700760" sldId="323"/>
        </pc:sldMkLst>
      </pc:sldChg>
      <pc:sldChg chg="del">
        <pc:chgData name="Tracy Rolstad" userId="92223766650931d2" providerId="LiveId" clId="{B76CD374-5196-46FD-B205-3D428040FCDF}" dt="2024-03-15T00:23:01.030" v="100" actId="47"/>
        <pc:sldMkLst>
          <pc:docMk/>
          <pc:sldMk cId="2719941632" sldId="369"/>
        </pc:sldMkLst>
      </pc:sldChg>
      <pc:sldChg chg="del">
        <pc:chgData name="Tracy Rolstad" userId="92223766650931d2" providerId="LiveId" clId="{B76CD374-5196-46FD-B205-3D428040FCDF}" dt="2024-03-15T00:23:22.706" v="108" actId="47"/>
        <pc:sldMkLst>
          <pc:docMk/>
          <pc:sldMk cId="0" sldId="381"/>
        </pc:sldMkLst>
      </pc:sldChg>
      <pc:sldChg chg="del">
        <pc:chgData name="Tracy Rolstad" userId="92223766650931d2" providerId="LiveId" clId="{B76CD374-5196-46FD-B205-3D428040FCDF}" dt="2024-03-15T00:23:03.084" v="102" actId="47"/>
        <pc:sldMkLst>
          <pc:docMk/>
          <pc:sldMk cId="3449071405" sldId="462"/>
        </pc:sldMkLst>
      </pc:sldChg>
      <pc:sldChg chg="del">
        <pc:chgData name="Tracy Rolstad" userId="92223766650931d2" providerId="LiveId" clId="{B76CD374-5196-46FD-B205-3D428040FCDF}" dt="2024-03-15T00:23:02.257" v="101" actId="47"/>
        <pc:sldMkLst>
          <pc:docMk/>
          <pc:sldMk cId="384943579" sldId="463"/>
        </pc:sldMkLst>
      </pc:sldChg>
      <pc:sldChg chg="del">
        <pc:chgData name="Tracy Rolstad" userId="92223766650931d2" providerId="LiveId" clId="{B76CD374-5196-46FD-B205-3D428040FCDF}" dt="2024-03-15T00:23:03.860" v="103" actId="47"/>
        <pc:sldMkLst>
          <pc:docMk/>
          <pc:sldMk cId="666560592" sldId="464"/>
        </pc:sldMkLst>
      </pc:sldChg>
      <pc:sldChg chg="del">
        <pc:chgData name="Tracy Rolstad" userId="92223766650931d2" providerId="LiveId" clId="{B76CD374-5196-46FD-B205-3D428040FCDF}" dt="2024-03-15T00:23:23.792" v="109" actId="47"/>
        <pc:sldMkLst>
          <pc:docMk/>
          <pc:sldMk cId="1684669651" sldId="465"/>
        </pc:sldMkLst>
      </pc:sldChg>
      <pc:sldChg chg="del">
        <pc:chgData name="Tracy Rolstad" userId="92223766650931d2" providerId="LiveId" clId="{B76CD374-5196-46FD-B205-3D428040FCDF}" dt="2024-03-15T00:23:24.889" v="110" actId="47"/>
        <pc:sldMkLst>
          <pc:docMk/>
          <pc:sldMk cId="130605747" sldId="466"/>
        </pc:sldMkLst>
      </pc:sldChg>
      <pc:sldChg chg="addSp delSp modSp mod">
        <pc:chgData name="Tracy Rolstad" userId="92223766650931d2" providerId="LiveId" clId="{B76CD374-5196-46FD-B205-3D428040FCDF}" dt="2024-03-15T00:31:34.829" v="615" actId="20577"/>
        <pc:sldMkLst>
          <pc:docMk/>
          <pc:sldMk cId="1777326947" sldId="481"/>
        </pc:sldMkLst>
        <pc:spChg chg="mod">
          <ac:chgData name="Tracy Rolstad" userId="92223766650931d2" providerId="LiveId" clId="{B76CD374-5196-46FD-B205-3D428040FCDF}" dt="2024-03-15T00:23:58.434" v="146" actId="20577"/>
          <ac:spMkLst>
            <pc:docMk/>
            <pc:sldMk cId="1777326947" sldId="481"/>
            <ac:spMk id="2" creationId="{00000000-0000-0000-0000-000000000000}"/>
          </ac:spMkLst>
        </pc:spChg>
        <pc:spChg chg="mod">
          <ac:chgData name="Tracy Rolstad" userId="92223766650931d2" providerId="LiveId" clId="{B76CD374-5196-46FD-B205-3D428040FCDF}" dt="2024-03-15T00:31:34.829" v="615" actId="20577"/>
          <ac:spMkLst>
            <pc:docMk/>
            <pc:sldMk cId="1777326947" sldId="481"/>
            <ac:spMk id="3" creationId="{00000000-0000-0000-0000-000000000000}"/>
          </ac:spMkLst>
        </pc:spChg>
        <pc:spChg chg="del">
          <ac:chgData name="Tracy Rolstad" userId="92223766650931d2" providerId="LiveId" clId="{B76CD374-5196-46FD-B205-3D428040FCDF}" dt="2024-03-15T00:24:38.341" v="203" actId="478"/>
          <ac:spMkLst>
            <pc:docMk/>
            <pc:sldMk cId="1777326947" sldId="481"/>
            <ac:spMk id="10" creationId="{D33D4845-FA96-CEF6-BAFF-48FFBB05F6FE}"/>
          </ac:spMkLst>
        </pc:spChg>
        <pc:picChg chg="add mod">
          <ac:chgData name="Tracy Rolstad" userId="92223766650931d2" providerId="LiveId" clId="{B76CD374-5196-46FD-B205-3D428040FCDF}" dt="2024-03-15T00:28:50.778" v="488" actId="1076"/>
          <ac:picMkLst>
            <pc:docMk/>
            <pc:sldMk cId="1777326947" sldId="481"/>
            <ac:picMk id="5" creationId="{4B238FE1-E04A-FFE4-7DC1-87E9E4E928F3}"/>
          </ac:picMkLst>
        </pc:picChg>
        <pc:picChg chg="del">
          <ac:chgData name="Tracy Rolstad" userId="92223766650931d2" providerId="LiveId" clId="{B76CD374-5196-46FD-B205-3D428040FCDF}" dt="2024-03-15T00:24:34.511" v="202" actId="478"/>
          <ac:picMkLst>
            <pc:docMk/>
            <pc:sldMk cId="1777326947" sldId="481"/>
            <ac:picMk id="9" creationId="{3521BA79-73A6-AD54-991B-82FD93D80906}"/>
          </ac:picMkLst>
        </pc:picChg>
      </pc:sldChg>
      <pc:sldChg chg="del">
        <pc:chgData name="Tracy Rolstad" userId="92223766650931d2" providerId="LiveId" clId="{B76CD374-5196-46FD-B205-3D428040FCDF}" dt="2024-03-15T00:30:21.244" v="548" actId="47"/>
        <pc:sldMkLst>
          <pc:docMk/>
          <pc:sldMk cId="4075174857" sldId="483"/>
        </pc:sldMkLst>
      </pc:sldChg>
      <pc:sldChg chg="del">
        <pc:chgData name="Tracy Rolstad" userId="92223766650931d2" providerId="LiveId" clId="{B76CD374-5196-46FD-B205-3D428040FCDF}" dt="2024-03-15T00:30:21.989" v="549" actId="47"/>
        <pc:sldMkLst>
          <pc:docMk/>
          <pc:sldMk cId="3567160570" sldId="484"/>
        </pc:sldMkLst>
      </pc:sldChg>
      <pc:sldChg chg="del">
        <pc:chgData name="Tracy Rolstad" userId="92223766650931d2" providerId="LiveId" clId="{B76CD374-5196-46FD-B205-3D428040FCDF}" dt="2024-03-15T00:30:24.377" v="550" actId="47"/>
        <pc:sldMkLst>
          <pc:docMk/>
          <pc:sldMk cId="135606614" sldId="485"/>
        </pc:sldMkLst>
      </pc:sldChg>
      <pc:sldChg chg="del">
        <pc:chgData name="Tracy Rolstad" userId="92223766650931d2" providerId="LiveId" clId="{B76CD374-5196-46FD-B205-3D428040FCDF}" dt="2024-03-15T00:30:26.048" v="552" actId="47"/>
        <pc:sldMkLst>
          <pc:docMk/>
          <pc:sldMk cId="2626016871" sldId="486"/>
        </pc:sldMkLst>
      </pc:sldChg>
      <pc:sldChg chg="del">
        <pc:chgData name="Tracy Rolstad" userId="92223766650931d2" providerId="LiveId" clId="{B76CD374-5196-46FD-B205-3D428040FCDF}" dt="2024-03-15T00:30:27.533" v="554" actId="47"/>
        <pc:sldMkLst>
          <pc:docMk/>
          <pc:sldMk cId="490414368" sldId="487"/>
        </pc:sldMkLst>
      </pc:sldChg>
      <pc:sldChg chg="del">
        <pc:chgData name="Tracy Rolstad" userId="92223766650931d2" providerId="LiveId" clId="{B76CD374-5196-46FD-B205-3D428040FCDF}" dt="2024-03-15T00:30:28.665" v="555" actId="47"/>
        <pc:sldMkLst>
          <pc:docMk/>
          <pc:sldMk cId="2278484969" sldId="488"/>
        </pc:sldMkLst>
      </pc:sldChg>
      <pc:sldChg chg="del">
        <pc:chgData name="Tracy Rolstad" userId="92223766650931d2" providerId="LiveId" clId="{B76CD374-5196-46FD-B205-3D428040FCDF}" dt="2024-03-15T00:30:29.733" v="556" actId="47"/>
        <pc:sldMkLst>
          <pc:docMk/>
          <pc:sldMk cId="1419433401" sldId="489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1247245624" sldId="490"/>
        </pc:sldMkLst>
      </pc:sldChg>
      <pc:sldChg chg="del">
        <pc:chgData name="Tracy Rolstad" userId="92223766650931d2" providerId="LiveId" clId="{B76CD374-5196-46FD-B205-3D428040FCDF}" dt="2024-03-15T00:30:26.742" v="553" actId="47"/>
        <pc:sldMkLst>
          <pc:docMk/>
          <pc:sldMk cId="3542916861" sldId="496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1028401548" sldId="497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2888349518" sldId="498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1438297823" sldId="499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1877819440" sldId="500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183904847" sldId="501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4077390502" sldId="502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4242757676" sldId="503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390666616" sldId="504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3044451755" sldId="505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1115685097" sldId="506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692654464" sldId="508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1415899213" sldId="509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2785410107" sldId="510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2925036943" sldId="512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1785574072" sldId="515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3095925972" sldId="516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2266729765" sldId="517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698334734" sldId="521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1459417052" sldId="522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3077103703" sldId="528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3366341919" sldId="529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720517147" sldId="530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1137857381" sldId="531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3570295827" sldId="536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2339002318" sldId="537"/>
        </pc:sldMkLst>
      </pc:sldChg>
      <pc:sldChg chg="del">
        <pc:chgData name="Tracy Rolstad" userId="92223766650931d2" providerId="LiveId" clId="{B76CD374-5196-46FD-B205-3D428040FCDF}" dt="2024-03-15T00:30:25.377" v="551" actId="47"/>
        <pc:sldMkLst>
          <pc:docMk/>
          <pc:sldMk cId="1556316827" sldId="538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345362866" sldId="539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677923474" sldId="540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3266017506" sldId="541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108275525" sldId="542"/>
        </pc:sldMkLst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2136483015" sldId="543"/>
        </pc:sldMkLst>
      </pc:sldChg>
      <pc:sldChg chg="del">
        <pc:chgData name="Tracy Rolstad" userId="92223766650931d2" providerId="LiveId" clId="{B76CD374-5196-46FD-B205-3D428040FCDF}" dt="2024-03-15T00:30:30.978" v="557" actId="47"/>
        <pc:sldMkLst>
          <pc:docMk/>
          <pc:sldMk cId="989684382" sldId="545"/>
        </pc:sldMkLst>
      </pc:sldChg>
      <pc:sldChg chg="addSp modSp new mod ord">
        <pc:chgData name="Tracy Rolstad" userId="92223766650931d2" providerId="LiveId" clId="{B76CD374-5196-46FD-B205-3D428040FCDF}" dt="2024-03-15T00:39:49.906" v="735"/>
        <pc:sldMkLst>
          <pc:docMk/>
          <pc:sldMk cId="3507030472" sldId="545"/>
        </pc:sldMkLst>
        <pc:spChg chg="mod">
          <ac:chgData name="Tracy Rolstad" userId="92223766650931d2" providerId="LiveId" clId="{B76CD374-5196-46FD-B205-3D428040FCDF}" dt="2024-03-15T00:34:24.617" v="672" actId="20577"/>
          <ac:spMkLst>
            <pc:docMk/>
            <pc:sldMk cId="3507030472" sldId="545"/>
            <ac:spMk id="2" creationId="{A7CE1FA5-FA19-A248-CB34-CC1DC9CD2E34}"/>
          </ac:spMkLst>
        </pc:spChg>
        <pc:spChg chg="mod">
          <ac:chgData name="Tracy Rolstad" userId="92223766650931d2" providerId="LiveId" clId="{B76CD374-5196-46FD-B205-3D428040FCDF}" dt="2024-03-15T00:34:59.672" v="728" actId="5793"/>
          <ac:spMkLst>
            <pc:docMk/>
            <pc:sldMk cId="3507030472" sldId="545"/>
            <ac:spMk id="3" creationId="{48D51642-5404-30A2-A217-050F38FF1FF3}"/>
          </ac:spMkLst>
        </pc:spChg>
        <pc:picChg chg="add mod">
          <ac:chgData name="Tracy Rolstad" userId="92223766650931d2" providerId="LiveId" clId="{B76CD374-5196-46FD-B205-3D428040FCDF}" dt="2024-03-15T00:35:04.414" v="729" actId="1076"/>
          <ac:picMkLst>
            <pc:docMk/>
            <pc:sldMk cId="3507030472" sldId="545"/>
            <ac:picMk id="5" creationId="{CB62C700-2675-20C6-EA47-E669D63F4F8D}"/>
          </ac:picMkLst>
        </pc:picChg>
        <pc:picChg chg="add mod">
          <ac:chgData name="Tracy Rolstad" userId="92223766650931d2" providerId="LiveId" clId="{B76CD374-5196-46FD-B205-3D428040FCDF}" dt="2024-03-15T00:35:30.632" v="732" actId="1076"/>
          <ac:picMkLst>
            <pc:docMk/>
            <pc:sldMk cId="3507030472" sldId="545"/>
            <ac:picMk id="7" creationId="{778FCD83-68B8-576E-4886-035DBAAA7C05}"/>
          </ac:picMkLst>
        </pc:picChg>
      </pc:sldChg>
      <pc:sldChg chg="del">
        <pc:chgData name="Tracy Rolstad" userId="92223766650931d2" providerId="LiveId" clId="{B76CD374-5196-46FD-B205-3D428040FCDF}" dt="2024-03-15T00:30:39.539" v="558" actId="47"/>
        <pc:sldMkLst>
          <pc:docMk/>
          <pc:sldMk cId="2347574471" sldId="546"/>
        </pc:sldMkLst>
      </pc:sldChg>
      <pc:sldChg chg="addSp delSp modSp new mod">
        <pc:chgData name="Tracy Rolstad" userId="92223766650931d2" providerId="LiveId" clId="{B76CD374-5196-46FD-B205-3D428040FCDF}" dt="2024-03-15T00:55:53.430" v="1191" actId="20577"/>
        <pc:sldMkLst>
          <pc:docMk/>
          <pc:sldMk cId="3518258455" sldId="546"/>
        </pc:sldMkLst>
        <pc:spChg chg="mod">
          <ac:chgData name="Tracy Rolstad" userId="92223766650931d2" providerId="LiveId" clId="{B76CD374-5196-46FD-B205-3D428040FCDF}" dt="2024-03-15T00:44:44.113" v="804" actId="20577"/>
          <ac:spMkLst>
            <pc:docMk/>
            <pc:sldMk cId="3518258455" sldId="546"/>
            <ac:spMk id="2" creationId="{EC7D0CEA-BB75-96A5-E5C6-2884006F65DC}"/>
          </ac:spMkLst>
        </pc:spChg>
        <pc:spChg chg="add del mod">
          <ac:chgData name="Tracy Rolstad" userId="92223766650931d2" providerId="LiveId" clId="{B76CD374-5196-46FD-B205-3D428040FCDF}" dt="2024-03-15T00:55:53.430" v="1191" actId="20577"/>
          <ac:spMkLst>
            <pc:docMk/>
            <pc:sldMk cId="3518258455" sldId="546"/>
            <ac:spMk id="3" creationId="{21A94517-5AC2-187E-D08A-049BB3E56B5D}"/>
          </ac:spMkLst>
        </pc:spChg>
        <pc:spChg chg="add mod">
          <ac:chgData name="Tracy Rolstad" userId="92223766650931d2" providerId="LiveId" clId="{B76CD374-5196-46FD-B205-3D428040FCDF}" dt="2024-03-15T00:46:01.906" v="833" actId="692"/>
          <ac:spMkLst>
            <pc:docMk/>
            <pc:sldMk cId="3518258455" sldId="546"/>
            <ac:spMk id="8" creationId="{BFC7E813-7134-9D54-AECF-B597DA8027C6}"/>
          </ac:spMkLst>
        </pc:spChg>
        <pc:picChg chg="add del mod ord">
          <ac:chgData name="Tracy Rolstad" userId="92223766650931d2" providerId="LiveId" clId="{B76CD374-5196-46FD-B205-3D428040FCDF}" dt="2024-03-15T00:44:56.162" v="808" actId="22"/>
          <ac:picMkLst>
            <pc:docMk/>
            <pc:sldMk cId="3518258455" sldId="546"/>
            <ac:picMk id="5" creationId="{74EEEB3D-D91E-25C9-34D9-26F72078DEC3}"/>
          </ac:picMkLst>
        </pc:picChg>
        <pc:picChg chg="add mod">
          <ac:chgData name="Tracy Rolstad" userId="92223766650931d2" providerId="LiveId" clId="{B76CD374-5196-46FD-B205-3D428040FCDF}" dt="2024-03-15T00:45:03.244" v="810" actId="1076"/>
          <ac:picMkLst>
            <pc:docMk/>
            <pc:sldMk cId="3518258455" sldId="546"/>
            <ac:picMk id="7" creationId="{7E055E0A-81D0-E8D7-F2FE-BE517D233F26}"/>
          </ac:picMkLst>
        </pc:picChg>
      </pc:sldChg>
      <pc:sldChg chg="modSp new mod">
        <pc:chgData name="Tracy Rolstad" userId="92223766650931d2" providerId="LiveId" clId="{B76CD374-5196-46FD-B205-3D428040FCDF}" dt="2024-03-15T01:23:02.623" v="1842" actId="14100"/>
        <pc:sldMkLst>
          <pc:docMk/>
          <pc:sldMk cId="1834061980" sldId="547"/>
        </pc:sldMkLst>
        <pc:spChg chg="mod">
          <ac:chgData name="Tracy Rolstad" userId="92223766650931d2" providerId="LiveId" clId="{B76CD374-5196-46FD-B205-3D428040FCDF}" dt="2024-03-15T00:56:55.672" v="1279" actId="20577"/>
          <ac:spMkLst>
            <pc:docMk/>
            <pc:sldMk cId="1834061980" sldId="547"/>
            <ac:spMk id="2" creationId="{B6BF0504-D762-F216-A7B5-79CC9583F658}"/>
          </ac:spMkLst>
        </pc:spChg>
        <pc:spChg chg="mod">
          <ac:chgData name="Tracy Rolstad" userId="92223766650931d2" providerId="LiveId" clId="{B76CD374-5196-46FD-B205-3D428040FCDF}" dt="2024-03-15T01:23:02.623" v="1842" actId="14100"/>
          <ac:spMkLst>
            <pc:docMk/>
            <pc:sldMk cId="1834061980" sldId="547"/>
            <ac:spMk id="3" creationId="{BB0D4136-3327-0FD8-CE51-C67B4D10D030}"/>
          </ac:spMkLst>
        </pc:spChg>
      </pc:sldChg>
      <pc:sldChg chg="addSp modSp new mod">
        <pc:chgData name="Tracy Rolstad" userId="92223766650931d2" providerId="LiveId" clId="{B76CD374-5196-46FD-B205-3D428040FCDF}" dt="2024-03-15T01:52:01.505" v="2062" actId="1076"/>
        <pc:sldMkLst>
          <pc:docMk/>
          <pc:sldMk cId="2412396652" sldId="548"/>
        </pc:sldMkLst>
        <pc:spChg chg="mod">
          <ac:chgData name="Tracy Rolstad" userId="92223766650931d2" providerId="LiveId" clId="{B76CD374-5196-46FD-B205-3D428040FCDF}" dt="2024-03-15T01:39:46.828" v="1884" actId="20577"/>
          <ac:spMkLst>
            <pc:docMk/>
            <pc:sldMk cId="2412396652" sldId="548"/>
            <ac:spMk id="2" creationId="{B1E8E032-12E7-48B1-9984-F85B0F300BB3}"/>
          </ac:spMkLst>
        </pc:spChg>
        <pc:spChg chg="mod">
          <ac:chgData name="Tracy Rolstad" userId="92223766650931d2" providerId="LiveId" clId="{B76CD374-5196-46FD-B205-3D428040FCDF}" dt="2024-03-15T01:50:55.393" v="2057" actId="20577"/>
          <ac:spMkLst>
            <pc:docMk/>
            <pc:sldMk cId="2412396652" sldId="548"/>
            <ac:spMk id="3" creationId="{043FAA8B-7A6F-A2BD-3D1A-3292417A21C8}"/>
          </ac:spMkLst>
        </pc:spChg>
        <pc:picChg chg="add mod">
          <ac:chgData name="Tracy Rolstad" userId="92223766650931d2" providerId="LiveId" clId="{B76CD374-5196-46FD-B205-3D428040FCDF}" dt="2024-03-15T01:51:56.359" v="2061" actId="1076"/>
          <ac:picMkLst>
            <pc:docMk/>
            <pc:sldMk cId="2412396652" sldId="548"/>
            <ac:picMk id="5" creationId="{3039A1F1-0458-3A29-ED5D-E0C2271F93DA}"/>
          </ac:picMkLst>
        </pc:picChg>
        <pc:picChg chg="add mod">
          <ac:chgData name="Tracy Rolstad" userId="92223766650931d2" providerId="LiveId" clId="{B76CD374-5196-46FD-B205-3D428040FCDF}" dt="2024-03-15T01:52:01.505" v="2062" actId="1076"/>
          <ac:picMkLst>
            <pc:docMk/>
            <pc:sldMk cId="2412396652" sldId="548"/>
            <ac:picMk id="7" creationId="{C3893660-836C-F885-F2B4-9A24FD52BCC5}"/>
          </ac:picMkLst>
        </pc:picChg>
      </pc:sldChg>
      <pc:sldChg chg="addSp delSp modSp add mod">
        <pc:chgData name="Tracy Rolstad" userId="92223766650931d2" providerId="LiveId" clId="{B76CD374-5196-46FD-B205-3D428040FCDF}" dt="2024-03-15T13:32:03.738" v="2356" actId="1076"/>
        <pc:sldMkLst>
          <pc:docMk/>
          <pc:sldMk cId="2918429522" sldId="549"/>
        </pc:sldMkLst>
        <pc:spChg chg="mod">
          <ac:chgData name="Tracy Rolstad" userId="92223766650931d2" providerId="LiveId" clId="{B76CD374-5196-46FD-B205-3D428040FCDF}" dt="2024-03-15T02:04:17.056" v="2144" actId="20577"/>
          <ac:spMkLst>
            <pc:docMk/>
            <pc:sldMk cId="2918429522" sldId="549"/>
            <ac:spMk id="3" creationId="{043FAA8B-7A6F-A2BD-3D1A-3292417A21C8}"/>
          </ac:spMkLst>
        </pc:spChg>
        <pc:spChg chg="add mod">
          <ac:chgData name="Tracy Rolstad" userId="92223766650931d2" providerId="LiveId" clId="{B76CD374-5196-46FD-B205-3D428040FCDF}" dt="2024-03-15T13:32:03.738" v="2356" actId="1076"/>
          <ac:spMkLst>
            <pc:docMk/>
            <pc:sldMk cId="2918429522" sldId="549"/>
            <ac:spMk id="14" creationId="{66306D3A-2AB1-E4B5-38B6-FBB49491C318}"/>
          </ac:spMkLst>
        </pc:spChg>
        <pc:picChg chg="del">
          <ac:chgData name="Tracy Rolstad" userId="92223766650931d2" providerId="LiveId" clId="{B76CD374-5196-46FD-B205-3D428040FCDF}" dt="2024-03-15T02:04:03.196" v="2139" actId="478"/>
          <ac:picMkLst>
            <pc:docMk/>
            <pc:sldMk cId="2918429522" sldId="549"/>
            <ac:picMk id="5" creationId="{3039A1F1-0458-3A29-ED5D-E0C2271F93DA}"/>
          </ac:picMkLst>
        </pc:picChg>
        <pc:picChg chg="add del mod">
          <ac:chgData name="Tracy Rolstad" userId="92223766650931d2" providerId="LiveId" clId="{B76CD374-5196-46FD-B205-3D428040FCDF}" dt="2024-03-15T02:05:49.142" v="2150" actId="478"/>
          <ac:picMkLst>
            <pc:docMk/>
            <pc:sldMk cId="2918429522" sldId="549"/>
            <ac:picMk id="6" creationId="{2D4D8C3A-AA3D-63D3-043C-BF128EF50A1E}"/>
          </ac:picMkLst>
        </pc:picChg>
        <pc:picChg chg="del">
          <ac:chgData name="Tracy Rolstad" userId="92223766650931d2" providerId="LiveId" clId="{B76CD374-5196-46FD-B205-3D428040FCDF}" dt="2024-03-15T02:04:47.177" v="2147" actId="478"/>
          <ac:picMkLst>
            <pc:docMk/>
            <pc:sldMk cId="2918429522" sldId="549"/>
            <ac:picMk id="7" creationId="{C3893660-836C-F885-F2B4-9A24FD52BCC5}"/>
          </ac:picMkLst>
        </pc:picChg>
        <pc:picChg chg="add del mod">
          <ac:chgData name="Tracy Rolstad" userId="92223766650931d2" providerId="LiveId" clId="{B76CD374-5196-46FD-B205-3D428040FCDF}" dt="2024-03-15T02:06:02.246" v="2156" actId="478"/>
          <ac:picMkLst>
            <pc:docMk/>
            <pc:sldMk cId="2918429522" sldId="549"/>
            <ac:picMk id="9" creationId="{200BE26D-A94E-4145-9E97-D2ACF144EBB5}"/>
          </ac:picMkLst>
        </pc:picChg>
        <pc:picChg chg="add mod">
          <ac:chgData name="Tracy Rolstad" userId="92223766650931d2" providerId="LiveId" clId="{B76CD374-5196-46FD-B205-3D428040FCDF}" dt="2024-03-15T02:06:10.205" v="2159" actId="1076"/>
          <ac:picMkLst>
            <pc:docMk/>
            <pc:sldMk cId="2918429522" sldId="549"/>
            <ac:picMk id="11" creationId="{FD3190FD-96F4-10F3-FF15-6B859FEC8411}"/>
          </ac:picMkLst>
        </pc:picChg>
        <pc:picChg chg="add mod">
          <ac:chgData name="Tracy Rolstad" userId="92223766650931d2" providerId="LiveId" clId="{B76CD374-5196-46FD-B205-3D428040FCDF}" dt="2024-03-15T13:29:33.949" v="2162" actId="1076"/>
          <ac:picMkLst>
            <pc:docMk/>
            <pc:sldMk cId="2918429522" sldId="549"/>
            <ac:picMk id="13" creationId="{D2C2D691-32E0-D9E3-D3BD-6833DBEDC5B8}"/>
          </ac:picMkLst>
        </pc:picChg>
      </pc:sldChg>
      <pc:sldChg chg="addSp modSp new mod">
        <pc:chgData name="Tracy Rolstad" userId="92223766650931d2" providerId="LiveId" clId="{B76CD374-5196-46FD-B205-3D428040FCDF}" dt="2024-03-15T13:48:51.116" v="2524" actId="20577"/>
        <pc:sldMkLst>
          <pc:docMk/>
          <pc:sldMk cId="2162863047" sldId="550"/>
        </pc:sldMkLst>
        <pc:spChg chg="mod">
          <ac:chgData name="Tracy Rolstad" userId="92223766650931d2" providerId="LiveId" clId="{B76CD374-5196-46FD-B205-3D428040FCDF}" dt="2024-03-15T13:48:51.116" v="2524" actId="20577"/>
          <ac:spMkLst>
            <pc:docMk/>
            <pc:sldMk cId="2162863047" sldId="550"/>
            <ac:spMk id="2" creationId="{00A88C7A-CE64-4641-551F-3495232F76A6}"/>
          </ac:spMkLst>
        </pc:spChg>
        <pc:spChg chg="mod">
          <ac:chgData name="Tracy Rolstad" userId="92223766650931d2" providerId="LiveId" clId="{B76CD374-5196-46FD-B205-3D428040FCDF}" dt="2024-03-15T13:48:24.425" v="2519" actId="20577"/>
          <ac:spMkLst>
            <pc:docMk/>
            <pc:sldMk cId="2162863047" sldId="550"/>
            <ac:spMk id="3" creationId="{4994910B-192D-E337-AA47-D26DA7173835}"/>
          </ac:spMkLst>
        </pc:spChg>
        <pc:picChg chg="add mod">
          <ac:chgData name="Tracy Rolstad" userId="92223766650931d2" providerId="LiveId" clId="{B76CD374-5196-46FD-B205-3D428040FCDF}" dt="2024-03-15T13:48:32.135" v="2520" actId="1076"/>
          <ac:picMkLst>
            <pc:docMk/>
            <pc:sldMk cId="2162863047" sldId="550"/>
            <ac:picMk id="5" creationId="{A9AC6A59-AF09-7F58-E181-848B1FFE4878}"/>
          </ac:picMkLst>
        </pc:picChg>
      </pc:sldChg>
      <pc:sldChg chg="modSp new mod">
        <pc:chgData name="Tracy Rolstad" userId="92223766650931d2" providerId="LiveId" clId="{B76CD374-5196-46FD-B205-3D428040FCDF}" dt="2024-03-15T14:04:18.761" v="3246" actId="20577"/>
        <pc:sldMkLst>
          <pc:docMk/>
          <pc:sldMk cId="2362319305" sldId="551"/>
        </pc:sldMkLst>
        <pc:spChg chg="mod">
          <ac:chgData name="Tracy Rolstad" userId="92223766650931d2" providerId="LiveId" clId="{B76CD374-5196-46FD-B205-3D428040FCDF}" dt="2024-03-15T13:52:54.301" v="2670" actId="20577"/>
          <ac:spMkLst>
            <pc:docMk/>
            <pc:sldMk cId="2362319305" sldId="551"/>
            <ac:spMk id="2" creationId="{A5EC16BA-52F6-8F04-422E-532954362952}"/>
          </ac:spMkLst>
        </pc:spChg>
        <pc:spChg chg="mod">
          <ac:chgData name="Tracy Rolstad" userId="92223766650931d2" providerId="LiveId" clId="{B76CD374-5196-46FD-B205-3D428040FCDF}" dt="2024-03-15T14:04:18.761" v="3246" actId="20577"/>
          <ac:spMkLst>
            <pc:docMk/>
            <pc:sldMk cId="2362319305" sldId="551"/>
            <ac:spMk id="3" creationId="{24FEAB4A-D44B-E1DF-63E6-3A0921C39DF4}"/>
          </ac:spMkLst>
        </pc:spChg>
      </pc:sldChg>
      <pc:sldChg chg="modSp new mod">
        <pc:chgData name="Tracy Rolstad" userId="92223766650931d2" providerId="LiveId" clId="{B76CD374-5196-46FD-B205-3D428040FCDF}" dt="2024-03-15T14:22:24.027" v="3843" actId="20577"/>
        <pc:sldMkLst>
          <pc:docMk/>
          <pc:sldMk cId="3825060228" sldId="552"/>
        </pc:sldMkLst>
        <pc:spChg chg="mod">
          <ac:chgData name="Tracy Rolstad" userId="92223766650931d2" providerId="LiveId" clId="{B76CD374-5196-46FD-B205-3D428040FCDF}" dt="2024-03-15T14:19:24.159" v="3599" actId="20577"/>
          <ac:spMkLst>
            <pc:docMk/>
            <pc:sldMk cId="3825060228" sldId="552"/>
            <ac:spMk id="2" creationId="{29E63867-358E-4AF6-C99C-29447351D787}"/>
          </ac:spMkLst>
        </pc:spChg>
        <pc:spChg chg="mod">
          <ac:chgData name="Tracy Rolstad" userId="92223766650931d2" providerId="LiveId" clId="{B76CD374-5196-46FD-B205-3D428040FCDF}" dt="2024-03-15T14:22:24.027" v="3843" actId="20577"/>
          <ac:spMkLst>
            <pc:docMk/>
            <pc:sldMk cId="3825060228" sldId="552"/>
            <ac:spMk id="3" creationId="{28A69365-10CB-AF08-DCB0-0E03B535B695}"/>
          </ac:spMkLst>
        </pc:spChg>
      </pc:sldChg>
      <pc:sldChg chg="addSp modSp new mod">
        <pc:chgData name="Tracy Rolstad" userId="92223766650931d2" providerId="LiveId" clId="{B76CD374-5196-46FD-B205-3D428040FCDF}" dt="2024-03-15T15:42:07.809" v="4224" actId="20577"/>
        <pc:sldMkLst>
          <pc:docMk/>
          <pc:sldMk cId="1298667795" sldId="553"/>
        </pc:sldMkLst>
        <pc:spChg chg="mod">
          <ac:chgData name="Tracy Rolstad" userId="92223766650931d2" providerId="LiveId" clId="{B76CD374-5196-46FD-B205-3D428040FCDF}" dt="2024-03-15T15:37:16.269" v="3907" actId="20577"/>
          <ac:spMkLst>
            <pc:docMk/>
            <pc:sldMk cId="1298667795" sldId="553"/>
            <ac:spMk id="2" creationId="{CE8CDAD0-C188-D40E-AF73-12D0C32816C5}"/>
          </ac:spMkLst>
        </pc:spChg>
        <pc:spChg chg="mod">
          <ac:chgData name="Tracy Rolstad" userId="92223766650931d2" providerId="LiveId" clId="{B76CD374-5196-46FD-B205-3D428040FCDF}" dt="2024-03-15T15:42:07.809" v="4224" actId="20577"/>
          <ac:spMkLst>
            <pc:docMk/>
            <pc:sldMk cId="1298667795" sldId="553"/>
            <ac:spMk id="3" creationId="{3D2AE36A-9F35-E957-065B-BE674346968A}"/>
          </ac:spMkLst>
        </pc:spChg>
        <pc:picChg chg="add mod">
          <ac:chgData name="Tracy Rolstad" userId="92223766650931d2" providerId="LiveId" clId="{B76CD374-5196-46FD-B205-3D428040FCDF}" dt="2024-03-15T15:38:53.870" v="4029" actId="1076"/>
          <ac:picMkLst>
            <pc:docMk/>
            <pc:sldMk cId="1298667795" sldId="553"/>
            <ac:picMk id="5" creationId="{009C3023-6080-7008-5925-13B7896C2943}"/>
          </ac:picMkLst>
        </pc:picChg>
      </pc:sldChg>
      <pc:sldChg chg="modSp new del mod">
        <pc:chgData name="Tracy Rolstad" userId="92223766650931d2" providerId="LiveId" clId="{B76CD374-5196-46FD-B205-3D428040FCDF}" dt="2024-03-15T14:44:13.880" v="3880" actId="2696"/>
        <pc:sldMkLst>
          <pc:docMk/>
          <pc:sldMk cId="4244798936" sldId="553"/>
        </pc:sldMkLst>
        <pc:spChg chg="mod">
          <ac:chgData name="Tracy Rolstad" userId="92223766650931d2" providerId="LiveId" clId="{B76CD374-5196-46FD-B205-3D428040FCDF}" dt="2024-03-15T14:44:02.402" v="3879" actId="20577"/>
          <ac:spMkLst>
            <pc:docMk/>
            <pc:sldMk cId="4244798936" sldId="553"/>
            <ac:spMk id="2" creationId="{33A98C0B-83BC-926A-83F9-FCCBDE0553E9}"/>
          </ac:spMkLst>
        </pc:spChg>
      </pc:sldChg>
      <pc:sldChg chg="addSp delSp modSp new mod">
        <pc:chgData name="Tracy Rolstad" userId="92223766650931d2" providerId="LiveId" clId="{B76CD374-5196-46FD-B205-3D428040FCDF}" dt="2024-03-15T15:50:30.093" v="4259" actId="14100"/>
        <pc:sldMkLst>
          <pc:docMk/>
          <pc:sldMk cId="1354463299" sldId="554"/>
        </pc:sldMkLst>
        <pc:spChg chg="mod">
          <ac:chgData name="Tracy Rolstad" userId="92223766650931d2" providerId="LiveId" clId="{B76CD374-5196-46FD-B205-3D428040FCDF}" dt="2024-03-15T15:48:31.937" v="4245" actId="20577"/>
          <ac:spMkLst>
            <pc:docMk/>
            <pc:sldMk cId="1354463299" sldId="554"/>
            <ac:spMk id="2" creationId="{36EC0D0F-A084-7B6D-5225-64E30AA24F56}"/>
          </ac:spMkLst>
        </pc:spChg>
        <pc:spChg chg="del">
          <ac:chgData name="Tracy Rolstad" userId="92223766650931d2" providerId="LiveId" clId="{B76CD374-5196-46FD-B205-3D428040FCDF}" dt="2024-03-15T15:48:35.231" v="4246" actId="478"/>
          <ac:spMkLst>
            <pc:docMk/>
            <pc:sldMk cId="1354463299" sldId="554"/>
            <ac:spMk id="3" creationId="{A0098D02-E4A4-55D7-6C8A-C96C01438105}"/>
          </ac:spMkLst>
        </pc:spChg>
        <pc:picChg chg="add mod">
          <ac:chgData name="Tracy Rolstad" userId="92223766650931d2" providerId="LiveId" clId="{B76CD374-5196-46FD-B205-3D428040FCDF}" dt="2024-03-15T15:48:51.915" v="4252" actId="1076"/>
          <ac:picMkLst>
            <pc:docMk/>
            <pc:sldMk cId="1354463299" sldId="554"/>
            <ac:picMk id="5" creationId="{3C2F8575-9208-364F-CE95-C27B5654578D}"/>
          </ac:picMkLst>
        </pc:picChg>
        <pc:picChg chg="add mod">
          <ac:chgData name="Tracy Rolstad" userId="92223766650931d2" providerId="LiveId" clId="{B76CD374-5196-46FD-B205-3D428040FCDF}" dt="2024-03-15T15:49:36.900" v="4254" actId="1076"/>
          <ac:picMkLst>
            <pc:docMk/>
            <pc:sldMk cId="1354463299" sldId="554"/>
            <ac:picMk id="7" creationId="{57306F1B-AFC7-2D6C-E809-85CBB522B883}"/>
          </ac:picMkLst>
        </pc:picChg>
        <pc:picChg chg="add mod">
          <ac:chgData name="Tracy Rolstad" userId="92223766650931d2" providerId="LiveId" clId="{B76CD374-5196-46FD-B205-3D428040FCDF}" dt="2024-03-15T15:50:30.093" v="4259" actId="14100"/>
          <ac:picMkLst>
            <pc:docMk/>
            <pc:sldMk cId="1354463299" sldId="554"/>
            <ac:picMk id="9" creationId="{5FA3434B-0EEF-7360-4245-BF9AF21CD545}"/>
          </ac:picMkLst>
        </pc:picChg>
      </pc:sldChg>
      <pc:sldChg chg="addSp modSp new mod">
        <pc:chgData name="Tracy Rolstad" userId="92223766650931d2" providerId="LiveId" clId="{B76CD374-5196-46FD-B205-3D428040FCDF}" dt="2024-03-15T15:57:42.403" v="4950" actId="1076"/>
        <pc:sldMkLst>
          <pc:docMk/>
          <pc:sldMk cId="1056266833" sldId="555"/>
        </pc:sldMkLst>
        <pc:spChg chg="mod">
          <ac:chgData name="Tracy Rolstad" userId="92223766650931d2" providerId="LiveId" clId="{B76CD374-5196-46FD-B205-3D428040FCDF}" dt="2024-03-15T15:51:15.098" v="4295" actId="313"/>
          <ac:spMkLst>
            <pc:docMk/>
            <pc:sldMk cId="1056266833" sldId="555"/>
            <ac:spMk id="2" creationId="{FC087F64-F874-F265-7D8A-8DD9AD35C79E}"/>
          </ac:spMkLst>
        </pc:spChg>
        <pc:spChg chg="mod">
          <ac:chgData name="Tracy Rolstad" userId="92223766650931d2" providerId="LiveId" clId="{B76CD374-5196-46FD-B205-3D428040FCDF}" dt="2024-03-15T15:55:05.180" v="4948" actId="20577"/>
          <ac:spMkLst>
            <pc:docMk/>
            <pc:sldMk cId="1056266833" sldId="555"/>
            <ac:spMk id="3" creationId="{5927E2C8-1E70-59B4-25B5-FC27F8FEBDC8}"/>
          </ac:spMkLst>
        </pc:spChg>
        <pc:picChg chg="add mod">
          <ac:chgData name="Tracy Rolstad" userId="92223766650931d2" providerId="LiveId" clId="{B76CD374-5196-46FD-B205-3D428040FCDF}" dt="2024-03-15T15:57:42.403" v="4950" actId="1076"/>
          <ac:picMkLst>
            <pc:docMk/>
            <pc:sldMk cId="1056266833" sldId="555"/>
            <ac:picMk id="5" creationId="{D7617D73-22C3-E849-006B-B7D78D85190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155" cy="46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7" tIns="46968" rIns="93937" bIns="4696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9921" y="0"/>
            <a:ext cx="3067154" cy="46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7" tIns="46968" rIns="93937" bIns="4696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4446"/>
            <a:ext cx="3067155" cy="46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7" tIns="46968" rIns="93937" bIns="46968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9921" y="8894446"/>
            <a:ext cx="3067154" cy="46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7" tIns="46968" rIns="93937" bIns="46968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3B7227E4-51F8-45C2-83C1-D251491FB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155" cy="468629"/>
          </a:xfrm>
          <a:prstGeom prst="rect">
            <a:avLst/>
          </a:prstGeom>
        </p:spPr>
        <p:txBody>
          <a:bodyPr vert="horz" wrap="square" lIns="93937" tIns="46968" rIns="93937" bIns="4696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339" y="0"/>
            <a:ext cx="3067155" cy="468629"/>
          </a:xfrm>
          <a:prstGeom prst="rect">
            <a:avLst/>
          </a:prstGeom>
        </p:spPr>
        <p:txBody>
          <a:bodyPr vert="horz" wrap="square" lIns="93937" tIns="46968" rIns="93937" bIns="4696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C5774C-03E1-499A-B4E4-895282C04360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38875" cy="3509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7" tIns="46968" rIns="93937" bIns="4696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075" y="4447224"/>
            <a:ext cx="5662925" cy="4212908"/>
          </a:xfrm>
          <a:prstGeom prst="rect">
            <a:avLst/>
          </a:prstGeom>
        </p:spPr>
        <p:txBody>
          <a:bodyPr vert="horz" lIns="93937" tIns="46968" rIns="93937" bIns="4696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2863"/>
            <a:ext cx="3067155" cy="468629"/>
          </a:xfrm>
          <a:prstGeom prst="rect">
            <a:avLst/>
          </a:prstGeom>
        </p:spPr>
        <p:txBody>
          <a:bodyPr vert="horz" wrap="square" lIns="93937" tIns="46968" rIns="93937" bIns="4696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339" y="8892863"/>
            <a:ext cx="3067155" cy="468629"/>
          </a:xfrm>
          <a:prstGeom prst="rect">
            <a:avLst/>
          </a:prstGeom>
        </p:spPr>
        <p:txBody>
          <a:bodyPr vert="horz" wrap="square" lIns="93937" tIns="46968" rIns="93937" bIns="4696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9181FC-D85A-4591-8BD1-5E6A6B174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9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9100" y="703263"/>
            <a:ext cx="6238875" cy="35099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0647" indent="-284864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39457" indent="-227891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595239" indent="-227891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1022" indent="-227891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06805" indent="-2278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62587" indent="-2278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18370" indent="-2278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74153" indent="-2278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A44757-FF1F-42D8-B2CA-5FE2A078B1AB}" type="slidenum">
              <a:rPr lang="en-US" altLang="en-US" sz="1200"/>
              <a:pPr eaLnBrk="1" hangingPunct="1"/>
              <a:t>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036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914400" y="990600"/>
            <a:ext cx="69088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sz="2400"/>
          </a:p>
        </p:txBody>
      </p:sp>
      <p:sp>
        <p:nvSpPr>
          <p:cNvPr id="9" name="Line 4103"/>
          <p:cNvSpPr>
            <a:spLocks noChangeShapeType="1"/>
          </p:cNvSpPr>
          <p:nvPr userDrawn="1"/>
        </p:nvSpPr>
        <p:spPr bwMode="auto">
          <a:xfrm>
            <a:off x="0" y="3048000"/>
            <a:ext cx="11988800" cy="0"/>
          </a:xfrm>
          <a:prstGeom prst="line">
            <a:avLst/>
          </a:prstGeom>
          <a:noFill/>
          <a:ln w="50800">
            <a:solidFill>
              <a:srgbClr val="5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800" dirty="0"/>
          </a:p>
        </p:txBody>
      </p:sp>
      <p:sp>
        <p:nvSpPr>
          <p:cNvPr id="10" name="Rectangle 409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"/>
            <a:ext cx="10363200" cy="1143000"/>
          </a:xfrm>
        </p:spPr>
        <p:txBody>
          <a:bodyPr/>
          <a:lstStyle>
            <a:lvl1pPr>
              <a:defRPr sz="3600" baseline="0">
                <a:solidFill>
                  <a:srgbClr val="1E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409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124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rgbClr val="1E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5486400"/>
            <a:ext cx="388620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5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11176000" cy="1066800"/>
          </a:xfrm>
        </p:spPr>
        <p:txBody>
          <a:bodyPr/>
          <a:lstStyle>
            <a:lvl1pPr>
              <a:defRPr baseline="0">
                <a:solidFill>
                  <a:srgbClr val="1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11297920" cy="3733800"/>
          </a:xfrm>
        </p:spPr>
        <p:txBody>
          <a:bodyPr/>
          <a:lstStyle>
            <a:lvl1pPr marL="457200" indent="-457200">
              <a:buClr>
                <a:srgbClr val="1E0000"/>
              </a:buClr>
              <a:buSzPct val="100000"/>
              <a:buFont typeface="Arial" panose="020B0604020202020204" pitchFamily="34" charset="0"/>
              <a:buChar char="•"/>
              <a:defRPr baseline="0">
                <a:solidFill>
                  <a:srgbClr val="1E0000"/>
                </a:solidFill>
              </a:defRPr>
            </a:lvl1pPr>
            <a:lvl2pPr>
              <a:buClr>
                <a:srgbClr val="1E0000"/>
              </a:buClr>
              <a:defRPr baseline="0">
                <a:solidFill>
                  <a:srgbClr val="1E0000"/>
                </a:solidFill>
              </a:defRPr>
            </a:lvl2pPr>
            <a:lvl3pPr marL="1257300" indent="-342900">
              <a:buClr>
                <a:srgbClr val="1E0000"/>
              </a:buClr>
              <a:buSzPct val="90000"/>
              <a:buFont typeface="Arial" panose="020B0604020202020204" pitchFamily="34" charset="0"/>
              <a:buChar char="•"/>
              <a:defRPr baseline="0">
                <a:solidFill>
                  <a:srgbClr val="1E0000"/>
                </a:solidFill>
              </a:defRPr>
            </a:lvl3pPr>
            <a:lvl4pPr>
              <a:buClr>
                <a:srgbClr val="1E0000"/>
              </a:buClr>
              <a:defRPr baseline="0">
                <a:solidFill>
                  <a:srgbClr val="1E0000"/>
                </a:solidFill>
              </a:defRPr>
            </a:lvl4pPr>
            <a:lvl5pPr>
              <a:buClr>
                <a:srgbClr val="1E0000"/>
              </a:buClr>
              <a:defRPr baseline="0">
                <a:solidFill>
                  <a:srgbClr val="1E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Times New Roman" pitchFamily="18" charset="0"/>
              </a:defRPr>
            </a:lvl1pPr>
          </a:lstStyle>
          <a:p>
            <a:pPr>
              <a:defRPr/>
            </a:pPr>
            <a:fld id="{F6D20532-61D7-47D0-903F-227F7C48AD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00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10668000" cy="10698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5232400" cy="3733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524000"/>
            <a:ext cx="5232400" cy="3733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17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11155680" cy="10698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Times New Roman" pitchFamily="18" charset="0"/>
              </a:defRPr>
            </a:lvl1pPr>
          </a:lstStyle>
          <a:p>
            <a:pPr>
              <a:defRPr/>
            </a:pPr>
            <a:fld id="{F6D20532-61D7-47D0-903F-227F7C48AD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0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5"/>
          <p:cNvSpPr>
            <a:spLocks noChangeArrowheads="1"/>
          </p:cNvSpPr>
          <p:nvPr/>
        </p:nvSpPr>
        <p:spPr bwMode="auto">
          <a:xfrm>
            <a:off x="1016000" y="11430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sz="2400"/>
          </a:p>
        </p:txBody>
      </p:sp>
      <p:sp>
        <p:nvSpPr>
          <p:cNvPr id="25615" name="Rectangle 15"/>
          <p:cNvSpPr>
            <a:spLocks noChangeArrowheads="1"/>
          </p:cNvSpPr>
          <p:nvPr userDrawn="1"/>
        </p:nvSpPr>
        <p:spPr bwMode="auto">
          <a:xfrm>
            <a:off x="304801" y="6629401"/>
            <a:ext cx="11578167" cy="95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2509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400">
              <a:latin typeface="Helvetica" charset="0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0" y="1143000"/>
            <a:ext cx="11176000" cy="0"/>
          </a:xfrm>
          <a:prstGeom prst="line">
            <a:avLst/>
          </a:prstGeom>
          <a:noFill/>
          <a:ln w="50800">
            <a:solidFill>
              <a:srgbClr val="5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800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1066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Times New Roman" pitchFamily="18" charset="0"/>
              </a:defRPr>
            </a:lvl1pPr>
          </a:lstStyle>
          <a:p>
            <a:pPr>
              <a:defRPr/>
            </a:pPr>
            <a:fld id="{F6D20532-61D7-47D0-903F-227F7C48AD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0160"/>
            <a:ext cx="10668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18241" y="838200"/>
            <a:ext cx="67055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7" r:id="rId5"/>
    <p:sldLayoutId id="2147483734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baseline="0">
          <a:solidFill>
            <a:srgbClr val="3C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800" baseline="0">
          <a:solidFill>
            <a:srgbClr val="28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baseline="0">
          <a:solidFill>
            <a:srgbClr val="280000"/>
          </a:solidFill>
          <a:latin typeface="+mn-lt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Arial" panose="020B0604020202020204" pitchFamily="34" charset="0"/>
        <a:buChar char="•"/>
        <a:defRPr sz="2000" baseline="0">
          <a:solidFill>
            <a:srgbClr val="28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 baseline="0">
          <a:solidFill>
            <a:srgbClr val="28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»"/>
        <a:defRPr sz="2000" baseline="0">
          <a:solidFill>
            <a:srgbClr val="28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76201"/>
            <a:ext cx="9144000" cy="1646237"/>
          </a:xfrm>
          <a:noFill/>
        </p:spPr>
        <p:txBody>
          <a:bodyPr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Fundamentals of Electric Grid Transmission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Plannning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1752601"/>
            <a:ext cx="86868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>
                <a:solidFill>
                  <a:srgbClr val="1E0000"/>
                </a:solidFill>
                <a:latin typeface="Arial" pitchFamily="34" charset="0"/>
                <a:cs typeface="Arial" pitchFamily="34" charset="0"/>
              </a:rPr>
              <a:t>Talk 9: 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Power System Operations</a:t>
            </a:r>
            <a:r>
              <a:rPr lang="en-US" sz="3200" b="1" kern="0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rPr>
              <a:t>:</a:t>
            </a:r>
          </a:p>
          <a:p>
            <a:pPr algn="ctr"/>
            <a:r>
              <a:rPr lang="en-US" sz="3200" b="1" kern="0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rPr>
              <a:t>What a Planner Needs to Know</a:t>
            </a:r>
            <a:endParaRPr lang="en-US" sz="32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1"/>
          </p:nvPr>
        </p:nvSpPr>
        <p:spPr>
          <a:xfrm>
            <a:off x="1752600" y="3251817"/>
            <a:ext cx="8534400" cy="1752600"/>
          </a:xfrm>
        </p:spPr>
        <p:txBody>
          <a:bodyPr/>
          <a:lstStyle/>
          <a:p>
            <a:r>
              <a:rPr lang="en-US" dirty="0"/>
              <a:t>Tracy Rolstad</a:t>
            </a:r>
          </a:p>
          <a:p>
            <a:r>
              <a:rPr lang="en-US" dirty="0"/>
              <a:t>Tracy.Rolstad@trinasolar.com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6BA-52F6-8F04-422E-53295436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support to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AB4A-D44B-E1DF-63E6-3A0921C3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0"/>
            <a:ext cx="11297920" cy="5196840"/>
          </a:xfrm>
        </p:spPr>
        <p:txBody>
          <a:bodyPr/>
          <a:lstStyle/>
          <a:p>
            <a:r>
              <a:rPr lang="en-US" dirty="0"/>
              <a:t>Planning should screen N-X </a:t>
            </a:r>
            <a:r>
              <a:rPr lang="en-US" dirty="0" err="1"/>
              <a:t>ctgs</a:t>
            </a:r>
            <a:r>
              <a:rPr lang="en-US" dirty="0"/>
              <a:t> to aid Operations in selecting what </a:t>
            </a:r>
            <a:r>
              <a:rPr lang="en-US" dirty="0" err="1"/>
              <a:t>ctgs</a:t>
            </a:r>
            <a:r>
              <a:rPr lang="en-US" dirty="0"/>
              <a:t> need to be considered for daily examination</a:t>
            </a:r>
          </a:p>
          <a:p>
            <a:pPr lvl="1"/>
            <a:r>
              <a:rPr lang="en-US" dirty="0"/>
              <a:t>Linear tools and distributed computing </a:t>
            </a:r>
          </a:p>
          <a:p>
            <a:pPr lvl="2"/>
            <a:r>
              <a:rPr lang="en-US" dirty="0"/>
              <a:t>Distributed tools work for power flow, ATC, and transient stability</a:t>
            </a:r>
          </a:p>
          <a:p>
            <a:pPr lvl="1"/>
            <a:r>
              <a:rPr lang="en-US" dirty="0"/>
              <a:t>Planning to P5, P6, and P7 requirements of TPL-001 is the most robust action Planning can take to support Operations</a:t>
            </a:r>
          </a:p>
          <a:p>
            <a:pPr lvl="2"/>
            <a:r>
              <a:rPr lang="en-US" dirty="0"/>
              <a:t>Plan to unrelated N-2 outages </a:t>
            </a:r>
          </a:p>
          <a:p>
            <a:pPr lvl="2"/>
            <a:r>
              <a:rPr lang="en-US" dirty="0"/>
              <a:t>Plan for adequate service at the end of the amortization period</a:t>
            </a:r>
          </a:p>
          <a:p>
            <a:pPr lvl="3"/>
            <a:r>
              <a:rPr lang="en-US" dirty="0"/>
              <a:t>A project should perform at 40 years as well as year 1 (hence the overbuilt nature of new projects)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1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3867-358E-4AF6-C99C-29447351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orders for Operations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9365-10CB-AF08-DCB0-0E03B535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0"/>
            <a:ext cx="11297920" cy="5501640"/>
          </a:xfrm>
        </p:spPr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Definitions</a:t>
            </a:r>
          </a:p>
          <a:p>
            <a:pPr lvl="1"/>
            <a:r>
              <a:rPr lang="en-US" dirty="0"/>
              <a:t>Paths, </a:t>
            </a:r>
            <a:r>
              <a:rPr lang="en-US" dirty="0" err="1"/>
              <a:t>cutplanes</a:t>
            </a:r>
            <a:r>
              <a:rPr lang="en-US" dirty="0"/>
              <a:t>, generation groups, nomograms, load groups, associated utilities,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Normal Operations</a:t>
            </a:r>
          </a:p>
          <a:p>
            <a:pPr lvl="1"/>
            <a:r>
              <a:rPr lang="en-US" dirty="0"/>
              <a:t>Initial Conditions</a:t>
            </a:r>
          </a:p>
          <a:p>
            <a:pPr lvl="1"/>
            <a:r>
              <a:rPr lang="en-US" dirty="0"/>
              <a:t>Normal Operating Procedures</a:t>
            </a:r>
          </a:p>
          <a:p>
            <a:pPr lvl="2"/>
            <a:r>
              <a:rPr lang="en-US" dirty="0"/>
              <a:t>Set up ALIS for N-1 &amp; N-2 conditions (professional hallmark is to avoid load shedding)</a:t>
            </a:r>
          </a:p>
          <a:p>
            <a:r>
              <a:rPr lang="en-US" dirty="0"/>
              <a:t>Contingency Operations</a:t>
            </a:r>
          </a:p>
          <a:p>
            <a:pPr lvl="1"/>
            <a:r>
              <a:rPr lang="en-US" dirty="0"/>
              <a:t>Response to select contingencies</a:t>
            </a:r>
          </a:p>
          <a:p>
            <a:pPr lvl="1"/>
            <a:r>
              <a:rPr lang="en-US" dirty="0"/>
              <a:t>Supplementary procedures for outage conditions</a:t>
            </a:r>
          </a:p>
          <a:p>
            <a:pPr lvl="2"/>
            <a:r>
              <a:rPr lang="en-US" dirty="0"/>
              <a:t>Operations can shed load and switch devices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AD0-C188-D40E-AF73-12D0C328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does advance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E36A-9F35-E957-065B-BE674346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0"/>
            <a:ext cx="11297920" cy="5273040"/>
          </a:xfrm>
        </p:spPr>
        <p:txBody>
          <a:bodyPr/>
          <a:lstStyle/>
          <a:p>
            <a:r>
              <a:rPr lang="en-US" dirty="0" err="1"/>
              <a:t>Powerflow</a:t>
            </a:r>
            <a:endParaRPr lang="en-US" dirty="0"/>
          </a:p>
          <a:p>
            <a:pPr lvl="1"/>
            <a:r>
              <a:rPr lang="en-US" dirty="0"/>
              <a:t>PTDF’s, OTDF’s, </a:t>
            </a:r>
            <a:r>
              <a:rPr lang="en-US" dirty="0" err="1"/>
              <a:t>ctg</a:t>
            </a:r>
            <a:r>
              <a:rPr lang="en-US" dirty="0"/>
              <a:t> analysis. RAS development</a:t>
            </a:r>
          </a:p>
          <a:p>
            <a:r>
              <a:rPr lang="en-US" dirty="0"/>
              <a:t>Voltage stability</a:t>
            </a:r>
          </a:p>
          <a:p>
            <a:pPr lvl="1"/>
            <a:r>
              <a:rPr lang="en-US" dirty="0"/>
              <a:t>QV and PV studies</a:t>
            </a:r>
          </a:p>
          <a:p>
            <a:r>
              <a:rPr lang="en-US" dirty="0"/>
              <a:t>Short circuit analysis</a:t>
            </a:r>
          </a:p>
          <a:p>
            <a:pPr lvl="1"/>
            <a:r>
              <a:rPr lang="en-US" dirty="0"/>
              <a:t>PWS does a reasonable job to size check fault duty</a:t>
            </a:r>
          </a:p>
          <a:p>
            <a:r>
              <a:rPr lang="en-US" dirty="0"/>
              <a:t>Transient stability</a:t>
            </a:r>
          </a:p>
          <a:p>
            <a:pPr lvl="1"/>
            <a:r>
              <a:rPr lang="en-US" dirty="0"/>
              <a:t>Fault types, timing,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Planning supplies *.aux files for Operations use</a:t>
            </a:r>
          </a:p>
          <a:p>
            <a:pPr lvl="1"/>
            <a:r>
              <a:rPr lang="en-US" dirty="0"/>
              <a:t>They SHOULD that is.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C3023-6080-7008-5925-13B7896C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676400"/>
            <a:ext cx="432495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6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0D0F-A084-7B6D-5225-64E30AA2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Drawings for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F8575-9208-364F-CE95-C27B5654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5400"/>
            <a:ext cx="8686800" cy="536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06F1B-AFC7-2D6C-E809-85CBB522B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1267968"/>
            <a:ext cx="2114845" cy="237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A3434B-0EEF-7360-4245-BF9AF21CD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278" y="3792424"/>
            <a:ext cx="3832954" cy="29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6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7F64-F874-F265-7D8A-8DD9AD35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part is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E2C8-1E70-59B4-25B5-FC27F8FE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0"/>
            <a:ext cx="11297920" cy="5120640"/>
          </a:xfrm>
        </p:spPr>
        <p:txBody>
          <a:bodyPr/>
          <a:lstStyle/>
          <a:p>
            <a:r>
              <a:rPr lang="en-US" dirty="0"/>
              <a:t>Plan for 30C, 40C, or 50C</a:t>
            </a:r>
          </a:p>
          <a:p>
            <a:pPr lvl="1"/>
            <a:r>
              <a:rPr lang="en-US" dirty="0"/>
              <a:t>FERC Order 881</a:t>
            </a:r>
          </a:p>
          <a:p>
            <a:pPr lvl="2"/>
            <a:r>
              <a:rPr lang="en-US" dirty="0"/>
              <a:t>Planning for 30C is NOT a good practice</a:t>
            </a:r>
          </a:p>
          <a:p>
            <a:r>
              <a:rPr lang="en-US" dirty="0"/>
              <a:t>Do you want to perform for unrelated N-2’s?</a:t>
            </a:r>
          </a:p>
          <a:p>
            <a:pPr lvl="1"/>
            <a:r>
              <a:rPr lang="en-US" dirty="0"/>
              <a:t>If these don’t perform, they really are related, just not on the same structure,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Do you really want to shed load for something that can be planned for?</a:t>
            </a:r>
          </a:p>
          <a:p>
            <a:pPr lvl="1"/>
            <a:r>
              <a:rPr lang="en-US" dirty="0"/>
              <a:t>Load shedding should be reserved just for Operations, and not as a Planning tool</a:t>
            </a:r>
          </a:p>
          <a:p>
            <a:r>
              <a:rPr lang="en-US" dirty="0"/>
              <a:t>Do NOT plan using emergency ratings!</a:t>
            </a:r>
          </a:p>
          <a:p>
            <a:pPr lvl="1"/>
            <a:r>
              <a:rPr lang="en-US" dirty="0"/>
              <a:t>Really…if you use an emergency rating what does Ops use during an emergency?</a:t>
            </a:r>
          </a:p>
          <a:p>
            <a:pPr lvl="2"/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century mindset…question those past practices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7D73-22C3-E849-006B-B7D78D85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21" y="5791200"/>
            <a:ext cx="5982535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6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C576-4E64-EA59-12A7-9D3C8040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9F517-FAE9-B560-9148-85663F15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11035753" cy="48158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4F04D-37BD-D1EF-AF08-13B8900A87F5}"/>
              </a:ext>
            </a:extLst>
          </p:cNvPr>
          <p:cNvSpPr txBox="1">
            <a:spLocks/>
          </p:cNvSpPr>
          <p:nvPr/>
        </p:nvSpPr>
        <p:spPr bwMode="auto">
          <a:xfrm>
            <a:off x="11356848" y="6324600"/>
            <a:ext cx="6126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AF38EFD-512B-4531-8A51-5AEF24EFF359}" type="slidenum">
              <a:rPr lang="en-US" smtClean="0">
                <a:solidFill>
                  <a:schemeClr val="tx1">
                    <a:lumMod val="50000"/>
                  </a:schemeClr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9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versus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10515600" cy="4434840"/>
          </a:xfrm>
        </p:spPr>
        <p:txBody>
          <a:bodyPr/>
          <a:lstStyle/>
          <a:p>
            <a:r>
              <a:rPr lang="en-US" altLang="en-US" dirty="0">
                <a:cs typeface="Geneva" charset="0"/>
              </a:rPr>
              <a:t>Often using the same tools but the focus </a:t>
            </a:r>
            <a:r>
              <a:rPr lang="en-US" altLang="en-US" b="1" dirty="0">
                <a:cs typeface="Geneva" charset="0"/>
              </a:rPr>
              <a:t>IS DIFFERENT</a:t>
            </a:r>
          </a:p>
          <a:p>
            <a:r>
              <a:rPr lang="en-US" altLang="en-US" dirty="0">
                <a:cs typeface="Geneva" charset="0"/>
              </a:rPr>
              <a:t>Planners start with All Lines in Service (ALIS)</a:t>
            </a:r>
          </a:p>
          <a:p>
            <a:pPr lvl="1"/>
            <a:r>
              <a:rPr lang="en-US" altLang="en-US" dirty="0">
                <a:cs typeface="Geneva" charset="0"/>
              </a:rPr>
              <a:t>Then apply NERC TPL-01 P0 to P7 events</a:t>
            </a:r>
          </a:p>
          <a:p>
            <a:pPr lvl="2"/>
            <a:r>
              <a:rPr lang="en-US" altLang="en-US" dirty="0">
                <a:cs typeface="Geneva" charset="0"/>
              </a:rPr>
              <a:t>Roughly these being N-1 and N-2 events, with N-2 being somewhat related</a:t>
            </a:r>
          </a:p>
          <a:p>
            <a:pPr lvl="2"/>
            <a:r>
              <a:rPr lang="en-US" altLang="en-US" dirty="0">
                <a:cs typeface="Geneva" charset="0"/>
              </a:rPr>
              <a:t>Future looking</a:t>
            </a:r>
          </a:p>
          <a:p>
            <a:r>
              <a:rPr lang="en-US" altLang="en-US" dirty="0">
                <a:cs typeface="Geneva" charset="0"/>
              </a:rPr>
              <a:t>Operations may see multiple outages</a:t>
            </a:r>
          </a:p>
          <a:p>
            <a:pPr lvl="1"/>
            <a:r>
              <a:rPr lang="en-US" altLang="en-US" dirty="0">
                <a:cs typeface="Geneva" charset="0"/>
              </a:rPr>
              <a:t>TOP standards…</a:t>
            </a:r>
          </a:p>
          <a:p>
            <a:pPr lvl="1"/>
            <a:r>
              <a:rPr lang="en-US" altLang="en-US" dirty="0">
                <a:cs typeface="Geneva" charset="0"/>
              </a:rPr>
              <a:t>Numerous NERC Standards beyond TOP</a:t>
            </a:r>
          </a:p>
          <a:p>
            <a:pPr lvl="1"/>
            <a:r>
              <a:rPr lang="en-US" altLang="en-US" dirty="0">
                <a:cs typeface="Geneva" charset="0"/>
              </a:rPr>
              <a:t>Deal with it NOW</a:t>
            </a:r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2F55F7-4457-4705-049D-FF08ADF6C64C}"/>
              </a:ext>
            </a:extLst>
          </p:cNvPr>
          <p:cNvSpPr txBox="1">
            <a:spLocks/>
          </p:cNvSpPr>
          <p:nvPr/>
        </p:nvSpPr>
        <p:spPr bwMode="auto">
          <a:xfrm>
            <a:off x="11356848" y="6324600"/>
            <a:ext cx="6126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AF38EFD-512B-4531-8A51-5AEF24EFF359}" type="slidenum">
              <a:rPr lang="en-US" smtClean="0">
                <a:solidFill>
                  <a:schemeClr val="tx1">
                    <a:lumMod val="50000"/>
                  </a:schemeClr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38FE1-E04A-FFE4-7DC1-87E9E4E9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429000"/>
            <a:ext cx="4930341" cy="30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Grid Time Frames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416729"/>
            <a:ext cx="827511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6096000"/>
            <a:ext cx="7940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3366"/>
              </a:buClr>
            </a:pPr>
            <a:r>
              <a:rPr lang="en-US" sz="1400" dirty="0">
                <a:solidFill>
                  <a:srgbClr val="1E0000"/>
                </a:solidFill>
                <a:latin typeface="+mj-lt"/>
              </a:rPr>
              <a:t>Image: Sauer, P.W., M. A. Pai, Power System Dynamics and Stability, Stripes Publishing, 2007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FD6D18A-2114-9198-6362-5C708428F59A}"/>
              </a:ext>
            </a:extLst>
          </p:cNvPr>
          <p:cNvSpPr txBox="1">
            <a:spLocks/>
          </p:cNvSpPr>
          <p:nvPr/>
        </p:nvSpPr>
        <p:spPr bwMode="auto">
          <a:xfrm>
            <a:off x="11356848" y="6324600"/>
            <a:ext cx="6126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AF38EFD-512B-4531-8A51-5AEF24EFF359}" type="slidenum">
              <a:rPr lang="en-US" smtClean="0">
                <a:solidFill>
                  <a:schemeClr val="tx1">
                    <a:lumMod val="50000"/>
                  </a:schemeClr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2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FA5-FA19-A248-CB34-CC1DC9CD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Functional Standards (NERC)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1642-5404-30A2-A217-050F38FF1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Glance</a:t>
            </a:r>
          </a:p>
          <a:p>
            <a:pPr lvl="1"/>
            <a:r>
              <a:rPr lang="en-US" dirty="0"/>
              <a:t>But wait, there is more…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2C700-2675-20C6-EA47-E669D63F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2990991" cy="3851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FCD83-68B8-576E-4886-035DBAAA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143000"/>
            <a:ext cx="42303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3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0CEA-BB75-96A5-E5C6-2884006F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the NERC Standards by Functional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94517-5AC2-187E-D08A-049BB3E5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0"/>
            <a:ext cx="11297920" cy="5273040"/>
          </a:xfrm>
        </p:spPr>
        <p:txBody>
          <a:bodyPr/>
          <a:lstStyle/>
          <a:p>
            <a:r>
              <a:rPr lang="en-US" dirty="0"/>
              <a:t>Planner’s role</a:t>
            </a:r>
          </a:p>
          <a:p>
            <a:pPr lvl="1"/>
            <a:r>
              <a:rPr lang="en-US" dirty="0"/>
              <a:t>RTO/ISO is the PC</a:t>
            </a:r>
          </a:p>
          <a:p>
            <a:pPr lvl="2"/>
            <a:r>
              <a:rPr lang="en-US" dirty="0"/>
              <a:t>Often, in WECC the TP=PC </a:t>
            </a:r>
          </a:p>
          <a:p>
            <a:r>
              <a:rPr lang="en-US" dirty="0"/>
              <a:t>Transmission Planner</a:t>
            </a:r>
          </a:p>
          <a:p>
            <a:pPr lvl="1"/>
            <a:r>
              <a:rPr lang="en-US" dirty="0"/>
              <a:t>Spelled out 524 times</a:t>
            </a:r>
          </a:p>
          <a:p>
            <a:r>
              <a:rPr lang="en-US" dirty="0"/>
              <a:t>Transmission Operator</a:t>
            </a:r>
          </a:p>
          <a:p>
            <a:pPr lvl="1"/>
            <a:r>
              <a:rPr lang="en-US" dirty="0"/>
              <a:t>Spelled out 1,126 times</a:t>
            </a:r>
          </a:p>
          <a:p>
            <a:r>
              <a:rPr lang="en-US" dirty="0"/>
              <a:t>Take away?</a:t>
            </a:r>
          </a:p>
          <a:p>
            <a:pPr lvl="1"/>
            <a:r>
              <a:rPr lang="en-US" dirty="0"/>
              <a:t>Be a Planner!  </a:t>
            </a:r>
          </a:p>
          <a:p>
            <a:pPr lvl="2"/>
            <a:r>
              <a:rPr lang="en-US" dirty="0"/>
              <a:t>Seriously though, Operations deals with many things like Balancing, SCADA, Communications, etc.</a:t>
            </a:r>
          </a:p>
          <a:p>
            <a:pPr lvl="2"/>
            <a:r>
              <a:rPr lang="en-US" dirty="0"/>
              <a:t>Operations get to use what a Planner planned (for better or worse)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55E0A-81D0-E8D7-F2FE-BE517D23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80160"/>
            <a:ext cx="6439799" cy="35342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C7E813-7134-9D54-AECF-B597DA8027C6}"/>
              </a:ext>
            </a:extLst>
          </p:cNvPr>
          <p:cNvSpPr/>
          <p:nvPr/>
        </p:nvSpPr>
        <p:spPr bwMode="auto">
          <a:xfrm>
            <a:off x="5867400" y="3657600"/>
            <a:ext cx="1981200" cy="762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0504-D762-F216-A7B5-79CC9583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Study Tools are largely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4136-3327-0FD8-CE51-C67B4D10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0"/>
            <a:ext cx="11297920" cy="4434840"/>
          </a:xfrm>
        </p:spPr>
        <p:txBody>
          <a:bodyPr/>
          <a:lstStyle/>
          <a:p>
            <a:r>
              <a:rPr lang="en-US" dirty="0"/>
              <a:t>Common software tools:	</a:t>
            </a:r>
          </a:p>
          <a:p>
            <a:pPr lvl="1"/>
            <a:r>
              <a:rPr lang="en-US" dirty="0"/>
              <a:t>Power flow, voltage stability, transient stability, short circuit</a:t>
            </a:r>
          </a:p>
          <a:p>
            <a:r>
              <a:rPr lang="en-US" dirty="0"/>
              <a:t>Operations focused tools:</a:t>
            </a:r>
          </a:p>
          <a:p>
            <a:pPr lvl="1"/>
            <a:r>
              <a:rPr lang="en-US" dirty="0"/>
              <a:t>EMS and SCADA based tools</a:t>
            </a:r>
          </a:p>
          <a:p>
            <a:pPr lvl="2"/>
            <a:r>
              <a:rPr lang="en-US" dirty="0"/>
              <a:t>For example, RTNET and STNET (GE products, formerly Alstom,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Alstom is now exclusively focus on railroad activities</a:t>
            </a:r>
          </a:p>
          <a:p>
            <a:r>
              <a:rPr lang="en-US" dirty="0"/>
              <a:t>Planning focused tools:</a:t>
            </a:r>
          </a:p>
          <a:p>
            <a:pPr lvl="1"/>
            <a:r>
              <a:rPr lang="en-US" dirty="0"/>
              <a:t>GMD tools and short circuit are good examples of a mostly Planning focus</a:t>
            </a:r>
          </a:p>
          <a:p>
            <a:pPr lvl="2"/>
            <a:r>
              <a:rPr lang="en-US" dirty="0"/>
              <a:t>GMD study periodicity is 5 years, short circuit issues require equipment replacement</a:t>
            </a:r>
          </a:p>
        </p:txBody>
      </p:sp>
    </p:spTree>
    <p:extLst>
      <p:ext uri="{BB962C8B-B14F-4D97-AF65-F5344CB8AC3E}">
        <p14:creationId xmlns:p14="http://schemas.microsoft.com/office/powerpoint/2010/main" val="183406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E032-12E7-48B1-9984-F85B0F30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 Outcome versus Operations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AA8B-7A6F-A2BD-3D1A-3292417A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0"/>
            <a:ext cx="11297920" cy="4968240"/>
          </a:xfrm>
        </p:spPr>
        <p:txBody>
          <a:bodyPr/>
          <a:lstStyle/>
          <a:p>
            <a:r>
              <a:rPr lang="en-US" dirty="0"/>
              <a:t>Open the ACTIVSg2000 case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Ctg</a:t>
            </a:r>
            <a:r>
              <a:rPr lang="en-US" dirty="0"/>
              <a:t> Analysis, set Options to </a:t>
            </a:r>
          </a:p>
          <a:p>
            <a:pPr marL="457200" lvl="1" indent="0">
              <a:buNone/>
            </a:pPr>
            <a:r>
              <a:rPr lang="en-US" dirty="0"/>
              <a:t>    Linearized Lossless DC</a:t>
            </a:r>
          </a:p>
          <a:p>
            <a:pPr lvl="2"/>
            <a:r>
              <a:rPr lang="en-US" dirty="0"/>
              <a:t>We seek speed</a:t>
            </a:r>
          </a:p>
          <a:p>
            <a:pPr lvl="1"/>
            <a:r>
              <a:rPr lang="en-US" dirty="0"/>
              <a:t>Auto insert N-1’s, run them</a:t>
            </a:r>
          </a:p>
          <a:p>
            <a:pPr lvl="2"/>
            <a:r>
              <a:rPr lang="en-US" dirty="0"/>
              <a:t>This is a typical Planners focus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9A1F1-0458-3A29-ED5D-E0C2271F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62400"/>
            <a:ext cx="5115639" cy="2743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93660-836C-F885-F2B4-9A24FD52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39" y="1524000"/>
            <a:ext cx="6501401" cy="30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9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E032-12E7-48B1-9984-F85B0F30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 Outcome versus Operations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AA8B-7A6F-A2BD-3D1A-3292417A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0"/>
            <a:ext cx="11297920" cy="4968240"/>
          </a:xfrm>
        </p:spPr>
        <p:txBody>
          <a:bodyPr/>
          <a:lstStyle/>
          <a:p>
            <a:r>
              <a:rPr lang="en-US" dirty="0"/>
              <a:t>Open the ACTIVSg2000 case</a:t>
            </a:r>
          </a:p>
          <a:p>
            <a:pPr lvl="1"/>
            <a:r>
              <a:rPr lang="en-US" dirty="0"/>
              <a:t>Auto insert N-1’s, run them</a:t>
            </a:r>
          </a:p>
          <a:p>
            <a:pPr lvl="2"/>
            <a:r>
              <a:rPr lang="en-US" dirty="0"/>
              <a:t>This is a typical Operators focus</a:t>
            </a:r>
          </a:p>
          <a:p>
            <a:pPr lvl="3"/>
            <a:r>
              <a:rPr lang="en-US" dirty="0"/>
              <a:t>N-2…likely N-4 or N-5 during</a:t>
            </a:r>
          </a:p>
          <a:p>
            <a:pPr marL="1371600" lvl="3" indent="0">
              <a:buNone/>
            </a:pPr>
            <a:r>
              <a:rPr lang="en-US" dirty="0"/>
              <a:t>construction seasons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3190FD-96F4-10F3-FF15-6B859FEC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3502356"/>
            <a:ext cx="3605858" cy="3267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C2D691-32E0-D9E3-D3BD-6833DBED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752" y="3650865"/>
            <a:ext cx="7108128" cy="29702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306D3A-2AB1-E4B5-38B6-FBB49491C318}"/>
              </a:ext>
            </a:extLst>
          </p:cNvPr>
          <p:cNvSpPr txBox="1"/>
          <p:nvPr/>
        </p:nvSpPr>
        <p:spPr>
          <a:xfrm>
            <a:off x="6075575" y="2321650"/>
            <a:ext cx="55948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E0000"/>
                </a:solidFill>
              </a:rPr>
              <a:t>140,821 N-2’s evaluated from the merge. </a:t>
            </a:r>
          </a:p>
          <a:p>
            <a:r>
              <a:rPr lang="en-US" sz="2000" dirty="0">
                <a:solidFill>
                  <a:srgbClr val="1E0000"/>
                </a:solidFill>
              </a:rPr>
              <a:t>Do NOT do this in class. It takes a bit.</a:t>
            </a:r>
          </a:p>
          <a:p>
            <a:r>
              <a:rPr lang="en-US" sz="2000" dirty="0">
                <a:solidFill>
                  <a:srgbClr val="1E0000"/>
                </a:solidFill>
              </a:rPr>
              <a:t>Linear tool suggests these might be worth evaluating</a:t>
            </a:r>
          </a:p>
        </p:txBody>
      </p:sp>
    </p:spTree>
    <p:extLst>
      <p:ext uri="{BB962C8B-B14F-4D97-AF65-F5344CB8AC3E}">
        <p14:creationId xmlns:p14="http://schemas.microsoft.com/office/powerpoint/2010/main" val="291842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8C7A-CE64-4641-551F-3495232F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 of contingency runs should be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910B-192D-E337-AA47-D26DA717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staff should consider distributed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C6A59-AF09-7F58-E181-848B1FFE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11297920" cy="42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3047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Designs\Capsules.pot</Template>
  <TotalTime>5178</TotalTime>
  <Words>738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Geneva</vt:lpstr>
      <vt:lpstr>Helvetica</vt:lpstr>
      <vt:lpstr>Times New Roman</vt:lpstr>
      <vt:lpstr>Wingdings</vt:lpstr>
      <vt:lpstr>Capsules</vt:lpstr>
      <vt:lpstr>Fundamentals of Electric Grid Transmission Plannning  </vt:lpstr>
      <vt:lpstr>Planning versus Operations</vt:lpstr>
      <vt:lpstr>Electric Grid Time Frames</vt:lpstr>
      <vt:lpstr>Direct Functional Standards (NERC)</vt:lpstr>
      <vt:lpstr>Search the NERC Standards by Functional Entity</vt:lpstr>
      <vt:lpstr>Software Study Tools are largely the same</vt:lpstr>
      <vt:lpstr>Planner Outcome versus Operations Outcome</vt:lpstr>
      <vt:lpstr>Planner Outcome versus Operations Outcome</vt:lpstr>
      <vt:lpstr>Volumes of contingency runs should be run</vt:lpstr>
      <vt:lpstr>Planning support to Operations</vt:lpstr>
      <vt:lpstr>Standing orders for Operations format</vt:lpstr>
      <vt:lpstr>Planning does advance work</vt:lpstr>
      <vt:lpstr>Drawings for example</vt:lpstr>
      <vt:lpstr>Most important part is Philosophy</vt:lpstr>
      <vt:lpstr>Questions?</vt:lpstr>
    </vt:vector>
  </TitlesOfParts>
  <Company>ECE - 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ECEN 615_Lect1</dc:title>
  <dc:creator>ECE Publications</dc:creator>
  <cp:lastModifiedBy>Tracy Rolstad</cp:lastModifiedBy>
  <cp:revision>441</cp:revision>
  <cp:lastPrinted>2020-08-20T12:26:33Z</cp:lastPrinted>
  <dcterms:created xsi:type="dcterms:W3CDTF">2000-05-11T14:27:08Z</dcterms:created>
  <dcterms:modified xsi:type="dcterms:W3CDTF">2024-03-15T15:57:42Z</dcterms:modified>
</cp:coreProperties>
</file>