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48" autoAdjust="0"/>
    <p:restoredTop sz="94660"/>
  </p:normalViewPr>
  <p:slideViewPr>
    <p:cSldViewPr snapToGrid="0">
      <p:cViewPr>
        <p:scale>
          <a:sx n="100" d="100"/>
          <a:sy n="100" d="100"/>
        </p:scale>
        <p:origin x="216" y="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6:08:0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863A-58D1-D89E-F705-93FC8251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AD47E-EB84-529E-462C-069EB12B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CFC0-3568-9A31-D4DF-46006D2D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E2DF-CA72-13FD-EB56-33E6660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E696-D639-A986-DE9C-473EBF93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105-4B83-1FB4-0459-1AD97DCE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D9CE2-377C-5700-DACA-B4CC23DE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5A70-8F41-5F60-4692-49C79A03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F383-6A55-8FB8-A683-AADD28DD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17DD-0733-9C5F-7D0F-55A75E58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6C122-6F79-8436-CB96-034E62377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0FB7B-884E-C916-6672-9C252DC3F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7C81-C034-58EA-D7CA-2B96B9AB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404D-E20D-73FF-45E0-4BF55F0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BF04-409C-3C36-12AA-3CF9B7A8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7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0A9-76E8-D803-D2DC-A7D79C24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55BF-1AA0-7E32-E83A-79E2511C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04EF-F810-C1AD-83AE-0A24B601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D6C1-EE81-C598-244E-B940C4FB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7C7A-487C-E507-43BA-1E611EE8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2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B7FC-985A-E136-C2FF-17BABF49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1D2E-9165-11C8-6265-4FACF46B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899C-313A-FFD7-B936-EB782DF5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BE09-934E-9A7A-F08C-060C9646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CA7B-68B6-FE40-90FC-B4DC2474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B97-7F09-9B34-A9DE-5D22B2B2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9AC3-1BA5-0175-AD36-3F870B5F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D725-C35E-1A3C-BA2F-E3AE3CC8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3E0FD-A90D-C36C-A0D2-ABDCA63D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5C02-B6CB-A375-D064-D32F794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F5E77-4FC5-F066-9E5E-DC11170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1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648-FD33-0A8A-1599-99226F7F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FA6F-2210-E697-B764-10CC4420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6FE3-3C3F-EFE9-2694-805ED6A7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7D553-528F-3413-A269-AFF3AF471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C608F-DDE3-E7E6-30B7-5F3879809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B9484-4D2D-0DF3-8C83-89600ED6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9AC99-2527-CA37-3144-BC034645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6E1CF-DC8A-C5FF-A958-E5F29B62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F5C3-1C04-B6F2-A52E-C5EA14FB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A2439-FA3D-3A3C-0653-71201587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EDFF-7278-3285-0880-8F95C585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D8C3B-A9F8-B91A-F606-5D5BBD93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4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CF5CA-E06D-F57C-0AFE-4C9B83D9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2BE4F-18DD-BBD6-848B-30FC8CB9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7D088-3DD8-35F6-C69F-A703672B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7132-C910-3388-CA4B-2C8C3B67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C790-F7A6-0C74-C18D-9A29C313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4D1FB-3F06-D04F-A930-6A950E50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5E484-96D8-D9C1-687E-7D29140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DD21-577C-809B-BEFC-D936181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A9DB-4A3B-3498-835F-119AC19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87FD-7EAC-3106-500A-59CC964D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49F22-48AF-3088-4F0C-FAF37C0D3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49810-2237-6DBC-C6D0-634A4BCD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066B-3E57-4847-E094-C670D1E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EDE7-46FE-B128-28FF-D6C92B7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EFCD-F711-3E6E-38EB-0A3BB36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C5850-23B4-848A-8530-52FCF783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B51B-1505-6815-E430-14DD92EA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4BD3-FE91-8D47-8499-0266C0A9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4568-1AB7-460B-A6B7-209673303B4D}" type="datetimeFigureOut">
              <a:rPr lang="de-DE" smtClean="0"/>
              <a:t>19.05.2022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8864-32F0-8F6E-7316-11F56C742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0641-255B-A29D-EC5D-675CA670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EA16-FF41-40DB-B4C8-54DAC72EAE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04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58A-1648-5D23-2867-C3D0706BC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937FD-3982-ECAD-9F61-10A74147F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4122A5-9B38-59F8-377D-A108464A4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163" y="499912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D8C8A6B6-8C30-184D-ACD7-0A5C69D7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917" y="1321067"/>
            <a:ext cx="457200" cy="457200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0B6228-073D-BA45-8244-0A75B316E0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8205" y="499913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dge Follow outline">
            <a:extLst>
              <a:ext uri="{FF2B5EF4-FFF2-40B4-BE49-F238E27FC236}">
                <a16:creationId xmlns:a16="http://schemas.microsoft.com/office/drawing/2014/main" id="{12FC3BD2-9B53-6B5A-9AA7-D3E8535F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959" y="1321068"/>
            <a:ext cx="457200" cy="4572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349670-4635-D288-96D9-44742894AD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79645" y="499913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dge Follow outline">
            <a:extLst>
              <a:ext uri="{FF2B5EF4-FFF2-40B4-BE49-F238E27FC236}">
                <a16:creationId xmlns:a16="http://schemas.microsoft.com/office/drawing/2014/main" id="{90F2FB28-AC5A-95B8-D2BB-B0B309BA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9399" y="1321068"/>
            <a:ext cx="457200" cy="45720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E7C700-81A3-D7AF-3FBC-9D2C50D3998F}"/>
              </a:ext>
            </a:extLst>
          </p:cNvPr>
          <p:cNvCxnSpPr>
            <a:cxnSpLocks/>
          </p:cNvCxnSpPr>
          <p:nvPr/>
        </p:nvCxnSpPr>
        <p:spPr>
          <a:xfrm rot="5400000">
            <a:off x="2067225" y="499912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B6E1AD-EC3A-82BB-BBB1-CE68A888723E}"/>
              </a:ext>
            </a:extLst>
          </p:cNvPr>
          <p:cNvCxnSpPr>
            <a:cxnSpLocks/>
          </p:cNvCxnSpPr>
          <p:nvPr/>
        </p:nvCxnSpPr>
        <p:spPr>
          <a:xfrm rot="5400000">
            <a:off x="6197267" y="499913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37D8EB-A8F9-93D5-A892-58A5A3A16BB8}"/>
              </a:ext>
            </a:extLst>
          </p:cNvPr>
          <p:cNvCxnSpPr>
            <a:cxnSpLocks/>
          </p:cNvCxnSpPr>
          <p:nvPr/>
        </p:nvCxnSpPr>
        <p:spPr>
          <a:xfrm rot="5400000">
            <a:off x="10097102" y="499913"/>
            <a:ext cx="1239252" cy="860257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DC4D48-C9B8-ADEF-34EF-08ED7D2554CD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2142221" y="1662563"/>
            <a:ext cx="1650734" cy="18821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Badge Follow outline">
            <a:extLst>
              <a:ext uri="{FF2B5EF4-FFF2-40B4-BE49-F238E27FC236}">
                <a16:creationId xmlns:a16="http://schemas.microsoft.com/office/drawing/2014/main" id="{A0BA929E-5936-733F-3431-383D6000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659" y="3200401"/>
            <a:ext cx="457200" cy="457200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847574-CDED-0157-4210-5F955FC459D8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436647" y="1709088"/>
            <a:ext cx="1650732" cy="17890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AADC2B-7B70-BE01-6879-BB178EBB470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834489" y="2960371"/>
            <a:ext cx="2049780" cy="34442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Badge Follow outline">
            <a:extLst>
              <a:ext uri="{FF2B5EF4-FFF2-40B4-BE49-F238E27FC236}">
                <a16:creationId xmlns:a16="http://schemas.microsoft.com/office/drawing/2014/main" id="{658B2645-2A49-8E0E-7DA3-60C2FFDF1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1500" y="5478782"/>
            <a:ext cx="457200" cy="457200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C632E33-EB8B-3DA4-ECB0-F9543B82CDC7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7084596" y="2733979"/>
            <a:ext cx="3929115" cy="2017692"/>
          </a:xfrm>
          <a:prstGeom prst="bentConnector3">
            <a:avLst>
              <a:gd name="adj1" fmla="val 100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6D4DEB-6017-C3A8-82A3-E3A02C13AA47}"/>
              </a:ext>
            </a:extLst>
          </p:cNvPr>
          <p:cNvSpPr txBox="1"/>
          <p:nvPr/>
        </p:nvSpPr>
        <p:spPr>
          <a:xfrm>
            <a:off x="958515" y="525780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D8C783-006C-EE4F-B1E7-E2ECBC9116E8}"/>
              </a:ext>
            </a:extLst>
          </p:cNvPr>
          <p:cNvSpPr txBox="1"/>
          <p:nvPr/>
        </p:nvSpPr>
        <p:spPr>
          <a:xfrm>
            <a:off x="3134428" y="527183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E5B6C3-EBB9-30A0-9271-60B46C7427A1}"/>
              </a:ext>
            </a:extLst>
          </p:cNvPr>
          <p:cNvSpPr txBox="1"/>
          <p:nvPr/>
        </p:nvSpPr>
        <p:spPr>
          <a:xfrm>
            <a:off x="5059881" y="525780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A14F34-CC3A-F35E-E18C-E819B85DD4EF}"/>
              </a:ext>
            </a:extLst>
          </p:cNvPr>
          <p:cNvSpPr txBox="1"/>
          <p:nvPr/>
        </p:nvSpPr>
        <p:spPr>
          <a:xfrm>
            <a:off x="7258653" y="525780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5AD093-41F4-0F0D-4EC1-D0C4F5D7C873}"/>
              </a:ext>
            </a:extLst>
          </p:cNvPr>
          <p:cNvSpPr txBox="1"/>
          <p:nvPr/>
        </p:nvSpPr>
        <p:spPr>
          <a:xfrm>
            <a:off x="8969142" y="525780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D3E9BC-A898-C3D6-E0F1-8C006B6DDE3E}"/>
              </a:ext>
            </a:extLst>
          </p:cNvPr>
          <p:cNvSpPr txBox="1"/>
          <p:nvPr/>
        </p:nvSpPr>
        <p:spPr>
          <a:xfrm>
            <a:off x="11146857" y="525780"/>
            <a:ext cx="645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33B25-1BD5-D878-E6D8-919BCFFAA2F4}"/>
              </a:ext>
            </a:extLst>
          </p:cNvPr>
          <p:cNvSpPr txBox="1"/>
          <p:nvPr/>
        </p:nvSpPr>
        <p:spPr>
          <a:xfrm>
            <a:off x="2026516" y="2384125"/>
            <a:ext cx="9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N+1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D01A66-24EB-B31D-BE5B-627A26AE8486}"/>
              </a:ext>
            </a:extLst>
          </p:cNvPr>
          <p:cNvSpPr txBox="1"/>
          <p:nvPr/>
        </p:nvSpPr>
        <p:spPr>
          <a:xfrm>
            <a:off x="6154556" y="2434356"/>
            <a:ext cx="9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N+1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896851-969E-5CC3-B842-2DB29C126249}"/>
              </a:ext>
            </a:extLst>
          </p:cNvPr>
          <p:cNvSpPr txBox="1"/>
          <p:nvPr/>
        </p:nvSpPr>
        <p:spPr>
          <a:xfrm>
            <a:off x="10090884" y="2384125"/>
            <a:ext cx="9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N+1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87BB43-280B-D69C-9C89-DEF637AE9E7C}"/>
              </a:ext>
            </a:extLst>
          </p:cNvPr>
          <p:cNvSpPr txBox="1"/>
          <p:nvPr/>
        </p:nvSpPr>
        <p:spPr>
          <a:xfrm>
            <a:off x="4152697" y="4342934"/>
            <a:ext cx="9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N+2 </a:t>
            </a:r>
            <a:r>
              <a:rPr lang="de-DE" sz="1600" dirty="0" err="1"/>
              <a:t>bit</a:t>
            </a:r>
            <a:endParaRPr lang="de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5BA37-765C-538B-46AF-1B9C3539E0BF}"/>
              </a:ext>
            </a:extLst>
          </p:cNvPr>
          <p:cNvSpPr txBox="1"/>
          <p:nvPr/>
        </p:nvSpPr>
        <p:spPr>
          <a:xfrm>
            <a:off x="7934421" y="6094749"/>
            <a:ext cx="90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N+3 </a:t>
            </a:r>
            <a:r>
              <a:rPr lang="de-DE" sz="1600" dirty="0" err="1"/>
              <a:t>bit</a:t>
            </a:r>
            <a:endParaRPr lang="de-DE" sz="16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C89FD8D-A1D4-DBDE-7D66-FB021C101297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482055" y="6264026"/>
            <a:ext cx="65609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DCC38A-32F6-AA33-77D2-225D6908C271}"/>
                  </a:ext>
                </a:extLst>
              </p14:cNvPr>
              <p14:cNvContentPartPr/>
              <p14:nvPr/>
            </p14:nvContentPartPr>
            <p14:xfrm>
              <a:off x="4171860" y="-5039100"/>
              <a:ext cx="360" cy="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DCC38A-32F6-AA33-77D2-225D6908C2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860" y="-50477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25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Kern</dc:creator>
  <cp:lastModifiedBy>Eric Kern</cp:lastModifiedBy>
  <cp:revision>2</cp:revision>
  <dcterms:created xsi:type="dcterms:W3CDTF">2022-05-19T13:23:59Z</dcterms:created>
  <dcterms:modified xsi:type="dcterms:W3CDTF">2022-05-19T16:08:18Z</dcterms:modified>
</cp:coreProperties>
</file>