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303" r:id="rId6"/>
    <p:sldId id="307" r:id="rId7"/>
    <p:sldId id="308" r:id="rId8"/>
    <p:sldId id="309" r:id="rId9"/>
    <p:sldId id="310" r:id="rId10"/>
    <p:sldId id="312" r:id="rId11"/>
    <p:sldId id="311" r:id="rId12"/>
    <p:sldId id="313" r:id="rId13"/>
    <p:sldId id="314" r:id="rId14"/>
    <p:sldId id="315" r:id="rId15"/>
    <p:sldId id="316" r:id="rId16"/>
    <p:sldId id="317" r:id="rId17"/>
    <p:sldId id="318" r:id="rId18"/>
    <p:sldId id="319" r:id="rId19"/>
  </p:sldIdLst>
  <p:sldSz cx="12192000" cy="6858000"/>
  <p:notesSz cx="6858000" cy="987425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458B85-EEC5-4DC2-B16A-C6DB369CF6FB}" v="2" dt="2021-05-25T07:18:22.9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78225" autoAdjust="0"/>
  </p:normalViewPr>
  <p:slideViewPr>
    <p:cSldViewPr>
      <p:cViewPr varScale="1">
        <p:scale>
          <a:sx n="71" d="100"/>
          <a:sy n="71" d="100"/>
        </p:scale>
        <p:origin x="1090" y="6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5156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808"/>
    </p:cViewPr>
  </p:sorterViewPr>
  <p:notesViewPr>
    <p:cSldViewPr showGuides="1">
      <p:cViewPr>
        <p:scale>
          <a:sx n="100" d="100"/>
          <a:sy n="100" d="100"/>
        </p:scale>
        <p:origin x="2400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kiennemann" userId="5f33f78c6daff85b" providerId="LiveId" clId="{14458B85-EEC5-4DC2-B16A-C6DB369CF6FB}"/>
    <pc:docChg chg="custSel delSld modSld modNotesMaster modHandout">
      <pc:chgData name="eric kiennemann" userId="5f33f78c6daff85b" providerId="LiveId" clId="{14458B85-EEC5-4DC2-B16A-C6DB369CF6FB}" dt="2021-05-25T17:44:06.605" v="1307" actId="47"/>
      <pc:docMkLst>
        <pc:docMk/>
      </pc:docMkLst>
      <pc:sldChg chg="del">
        <pc:chgData name="eric kiennemann" userId="5f33f78c6daff85b" providerId="LiveId" clId="{14458B85-EEC5-4DC2-B16A-C6DB369CF6FB}" dt="2021-05-21T06:28:28.414" v="0" actId="47"/>
        <pc:sldMkLst>
          <pc:docMk/>
          <pc:sldMk cId="3042826300" sldId="265"/>
        </pc:sldMkLst>
      </pc:sldChg>
      <pc:sldChg chg="del">
        <pc:chgData name="eric kiennemann" userId="5f33f78c6daff85b" providerId="LiveId" clId="{14458B85-EEC5-4DC2-B16A-C6DB369CF6FB}" dt="2021-05-21T06:28:28.414" v="0" actId="47"/>
        <pc:sldMkLst>
          <pc:docMk/>
          <pc:sldMk cId="1871024507" sldId="276"/>
        </pc:sldMkLst>
      </pc:sldChg>
      <pc:sldChg chg="del">
        <pc:chgData name="eric kiennemann" userId="5f33f78c6daff85b" providerId="LiveId" clId="{14458B85-EEC5-4DC2-B16A-C6DB369CF6FB}" dt="2021-05-21T06:28:28.414" v="0" actId="47"/>
        <pc:sldMkLst>
          <pc:docMk/>
          <pc:sldMk cId="954211373" sldId="277"/>
        </pc:sldMkLst>
      </pc:sldChg>
      <pc:sldChg chg="del">
        <pc:chgData name="eric kiennemann" userId="5f33f78c6daff85b" providerId="LiveId" clId="{14458B85-EEC5-4DC2-B16A-C6DB369CF6FB}" dt="2021-05-21T06:28:28.414" v="0" actId="47"/>
        <pc:sldMkLst>
          <pc:docMk/>
          <pc:sldMk cId="1818176802" sldId="278"/>
        </pc:sldMkLst>
      </pc:sldChg>
      <pc:sldChg chg="del">
        <pc:chgData name="eric kiennemann" userId="5f33f78c6daff85b" providerId="LiveId" clId="{14458B85-EEC5-4DC2-B16A-C6DB369CF6FB}" dt="2021-05-21T06:28:28.414" v="0" actId="47"/>
        <pc:sldMkLst>
          <pc:docMk/>
          <pc:sldMk cId="1504312858" sldId="279"/>
        </pc:sldMkLst>
      </pc:sldChg>
      <pc:sldChg chg="del">
        <pc:chgData name="eric kiennemann" userId="5f33f78c6daff85b" providerId="LiveId" clId="{14458B85-EEC5-4DC2-B16A-C6DB369CF6FB}" dt="2021-05-21T06:28:28.414" v="0" actId="47"/>
        <pc:sldMkLst>
          <pc:docMk/>
          <pc:sldMk cId="2426356158" sldId="280"/>
        </pc:sldMkLst>
      </pc:sldChg>
      <pc:sldChg chg="del">
        <pc:chgData name="eric kiennemann" userId="5f33f78c6daff85b" providerId="LiveId" clId="{14458B85-EEC5-4DC2-B16A-C6DB369CF6FB}" dt="2021-05-21T06:28:28.414" v="0" actId="47"/>
        <pc:sldMkLst>
          <pc:docMk/>
          <pc:sldMk cId="2144803336" sldId="282"/>
        </pc:sldMkLst>
      </pc:sldChg>
      <pc:sldChg chg="del">
        <pc:chgData name="eric kiennemann" userId="5f33f78c6daff85b" providerId="LiveId" clId="{14458B85-EEC5-4DC2-B16A-C6DB369CF6FB}" dt="2021-05-21T06:28:28.414" v="0" actId="47"/>
        <pc:sldMkLst>
          <pc:docMk/>
          <pc:sldMk cId="1941909783" sldId="283"/>
        </pc:sldMkLst>
      </pc:sldChg>
      <pc:sldChg chg="del">
        <pc:chgData name="eric kiennemann" userId="5f33f78c6daff85b" providerId="LiveId" clId="{14458B85-EEC5-4DC2-B16A-C6DB369CF6FB}" dt="2021-05-21T06:28:28.414" v="0" actId="47"/>
        <pc:sldMkLst>
          <pc:docMk/>
          <pc:sldMk cId="1667087138" sldId="284"/>
        </pc:sldMkLst>
      </pc:sldChg>
      <pc:sldChg chg="del">
        <pc:chgData name="eric kiennemann" userId="5f33f78c6daff85b" providerId="LiveId" clId="{14458B85-EEC5-4DC2-B16A-C6DB369CF6FB}" dt="2021-05-21T06:28:28.414" v="0" actId="47"/>
        <pc:sldMkLst>
          <pc:docMk/>
          <pc:sldMk cId="2794179029" sldId="285"/>
        </pc:sldMkLst>
      </pc:sldChg>
      <pc:sldChg chg="del">
        <pc:chgData name="eric kiennemann" userId="5f33f78c6daff85b" providerId="LiveId" clId="{14458B85-EEC5-4DC2-B16A-C6DB369CF6FB}" dt="2021-05-21T06:28:28.414" v="0" actId="47"/>
        <pc:sldMkLst>
          <pc:docMk/>
          <pc:sldMk cId="3690991568" sldId="286"/>
        </pc:sldMkLst>
      </pc:sldChg>
      <pc:sldChg chg="del">
        <pc:chgData name="eric kiennemann" userId="5f33f78c6daff85b" providerId="LiveId" clId="{14458B85-EEC5-4DC2-B16A-C6DB369CF6FB}" dt="2021-05-21T06:28:28.414" v="0" actId="47"/>
        <pc:sldMkLst>
          <pc:docMk/>
          <pc:sldMk cId="3713597154" sldId="287"/>
        </pc:sldMkLst>
      </pc:sldChg>
      <pc:sldChg chg="del">
        <pc:chgData name="eric kiennemann" userId="5f33f78c6daff85b" providerId="LiveId" clId="{14458B85-EEC5-4DC2-B16A-C6DB369CF6FB}" dt="2021-05-21T06:28:28.414" v="0" actId="47"/>
        <pc:sldMkLst>
          <pc:docMk/>
          <pc:sldMk cId="1900654224" sldId="288"/>
        </pc:sldMkLst>
      </pc:sldChg>
      <pc:sldChg chg="del">
        <pc:chgData name="eric kiennemann" userId="5f33f78c6daff85b" providerId="LiveId" clId="{14458B85-EEC5-4DC2-B16A-C6DB369CF6FB}" dt="2021-05-21T06:28:28.414" v="0" actId="47"/>
        <pc:sldMkLst>
          <pc:docMk/>
          <pc:sldMk cId="2558953862" sldId="289"/>
        </pc:sldMkLst>
      </pc:sldChg>
      <pc:sldChg chg="del">
        <pc:chgData name="eric kiennemann" userId="5f33f78c6daff85b" providerId="LiveId" clId="{14458B85-EEC5-4DC2-B16A-C6DB369CF6FB}" dt="2021-05-21T06:28:28.414" v="0" actId="47"/>
        <pc:sldMkLst>
          <pc:docMk/>
          <pc:sldMk cId="2514585411" sldId="290"/>
        </pc:sldMkLst>
      </pc:sldChg>
      <pc:sldChg chg="del">
        <pc:chgData name="eric kiennemann" userId="5f33f78c6daff85b" providerId="LiveId" clId="{14458B85-EEC5-4DC2-B16A-C6DB369CF6FB}" dt="2021-05-21T06:28:28.414" v="0" actId="47"/>
        <pc:sldMkLst>
          <pc:docMk/>
          <pc:sldMk cId="419402423" sldId="291"/>
        </pc:sldMkLst>
      </pc:sldChg>
      <pc:sldChg chg="del">
        <pc:chgData name="eric kiennemann" userId="5f33f78c6daff85b" providerId="LiveId" clId="{14458B85-EEC5-4DC2-B16A-C6DB369CF6FB}" dt="2021-05-21T06:28:28.414" v="0" actId="47"/>
        <pc:sldMkLst>
          <pc:docMk/>
          <pc:sldMk cId="2334467781" sldId="292"/>
        </pc:sldMkLst>
      </pc:sldChg>
      <pc:sldChg chg="del">
        <pc:chgData name="eric kiennemann" userId="5f33f78c6daff85b" providerId="LiveId" clId="{14458B85-EEC5-4DC2-B16A-C6DB369CF6FB}" dt="2021-05-21T06:28:28.414" v="0" actId="47"/>
        <pc:sldMkLst>
          <pc:docMk/>
          <pc:sldMk cId="2619471747" sldId="293"/>
        </pc:sldMkLst>
      </pc:sldChg>
      <pc:sldChg chg="del">
        <pc:chgData name="eric kiennemann" userId="5f33f78c6daff85b" providerId="LiveId" clId="{14458B85-EEC5-4DC2-B16A-C6DB369CF6FB}" dt="2021-05-21T06:28:28.414" v="0" actId="47"/>
        <pc:sldMkLst>
          <pc:docMk/>
          <pc:sldMk cId="1052715398" sldId="294"/>
        </pc:sldMkLst>
      </pc:sldChg>
      <pc:sldChg chg="del">
        <pc:chgData name="eric kiennemann" userId="5f33f78c6daff85b" providerId="LiveId" clId="{14458B85-EEC5-4DC2-B16A-C6DB369CF6FB}" dt="2021-05-21T06:28:28.414" v="0" actId="47"/>
        <pc:sldMkLst>
          <pc:docMk/>
          <pc:sldMk cId="1341874357" sldId="295"/>
        </pc:sldMkLst>
      </pc:sldChg>
      <pc:sldChg chg="del">
        <pc:chgData name="eric kiennemann" userId="5f33f78c6daff85b" providerId="LiveId" clId="{14458B85-EEC5-4DC2-B16A-C6DB369CF6FB}" dt="2021-05-21T06:28:28.414" v="0" actId="47"/>
        <pc:sldMkLst>
          <pc:docMk/>
          <pc:sldMk cId="3382614950" sldId="296"/>
        </pc:sldMkLst>
      </pc:sldChg>
      <pc:sldChg chg="del">
        <pc:chgData name="eric kiennemann" userId="5f33f78c6daff85b" providerId="LiveId" clId="{14458B85-EEC5-4DC2-B16A-C6DB369CF6FB}" dt="2021-05-21T06:28:28.414" v="0" actId="47"/>
        <pc:sldMkLst>
          <pc:docMk/>
          <pc:sldMk cId="1067786731" sldId="297"/>
        </pc:sldMkLst>
      </pc:sldChg>
      <pc:sldChg chg="del">
        <pc:chgData name="eric kiennemann" userId="5f33f78c6daff85b" providerId="LiveId" clId="{14458B85-EEC5-4DC2-B16A-C6DB369CF6FB}" dt="2021-05-21T06:28:28.414" v="0" actId="47"/>
        <pc:sldMkLst>
          <pc:docMk/>
          <pc:sldMk cId="4197565649" sldId="298"/>
        </pc:sldMkLst>
      </pc:sldChg>
      <pc:sldChg chg="del">
        <pc:chgData name="eric kiennemann" userId="5f33f78c6daff85b" providerId="LiveId" clId="{14458B85-EEC5-4DC2-B16A-C6DB369CF6FB}" dt="2021-05-21T06:28:28.414" v="0" actId="47"/>
        <pc:sldMkLst>
          <pc:docMk/>
          <pc:sldMk cId="1294166677" sldId="299"/>
        </pc:sldMkLst>
      </pc:sldChg>
      <pc:sldChg chg="del">
        <pc:chgData name="eric kiennemann" userId="5f33f78c6daff85b" providerId="LiveId" clId="{14458B85-EEC5-4DC2-B16A-C6DB369CF6FB}" dt="2021-05-21T06:28:28.414" v="0" actId="47"/>
        <pc:sldMkLst>
          <pc:docMk/>
          <pc:sldMk cId="1432963258" sldId="300"/>
        </pc:sldMkLst>
      </pc:sldChg>
      <pc:sldChg chg="del">
        <pc:chgData name="eric kiennemann" userId="5f33f78c6daff85b" providerId="LiveId" clId="{14458B85-EEC5-4DC2-B16A-C6DB369CF6FB}" dt="2021-05-21T06:28:28.414" v="0" actId="47"/>
        <pc:sldMkLst>
          <pc:docMk/>
          <pc:sldMk cId="4228509452" sldId="301"/>
        </pc:sldMkLst>
      </pc:sldChg>
      <pc:sldChg chg="del">
        <pc:chgData name="eric kiennemann" userId="5f33f78c6daff85b" providerId="LiveId" clId="{14458B85-EEC5-4DC2-B16A-C6DB369CF6FB}" dt="2021-05-21T06:28:28.414" v="0" actId="47"/>
        <pc:sldMkLst>
          <pc:docMk/>
          <pc:sldMk cId="2104452933" sldId="302"/>
        </pc:sldMkLst>
      </pc:sldChg>
      <pc:sldChg chg="modSp mod modNotesTx">
        <pc:chgData name="eric kiennemann" userId="5f33f78c6daff85b" providerId="LiveId" clId="{14458B85-EEC5-4DC2-B16A-C6DB369CF6FB}" dt="2021-05-25T06:54:49.831" v="1239" actId="20577"/>
        <pc:sldMkLst>
          <pc:docMk/>
          <pc:sldMk cId="1860112820" sldId="303"/>
        </pc:sldMkLst>
        <pc:spChg chg="mod">
          <ac:chgData name="eric kiennemann" userId="5f33f78c6daff85b" providerId="LiveId" clId="{14458B85-EEC5-4DC2-B16A-C6DB369CF6FB}" dt="2021-05-25T06:54:49.831" v="1239" actId="20577"/>
          <ac:spMkLst>
            <pc:docMk/>
            <pc:sldMk cId="1860112820" sldId="303"/>
            <ac:spMk id="7" creationId="{6AB2BDD0-C914-46E8-B94D-673569A32C2C}"/>
          </ac:spMkLst>
        </pc:spChg>
      </pc:sldChg>
      <pc:sldChg chg="del">
        <pc:chgData name="eric kiennemann" userId="5f33f78c6daff85b" providerId="LiveId" clId="{14458B85-EEC5-4DC2-B16A-C6DB369CF6FB}" dt="2021-05-21T06:28:28.414" v="0" actId="47"/>
        <pc:sldMkLst>
          <pc:docMk/>
          <pc:sldMk cId="1662288732" sldId="304"/>
        </pc:sldMkLst>
      </pc:sldChg>
      <pc:sldChg chg="del">
        <pc:chgData name="eric kiennemann" userId="5f33f78c6daff85b" providerId="LiveId" clId="{14458B85-EEC5-4DC2-B16A-C6DB369CF6FB}" dt="2021-05-21T06:28:28.414" v="0" actId="47"/>
        <pc:sldMkLst>
          <pc:docMk/>
          <pc:sldMk cId="2456305105" sldId="305"/>
        </pc:sldMkLst>
      </pc:sldChg>
      <pc:sldChg chg="del">
        <pc:chgData name="eric kiennemann" userId="5f33f78c6daff85b" providerId="LiveId" clId="{14458B85-EEC5-4DC2-B16A-C6DB369CF6FB}" dt="2021-05-21T06:28:28.414" v="0" actId="47"/>
        <pc:sldMkLst>
          <pc:docMk/>
          <pc:sldMk cId="3699359115" sldId="306"/>
        </pc:sldMkLst>
      </pc:sldChg>
      <pc:sldChg chg="modSp mod modNotesTx">
        <pc:chgData name="eric kiennemann" userId="5f33f78c6daff85b" providerId="LiveId" clId="{14458B85-EEC5-4DC2-B16A-C6DB369CF6FB}" dt="2021-05-25T14:53:38.542" v="1306" actId="27636"/>
        <pc:sldMkLst>
          <pc:docMk/>
          <pc:sldMk cId="1370029566" sldId="307"/>
        </pc:sldMkLst>
        <pc:spChg chg="mod">
          <ac:chgData name="eric kiennemann" userId="5f33f78c6daff85b" providerId="LiveId" clId="{14458B85-EEC5-4DC2-B16A-C6DB369CF6FB}" dt="2021-05-25T14:53:38.542" v="1306" actId="27636"/>
          <ac:spMkLst>
            <pc:docMk/>
            <pc:sldMk cId="1370029566" sldId="307"/>
            <ac:spMk id="5" creationId="{456FFF5C-F747-4456-9B56-F89AA53D558C}"/>
          </ac:spMkLst>
        </pc:spChg>
      </pc:sldChg>
      <pc:sldChg chg="modNotesTx">
        <pc:chgData name="eric kiennemann" userId="5f33f78c6daff85b" providerId="LiveId" clId="{14458B85-EEC5-4DC2-B16A-C6DB369CF6FB}" dt="2021-05-21T15:34:05.994" v="85" actId="20577"/>
        <pc:sldMkLst>
          <pc:docMk/>
          <pc:sldMk cId="3281514751" sldId="308"/>
        </pc:sldMkLst>
      </pc:sldChg>
      <pc:sldChg chg="modNotesTx">
        <pc:chgData name="eric kiennemann" userId="5f33f78c6daff85b" providerId="LiveId" clId="{14458B85-EEC5-4DC2-B16A-C6DB369CF6FB}" dt="2021-05-21T15:35:00.288" v="114" actId="20577"/>
        <pc:sldMkLst>
          <pc:docMk/>
          <pc:sldMk cId="4163295117" sldId="309"/>
        </pc:sldMkLst>
      </pc:sldChg>
      <pc:sldChg chg="modSp mod modNotesTx">
        <pc:chgData name="eric kiennemann" userId="5f33f78c6daff85b" providerId="LiveId" clId="{14458B85-EEC5-4DC2-B16A-C6DB369CF6FB}" dt="2021-05-21T15:46:36.664" v="207" actId="313"/>
        <pc:sldMkLst>
          <pc:docMk/>
          <pc:sldMk cId="1935678700" sldId="310"/>
        </pc:sldMkLst>
        <pc:spChg chg="mod">
          <ac:chgData name="eric kiennemann" userId="5f33f78c6daff85b" providerId="LiveId" clId="{14458B85-EEC5-4DC2-B16A-C6DB369CF6FB}" dt="2021-05-21T15:37:18.454" v="131" actId="20577"/>
          <ac:spMkLst>
            <pc:docMk/>
            <pc:sldMk cId="1935678700" sldId="310"/>
            <ac:spMk id="5" creationId="{456FFF5C-F747-4456-9B56-F89AA53D558C}"/>
          </ac:spMkLst>
        </pc:spChg>
      </pc:sldChg>
      <pc:sldChg chg="modNotesTx">
        <pc:chgData name="eric kiennemann" userId="5f33f78c6daff85b" providerId="LiveId" clId="{14458B85-EEC5-4DC2-B16A-C6DB369CF6FB}" dt="2021-05-21T15:51:54.766" v="311" actId="20577"/>
        <pc:sldMkLst>
          <pc:docMk/>
          <pc:sldMk cId="3597455858" sldId="311"/>
        </pc:sldMkLst>
      </pc:sldChg>
      <pc:sldChg chg="delSp mod">
        <pc:chgData name="eric kiennemann" userId="5f33f78c6daff85b" providerId="LiveId" clId="{14458B85-EEC5-4DC2-B16A-C6DB369CF6FB}" dt="2021-05-21T16:00:43.305" v="312" actId="478"/>
        <pc:sldMkLst>
          <pc:docMk/>
          <pc:sldMk cId="2373514864" sldId="313"/>
        </pc:sldMkLst>
        <pc:picChg chg="del">
          <ac:chgData name="eric kiennemann" userId="5f33f78c6daff85b" providerId="LiveId" clId="{14458B85-EEC5-4DC2-B16A-C6DB369CF6FB}" dt="2021-05-21T16:00:43.305" v="312" actId="478"/>
          <ac:picMkLst>
            <pc:docMk/>
            <pc:sldMk cId="2373514864" sldId="313"/>
            <ac:picMk id="3" creationId="{713A9A26-E749-4604-9D42-20B5A093628B}"/>
          </ac:picMkLst>
        </pc:picChg>
      </pc:sldChg>
      <pc:sldChg chg="modSp mod modNotesTx">
        <pc:chgData name="eric kiennemann" userId="5f33f78c6daff85b" providerId="LiveId" clId="{14458B85-EEC5-4DC2-B16A-C6DB369CF6FB}" dt="2021-05-21T16:20:31.123" v="399" actId="20577"/>
        <pc:sldMkLst>
          <pc:docMk/>
          <pc:sldMk cId="210226475" sldId="314"/>
        </pc:sldMkLst>
        <pc:spChg chg="mod">
          <ac:chgData name="eric kiennemann" userId="5f33f78c6daff85b" providerId="LiveId" clId="{14458B85-EEC5-4DC2-B16A-C6DB369CF6FB}" dt="2021-05-21T16:12:28.831" v="323" actId="20577"/>
          <ac:spMkLst>
            <pc:docMk/>
            <pc:sldMk cId="210226475" sldId="314"/>
            <ac:spMk id="5" creationId="{456FFF5C-F747-4456-9B56-F89AA53D558C}"/>
          </ac:spMkLst>
        </pc:spChg>
      </pc:sldChg>
      <pc:sldChg chg="modNotes modNotesTx">
        <pc:chgData name="eric kiennemann" userId="5f33f78c6daff85b" providerId="LiveId" clId="{14458B85-EEC5-4DC2-B16A-C6DB369CF6FB}" dt="2021-05-25T07:18:22.923" v="1251"/>
        <pc:sldMkLst>
          <pc:docMk/>
          <pc:sldMk cId="465626012" sldId="315"/>
        </pc:sldMkLst>
      </pc:sldChg>
      <pc:sldChg chg="modSp mod modNotes modNotesTx">
        <pc:chgData name="eric kiennemann" userId="5f33f78c6daff85b" providerId="LiveId" clId="{14458B85-EEC5-4DC2-B16A-C6DB369CF6FB}" dt="2021-05-25T07:18:22.923" v="1251"/>
        <pc:sldMkLst>
          <pc:docMk/>
          <pc:sldMk cId="1680665257" sldId="316"/>
        </pc:sldMkLst>
        <pc:spChg chg="mod">
          <ac:chgData name="eric kiennemann" userId="5f33f78c6daff85b" providerId="LiveId" clId="{14458B85-EEC5-4DC2-B16A-C6DB369CF6FB}" dt="2021-05-21T16:50:26.182" v="650" actId="20577"/>
          <ac:spMkLst>
            <pc:docMk/>
            <pc:sldMk cId="1680665257" sldId="316"/>
            <ac:spMk id="5" creationId="{456FFF5C-F747-4456-9B56-F89AA53D558C}"/>
          </ac:spMkLst>
        </pc:spChg>
      </pc:sldChg>
      <pc:sldChg chg="delSp modSp mod modNotes modNotesTx">
        <pc:chgData name="eric kiennemann" userId="5f33f78c6daff85b" providerId="LiveId" clId="{14458B85-EEC5-4DC2-B16A-C6DB369CF6FB}" dt="2021-05-25T07:18:22.923" v="1251"/>
        <pc:sldMkLst>
          <pc:docMk/>
          <pc:sldMk cId="3825425913" sldId="317"/>
        </pc:sldMkLst>
        <pc:spChg chg="del mod">
          <ac:chgData name="eric kiennemann" userId="5f33f78c6daff85b" providerId="LiveId" clId="{14458B85-EEC5-4DC2-B16A-C6DB369CF6FB}" dt="2021-05-21T16:52:04.509" v="653" actId="478"/>
          <ac:spMkLst>
            <pc:docMk/>
            <pc:sldMk cId="3825425913" sldId="317"/>
            <ac:spMk id="24" creationId="{1213608A-415A-4F5F-8016-B8B134862F2F}"/>
          </ac:spMkLst>
        </pc:spChg>
      </pc:sldChg>
      <pc:sldChg chg="modNotes">
        <pc:chgData name="eric kiennemann" userId="5f33f78c6daff85b" providerId="LiveId" clId="{14458B85-EEC5-4DC2-B16A-C6DB369CF6FB}" dt="2021-05-25T07:18:22.923" v="1251"/>
        <pc:sldMkLst>
          <pc:docMk/>
          <pc:sldMk cId="2868573137" sldId="318"/>
        </pc:sldMkLst>
      </pc:sldChg>
      <pc:sldChg chg="modSp mod modNotes">
        <pc:chgData name="eric kiennemann" userId="5f33f78c6daff85b" providerId="LiveId" clId="{14458B85-EEC5-4DC2-B16A-C6DB369CF6FB}" dt="2021-05-25T07:18:22.923" v="1251"/>
        <pc:sldMkLst>
          <pc:docMk/>
          <pc:sldMk cId="2628317035" sldId="319"/>
        </pc:sldMkLst>
        <pc:spChg chg="mod">
          <ac:chgData name="eric kiennemann" userId="5f33f78c6daff85b" providerId="LiveId" clId="{14458B85-EEC5-4DC2-B16A-C6DB369CF6FB}" dt="2021-05-22T20:57:27.670" v="1238" actId="20577"/>
          <ac:spMkLst>
            <pc:docMk/>
            <pc:sldMk cId="2628317035" sldId="319"/>
            <ac:spMk id="43" creationId="{781AFA9F-D85F-4237-B0B6-605235686F7E}"/>
          </ac:spMkLst>
        </pc:spChg>
      </pc:sldChg>
      <pc:sldChg chg="del modNotes">
        <pc:chgData name="eric kiennemann" userId="5f33f78c6daff85b" providerId="LiveId" clId="{14458B85-EEC5-4DC2-B16A-C6DB369CF6FB}" dt="2021-05-25T17:44:06.605" v="1307" actId="47"/>
        <pc:sldMkLst>
          <pc:docMk/>
          <pc:sldMk cId="249684243" sldId="320"/>
        </pc:sldMkLst>
      </pc:sldChg>
      <pc:sldChg chg="del modNotes">
        <pc:chgData name="eric kiennemann" userId="5f33f78c6daff85b" providerId="LiveId" clId="{14458B85-EEC5-4DC2-B16A-C6DB369CF6FB}" dt="2021-05-25T17:44:06.605" v="1307" actId="47"/>
        <pc:sldMkLst>
          <pc:docMk/>
          <pc:sldMk cId="940617999" sldId="323"/>
        </pc:sldMkLst>
      </pc:sldChg>
      <pc:sldChg chg="del modNotes">
        <pc:chgData name="eric kiennemann" userId="5f33f78c6daff85b" providerId="LiveId" clId="{14458B85-EEC5-4DC2-B16A-C6DB369CF6FB}" dt="2021-05-25T17:44:06.605" v="1307" actId="47"/>
        <pc:sldMkLst>
          <pc:docMk/>
          <pc:sldMk cId="2968024145" sldId="324"/>
        </pc:sldMkLst>
      </pc:sldChg>
      <pc:sldChg chg="del modNotes">
        <pc:chgData name="eric kiennemann" userId="5f33f78c6daff85b" providerId="LiveId" clId="{14458B85-EEC5-4DC2-B16A-C6DB369CF6FB}" dt="2021-05-25T17:44:06.605" v="1307" actId="47"/>
        <pc:sldMkLst>
          <pc:docMk/>
          <pc:sldMk cId="2866135391" sldId="325"/>
        </pc:sldMkLst>
      </pc:sldChg>
      <pc:sldChg chg="del modNotes">
        <pc:chgData name="eric kiennemann" userId="5f33f78c6daff85b" providerId="LiveId" clId="{14458B85-EEC5-4DC2-B16A-C6DB369CF6FB}" dt="2021-05-25T17:44:06.605" v="1307" actId="47"/>
        <pc:sldMkLst>
          <pc:docMk/>
          <pc:sldMk cId="1180200213" sldId="327"/>
        </pc:sldMkLst>
      </pc:sldChg>
      <pc:sldChg chg="del modNotes">
        <pc:chgData name="eric kiennemann" userId="5f33f78c6daff85b" providerId="LiveId" clId="{14458B85-EEC5-4DC2-B16A-C6DB369CF6FB}" dt="2021-05-25T17:44:06.605" v="1307" actId="47"/>
        <pc:sldMkLst>
          <pc:docMk/>
          <pc:sldMk cId="296779171" sldId="329"/>
        </pc:sldMkLst>
      </pc:sldChg>
      <pc:sldChg chg="del modNotes">
        <pc:chgData name="eric kiennemann" userId="5f33f78c6daff85b" providerId="LiveId" clId="{14458B85-EEC5-4DC2-B16A-C6DB369CF6FB}" dt="2021-05-25T17:44:06.605" v="1307" actId="47"/>
        <pc:sldMkLst>
          <pc:docMk/>
          <pc:sldMk cId="12878174" sldId="330"/>
        </pc:sldMkLst>
      </pc:sldChg>
      <pc:sldChg chg="del modNotes">
        <pc:chgData name="eric kiennemann" userId="5f33f78c6daff85b" providerId="LiveId" clId="{14458B85-EEC5-4DC2-B16A-C6DB369CF6FB}" dt="2021-05-25T17:44:06.605" v="1307" actId="47"/>
        <pc:sldMkLst>
          <pc:docMk/>
          <pc:sldMk cId="1704197604" sldId="331"/>
        </pc:sldMkLst>
      </pc:sldChg>
      <pc:sldChg chg="del modNotes">
        <pc:chgData name="eric kiennemann" userId="5f33f78c6daff85b" providerId="LiveId" clId="{14458B85-EEC5-4DC2-B16A-C6DB369CF6FB}" dt="2021-05-25T17:44:06.605" v="1307" actId="47"/>
        <pc:sldMkLst>
          <pc:docMk/>
          <pc:sldMk cId="659870147" sldId="33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95427"/>
          </a:xfrm>
          <a:prstGeom prst="rect">
            <a:avLst/>
          </a:prstGeom>
        </p:spPr>
        <p:txBody>
          <a:bodyPr vert="horz" lIns="90425" tIns="45213" rIns="90425" bIns="45213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2"/>
            <a:ext cx="2971800" cy="495427"/>
          </a:xfrm>
          <a:prstGeom prst="rect">
            <a:avLst/>
          </a:prstGeom>
        </p:spPr>
        <p:txBody>
          <a:bodyPr vert="horz" lIns="90425" tIns="45213" rIns="90425" bIns="45213" rtlCol="0"/>
          <a:lstStyle>
            <a:lvl1pPr algn="l" rtl="0">
              <a:defRPr sz="1200"/>
            </a:lvl1pPr>
          </a:lstStyle>
          <a:p>
            <a:pPr algn="r" rtl="0"/>
            <a:fld id="{85FB9A08-40BC-47B5-8130-616BDCF09507}" type="datetime1">
              <a:rPr lang="fr-FR" smtClean="0"/>
              <a:t>25/05/2021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9378825"/>
            <a:ext cx="2971800" cy="495426"/>
          </a:xfrm>
          <a:prstGeom prst="rect">
            <a:avLst/>
          </a:prstGeom>
        </p:spPr>
        <p:txBody>
          <a:bodyPr vert="horz" lIns="90425" tIns="45213" rIns="90425" bIns="45213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9378825"/>
            <a:ext cx="2971800" cy="495426"/>
          </a:xfrm>
          <a:prstGeom prst="rect">
            <a:avLst/>
          </a:prstGeom>
        </p:spPr>
        <p:txBody>
          <a:bodyPr vert="horz" lIns="90425" tIns="45213" rIns="90425" bIns="45213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95427"/>
          </a:xfrm>
          <a:prstGeom prst="rect">
            <a:avLst/>
          </a:prstGeom>
        </p:spPr>
        <p:txBody>
          <a:bodyPr vert="horz" lIns="90425" tIns="45213" rIns="90425" bIns="45213" rtlCol="0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2"/>
            <a:ext cx="2971800" cy="495427"/>
          </a:xfrm>
          <a:prstGeom prst="rect">
            <a:avLst/>
          </a:prstGeom>
        </p:spPr>
        <p:txBody>
          <a:bodyPr vert="horz" lIns="90425" tIns="45213" rIns="90425" bIns="45213" rtlCol="0"/>
          <a:lstStyle>
            <a:lvl1pPr algn="r" rtl="0">
              <a:defRPr sz="1200"/>
            </a:lvl1pPr>
          </a:lstStyle>
          <a:p>
            <a:fld id="{082B9BC8-1895-4EB7-B2E1-D3911C69AD0C}" type="datetime1">
              <a:rPr lang="fr-FR" smtClean="0"/>
              <a:pPr/>
              <a:t>25/05/2021</a:t>
            </a:fld>
            <a:endParaRPr lang="fr-FR" dirty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465138" y="1235075"/>
            <a:ext cx="5927725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425" tIns="45213" rIns="90425" bIns="45213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1" y="4751982"/>
            <a:ext cx="5486400" cy="3887988"/>
          </a:xfrm>
          <a:prstGeom prst="rect">
            <a:avLst/>
          </a:prstGeom>
        </p:spPr>
        <p:txBody>
          <a:bodyPr vert="horz" lIns="90425" tIns="45213" rIns="90425" bIns="45213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9378825"/>
            <a:ext cx="2971800" cy="495426"/>
          </a:xfrm>
          <a:prstGeom prst="rect">
            <a:avLst/>
          </a:prstGeom>
        </p:spPr>
        <p:txBody>
          <a:bodyPr vert="horz" lIns="90425" tIns="45213" rIns="90425" bIns="45213" rtlCol="0" anchor="b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9378825"/>
            <a:ext cx="2971800" cy="495426"/>
          </a:xfrm>
          <a:prstGeom prst="rect">
            <a:avLst/>
          </a:prstGeom>
        </p:spPr>
        <p:txBody>
          <a:bodyPr vert="horz" lIns="90425" tIns="45213" rIns="90425" bIns="45213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kienkai0511@free.fr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1) </a:t>
            </a:r>
            <a:r>
              <a:rPr lang="fr-FR" dirty="0" err="1"/>
              <a:t>Who</a:t>
            </a:r>
            <a:r>
              <a:rPr lang="fr-FR" dirty="0"/>
              <a:t> I </a:t>
            </a:r>
            <a:r>
              <a:rPr lang="fr-FR" dirty="0" err="1"/>
              <a:t>am</a:t>
            </a:r>
            <a:endParaRPr lang="fr-FR" dirty="0"/>
          </a:p>
          <a:p>
            <a:endParaRPr lang="fr-FR" dirty="0"/>
          </a:p>
          <a:p>
            <a:r>
              <a:rPr lang="fr-FR" dirty="0"/>
              <a:t>2) Goal of </a:t>
            </a:r>
            <a:r>
              <a:rPr lang="fr-FR" dirty="0" err="1"/>
              <a:t>today</a:t>
            </a:r>
            <a:endParaRPr lang="fr-FR" dirty="0"/>
          </a:p>
          <a:p>
            <a:endParaRPr lang="fr-FR" dirty="0"/>
          </a:p>
          <a:p>
            <a:pPr marL="169547" indent="-169547">
              <a:buFont typeface="Arial" panose="020B0604020202020204" pitchFamily="34" charset="0"/>
              <a:buChar char="•"/>
            </a:pPr>
            <a:r>
              <a:rPr lang="fr-FR" dirty="0"/>
              <a:t>Last </a:t>
            </a:r>
            <a:r>
              <a:rPr lang="fr-FR" dirty="0" err="1"/>
              <a:t>year</a:t>
            </a:r>
            <a:r>
              <a:rPr lang="fr-FR" dirty="0"/>
              <a:t> </a:t>
            </a:r>
            <a:r>
              <a:rPr lang="fr-FR" dirty="0" err="1"/>
              <a:t>experience</a:t>
            </a:r>
            <a:r>
              <a:rPr lang="fr-FR" dirty="0"/>
              <a:t> show me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can loose time </a:t>
            </a:r>
            <a:r>
              <a:rPr lang="fr-FR" dirty="0" err="1"/>
              <a:t>dealing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software</a:t>
            </a:r>
          </a:p>
          <a:p>
            <a:pPr marL="169547" indent="-169547">
              <a:buFont typeface="Arial" panose="020B0604020202020204" pitchFamily="34" charset="0"/>
              <a:buChar char="•"/>
            </a:pPr>
            <a:r>
              <a:rPr lang="fr-FR" dirty="0"/>
              <a:t>For the first 6 </a:t>
            </a:r>
            <a:r>
              <a:rPr lang="fr-FR" dirty="0" err="1"/>
              <a:t>months</a:t>
            </a:r>
            <a:r>
              <a:rPr lang="fr-FR" dirty="0"/>
              <a:t> if </a:t>
            </a:r>
            <a:r>
              <a:rPr lang="fr-FR" dirty="0" err="1"/>
              <a:t>you</a:t>
            </a:r>
            <a:r>
              <a:rPr lang="fr-FR" dirty="0"/>
              <a:t> are </a:t>
            </a:r>
            <a:r>
              <a:rPr lang="fr-FR" dirty="0" err="1"/>
              <a:t>familiar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software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win</a:t>
            </a:r>
            <a:r>
              <a:rPr lang="fr-FR" dirty="0"/>
              <a:t> time</a:t>
            </a:r>
          </a:p>
          <a:p>
            <a:pPr marL="169547" indent="-169547">
              <a:buFont typeface="Arial" panose="020B0604020202020204" pitchFamily="34" charset="0"/>
              <a:buChar char="•"/>
            </a:pPr>
            <a:r>
              <a:rPr lang="fr-FR" dirty="0"/>
              <a:t>For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internship</a:t>
            </a:r>
            <a:r>
              <a:rPr lang="fr-FR" dirty="0"/>
              <a:t>,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supposed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familiar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IT </a:t>
            </a:r>
            <a:r>
              <a:rPr lang="fr-FR" dirty="0" err="1"/>
              <a:t>environment</a:t>
            </a:r>
            <a:endParaRPr lang="fr-FR" dirty="0"/>
          </a:p>
          <a:p>
            <a:pPr marL="621672" lvl="1" indent="-169547">
              <a:buFont typeface="Arial" panose="020B0604020202020204" pitchFamily="34" charset="0"/>
              <a:buChar char="•"/>
            </a:pPr>
            <a:r>
              <a:rPr lang="fr-FR" dirty="0"/>
              <a:t>You must have time to focus on </a:t>
            </a:r>
            <a:r>
              <a:rPr lang="fr-FR" dirty="0" err="1"/>
              <a:t>DataScience</a:t>
            </a:r>
            <a:r>
              <a:rPr lang="fr-FR" dirty="0"/>
              <a:t>/Data </a:t>
            </a:r>
            <a:r>
              <a:rPr lang="fr-FR" dirty="0" err="1"/>
              <a:t>Engineer</a:t>
            </a:r>
            <a:r>
              <a:rPr lang="fr-FR" dirty="0"/>
              <a:t> / </a:t>
            </a:r>
            <a:r>
              <a:rPr lang="fr-FR" dirty="0" err="1"/>
              <a:t>DataAnalyst</a:t>
            </a:r>
            <a:r>
              <a:rPr lang="fr-FR" dirty="0"/>
              <a:t> </a:t>
            </a:r>
            <a:r>
              <a:rPr lang="fr-FR" dirty="0" err="1"/>
              <a:t>subjects</a:t>
            </a:r>
            <a:endParaRPr lang="fr-FR" dirty="0"/>
          </a:p>
          <a:p>
            <a:pPr marL="621672" lvl="1" indent="-169547">
              <a:buFont typeface="Arial" panose="020B0604020202020204" pitchFamily="34" charset="0"/>
              <a:buChar char="•"/>
            </a:pPr>
            <a:endParaRPr lang="fr-FR" dirty="0"/>
          </a:p>
          <a:p>
            <a:pPr marL="621672" lvl="1" indent="-169547">
              <a:buFont typeface="Arial" panose="020B0604020202020204" pitchFamily="34" charset="0"/>
              <a:buChar char="•"/>
            </a:pPr>
            <a:endParaRPr lang="fr-FR" dirty="0"/>
          </a:p>
          <a:p>
            <a:pPr marL="169547" indent="-169547">
              <a:buFont typeface="Arial" panose="020B0604020202020204" pitchFamily="34" charset="0"/>
              <a:buChar char="•"/>
            </a:pPr>
            <a:r>
              <a:rPr lang="fr-FR" dirty="0"/>
              <a:t>You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see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always</a:t>
            </a:r>
            <a:r>
              <a:rPr lang="fr-FR" dirty="0"/>
              <a:t> 2/3/4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ways</a:t>
            </a:r>
            <a:r>
              <a:rPr lang="fr-FR" dirty="0"/>
              <a:t> to do </a:t>
            </a:r>
            <a:r>
              <a:rPr lang="fr-FR" dirty="0" err="1"/>
              <a:t>somethings</a:t>
            </a:r>
            <a:r>
              <a:rPr lang="fr-FR" dirty="0"/>
              <a:t> :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tools</a:t>
            </a:r>
            <a:r>
              <a:rPr lang="fr-FR" dirty="0"/>
              <a:t>,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libraries</a:t>
            </a:r>
            <a:r>
              <a:rPr lang="fr-FR" dirty="0"/>
              <a:t>,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technology</a:t>
            </a:r>
            <a:r>
              <a:rPr lang="fr-FR" dirty="0"/>
              <a:t> ….</a:t>
            </a:r>
          </a:p>
          <a:p>
            <a:pPr marL="169547" indent="-169547">
              <a:buFont typeface="Arial" panose="020B0604020202020204" pitchFamily="34" charset="0"/>
              <a:buChar char="•"/>
            </a:pPr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view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important to master one </a:t>
            </a:r>
            <a:r>
              <a:rPr lang="fr-FR" dirty="0" err="1"/>
              <a:t>way</a:t>
            </a:r>
            <a:r>
              <a:rPr lang="fr-FR" dirty="0"/>
              <a:t> of </a:t>
            </a:r>
            <a:r>
              <a:rPr lang="fr-FR" dirty="0" err="1"/>
              <a:t>doing</a:t>
            </a:r>
            <a:r>
              <a:rPr lang="fr-FR" dirty="0"/>
              <a:t> </a:t>
            </a:r>
            <a:r>
              <a:rPr lang="fr-FR" dirty="0" err="1"/>
              <a:t>things</a:t>
            </a:r>
            <a:r>
              <a:rPr lang="fr-FR" dirty="0"/>
              <a:t> but to </a:t>
            </a:r>
            <a:r>
              <a:rPr lang="fr-FR" dirty="0" err="1"/>
              <a:t>be</a:t>
            </a:r>
            <a:r>
              <a:rPr lang="fr-FR" dirty="0"/>
              <a:t> open to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ways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on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intership</a:t>
            </a:r>
            <a:r>
              <a:rPr lang="fr-FR" dirty="0"/>
              <a:t> / futur job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won’t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able to </a:t>
            </a:r>
            <a:r>
              <a:rPr lang="fr-FR" dirty="0" err="1"/>
              <a:t>choose</a:t>
            </a:r>
            <a:r>
              <a:rPr lang="fr-FR" dirty="0"/>
              <a:t>.</a:t>
            </a:r>
          </a:p>
          <a:p>
            <a:pPr marL="169547" indent="-169547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 err="1"/>
              <a:t>When</a:t>
            </a:r>
            <a:r>
              <a:rPr lang="fr-FR" dirty="0"/>
              <a:t> I </a:t>
            </a:r>
            <a:r>
              <a:rPr lang="fr-FR" dirty="0" err="1"/>
              <a:t>say</a:t>
            </a:r>
            <a:r>
              <a:rPr lang="fr-FR" dirty="0"/>
              <a:t> master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not « use »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means</a:t>
            </a:r>
            <a:r>
              <a:rPr lang="fr-FR" dirty="0"/>
              <a:t> « </a:t>
            </a:r>
            <a:r>
              <a:rPr lang="fr-FR" dirty="0" err="1"/>
              <a:t>understand</a:t>
            </a:r>
            <a:r>
              <a:rPr lang="fr-FR" dirty="0"/>
              <a:t> 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works</a:t>
            </a:r>
            <a:r>
              <a:rPr lang="fr-FR" dirty="0"/>
              <a:t> »</a:t>
            </a:r>
          </a:p>
          <a:p>
            <a:endParaRPr lang="fr-FR" dirty="0"/>
          </a:p>
          <a:p>
            <a:pPr marL="621672" lvl="1" indent="-169547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22079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 c:\users\eric</a:t>
            </a:r>
          </a:p>
          <a:p>
            <a:r>
              <a:rPr lang="fr-FR" dirty="0"/>
              <a:t>Name : Eric Kiennemann</a:t>
            </a:r>
          </a:p>
          <a:p>
            <a:r>
              <a:rPr lang="fr-FR" dirty="0"/>
              <a:t>Email : </a:t>
            </a:r>
            <a:r>
              <a:rPr lang="fr-FR" dirty="0">
                <a:hlinkClick r:id="rId3"/>
              </a:rPr>
              <a:t>kienkai0511@free.fr</a:t>
            </a:r>
            <a:endParaRPr lang="fr-FR" dirty="0"/>
          </a:p>
          <a:p>
            <a:r>
              <a:rPr lang="fr-FR" dirty="0" err="1"/>
              <a:t>Mkdir</a:t>
            </a:r>
            <a:r>
              <a:rPr lang="fr-FR" dirty="0"/>
              <a:t> </a:t>
            </a:r>
            <a:r>
              <a:rPr lang="fr-FR" dirty="0" err="1"/>
              <a:t>gitDsti</a:t>
            </a:r>
            <a:endParaRPr lang="fr-FR" dirty="0"/>
          </a:p>
          <a:p>
            <a:r>
              <a:rPr lang="fr-FR" dirty="0"/>
              <a:t>Cd </a:t>
            </a:r>
            <a:r>
              <a:rPr lang="fr-FR" dirty="0" err="1"/>
              <a:t>gitDsti</a:t>
            </a:r>
            <a:endParaRPr lang="fr-FR" dirty="0"/>
          </a:p>
          <a:p>
            <a:r>
              <a:rPr lang="fr-FR" dirty="0"/>
              <a:t>Git init</a:t>
            </a:r>
          </a:p>
          <a:p>
            <a:endParaRPr lang="fr-FR" dirty="0"/>
          </a:p>
          <a:p>
            <a:r>
              <a:rPr lang="fr-FR" dirty="0" err="1"/>
              <a:t>Systeminfo</a:t>
            </a:r>
            <a:r>
              <a:rPr lang="fr-FR" dirty="0"/>
              <a:t> &gt; first_file.txt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3201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>
          <a:xfrm>
            <a:off x="685799" y="4751386"/>
            <a:ext cx="5486400" cy="3887988"/>
          </a:xfrm>
        </p:spPr>
        <p:txBody>
          <a:bodyPr/>
          <a:lstStyle/>
          <a:p>
            <a:r>
              <a:rPr lang="fr-FR" dirty="0"/>
              <a:t>Git </a:t>
            </a:r>
            <a:r>
              <a:rPr lang="fr-FR" dirty="0" err="1"/>
              <a:t>add</a:t>
            </a:r>
            <a:r>
              <a:rPr lang="fr-FR" dirty="0"/>
              <a:t> first_file.txt (« git </a:t>
            </a:r>
            <a:r>
              <a:rPr lang="fr-FR" dirty="0" err="1"/>
              <a:t>add</a:t>
            </a:r>
            <a:r>
              <a:rPr lang="fr-FR" dirty="0"/>
              <a:t> . », </a:t>
            </a:r>
            <a:r>
              <a:rPr lang="fr-FR" dirty="0" err="1"/>
              <a:t>add</a:t>
            </a:r>
            <a:r>
              <a:rPr lang="fr-FR" dirty="0"/>
              <a:t> all the files</a:t>
            </a:r>
          </a:p>
          <a:p>
            <a:endParaRPr lang="fr-FR" dirty="0"/>
          </a:p>
          <a:p>
            <a:r>
              <a:rPr lang="fr-FR" dirty="0"/>
              <a:t>Git commit –m « </a:t>
            </a:r>
            <a:r>
              <a:rPr lang="fr-FR" dirty="0" err="1"/>
              <a:t>add</a:t>
            </a:r>
            <a:r>
              <a:rPr lang="fr-FR" dirty="0"/>
              <a:t> first_file.txt »</a:t>
            </a:r>
          </a:p>
          <a:p>
            <a:r>
              <a:rPr lang="fr-FR" dirty="0"/>
              <a:t>Git commit : open </a:t>
            </a:r>
            <a:r>
              <a:rPr lang="fr-FR" dirty="0" err="1"/>
              <a:t>visual</a:t>
            </a:r>
            <a:r>
              <a:rPr lang="fr-FR" dirty="0"/>
              <a:t> code and enable to type the message</a:t>
            </a:r>
          </a:p>
          <a:p>
            <a:endParaRPr lang="fr-FR" dirty="0"/>
          </a:p>
          <a:p>
            <a:r>
              <a:rPr lang="fr-FR" dirty="0"/>
              <a:t>« git commit –a » </a:t>
            </a:r>
            <a:r>
              <a:rPr lang="fr-FR" dirty="0" err="1"/>
              <a:t>addand</a:t>
            </a:r>
            <a:r>
              <a:rPr lang="fr-FR" dirty="0"/>
              <a:t> commit at the </a:t>
            </a:r>
            <a:r>
              <a:rPr lang="fr-FR" dirty="0" err="1"/>
              <a:t>same</a:t>
            </a:r>
            <a:r>
              <a:rPr lang="fr-FR" dirty="0"/>
              <a:t> time</a:t>
            </a:r>
          </a:p>
          <a:p>
            <a:endParaRPr lang="fr-FR" dirty="0"/>
          </a:p>
          <a:p>
            <a:r>
              <a:rPr lang="fr-FR" dirty="0"/>
              <a:t>Git log</a:t>
            </a:r>
          </a:p>
          <a:p>
            <a:endParaRPr lang="fr-FR" dirty="0"/>
          </a:p>
          <a:p>
            <a:r>
              <a:rPr lang="fr-FR" dirty="0" err="1"/>
              <a:t>Modify</a:t>
            </a:r>
            <a:r>
              <a:rPr lang="fr-FR" dirty="0"/>
              <a:t> the last(=first) commit :</a:t>
            </a:r>
          </a:p>
          <a:p>
            <a:r>
              <a:rPr lang="en-US" dirty="0"/>
              <a:t>git commit --amend -m "add first_file.txt“</a:t>
            </a:r>
          </a:p>
          <a:p>
            <a:endParaRPr lang="en-US" dirty="0"/>
          </a:p>
          <a:p>
            <a:r>
              <a:rPr lang="en-US" dirty="0"/>
              <a:t>Attention : not possible to reset the first commit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3770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>
          <a:xfrm>
            <a:off x="685799" y="4751387"/>
            <a:ext cx="5486400" cy="4145542"/>
          </a:xfrm>
        </p:spPr>
        <p:txBody>
          <a:bodyPr/>
          <a:lstStyle/>
          <a:p>
            <a:r>
              <a:rPr lang="fr-FR" dirty="0" err="1"/>
              <a:t>Modify</a:t>
            </a:r>
            <a:r>
              <a:rPr lang="fr-FR" dirty="0"/>
              <a:t> the file</a:t>
            </a:r>
          </a:p>
          <a:p>
            <a:r>
              <a:rPr lang="fr-FR" dirty="0"/>
              <a:t>Git </a:t>
            </a:r>
            <a:r>
              <a:rPr lang="fr-FR" dirty="0" err="1"/>
              <a:t>add</a:t>
            </a:r>
            <a:r>
              <a:rPr lang="fr-FR" dirty="0"/>
              <a:t> …</a:t>
            </a:r>
          </a:p>
          <a:p>
            <a:r>
              <a:rPr lang="fr-FR" dirty="0"/>
              <a:t>Git commit …</a:t>
            </a:r>
          </a:p>
          <a:p>
            <a:endParaRPr lang="fr-FR" dirty="0"/>
          </a:p>
          <a:p>
            <a:r>
              <a:rPr lang="fr-FR" dirty="0"/>
              <a:t>Git reset  --soft HEAD~1 : back to </a:t>
            </a:r>
            <a:r>
              <a:rPr lang="fr-FR" dirty="0" err="1"/>
              <a:t>staged</a:t>
            </a:r>
            <a:r>
              <a:rPr lang="fr-FR" dirty="0"/>
              <a:t>, </a:t>
            </a:r>
            <a:r>
              <a:rPr lang="fr-FR" dirty="0" err="1"/>
              <a:t>stay</a:t>
            </a:r>
            <a:r>
              <a:rPr lang="fr-FR" dirty="0"/>
              <a:t> in index</a:t>
            </a:r>
          </a:p>
          <a:p>
            <a:r>
              <a:rPr lang="fr-FR" dirty="0"/>
              <a:t>Git reset  HEAD~1 : back to </a:t>
            </a:r>
            <a:r>
              <a:rPr lang="fr-FR" dirty="0" err="1"/>
              <a:t>unstaged</a:t>
            </a:r>
            <a:r>
              <a:rPr lang="fr-FR" dirty="0"/>
              <a:t>, </a:t>
            </a:r>
            <a:r>
              <a:rPr lang="fr-FR" dirty="0" err="1"/>
              <a:t>remove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index</a:t>
            </a:r>
          </a:p>
          <a:p>
            <a:r>
              <a:rPr lang="fr-FR" dirty="0"/>
              <a:t>Git reset --hard HEAD~1 : </a:t>
            </a:r>
            <a:r>
              <a:rPr lang="fr-FR" dirty="0" err="1"/>
              <a:t>suppress</a:t>
            </a:r>
            <a:r>
              <a:rPr lang="fr-FR" dirty="0"/>
              <a:t> modification</a:t>
            </a:r>
          </a:p>
          <a:p>
            <a:endParaRPr lang="fr-FR" dirty="0"/>
          </a:p>
          <a:p>
            <a:r>
              <a:rPr lang="fr-FR" dirty="0"/>
              <a:t>~1 : un en arrière</a:t>
            </a:r>
          </a:p>
          <a:p>
            <a:r>
              <a:rPr lang="fr-FR" dirty="0"/>
              <a:t>~2 : 2 en arrière</a:t>
            </a:r>
          </a:p>
          <a:p>
            <a:endParaRPr lang="fr-FR" dirty="0"/>
          </a:p>
          <a:p>
            <a:r>
              <a:rPr lang="fr-FR" dirty="0"/>
              <a:t>Git </a:t>
            </a:r>
            <a:r>
              <a:rPr lang="fr-FR" dirty="0" err="1"/>
              <a:t>checkout</a:t>
            </a:r>
            <a:r>
              <a:rPr lang="fr-FR" dirty="0"/>
              <a:t> &lt;commit id&gt; mais le HEAD sur ce commit : </a:t>
            </a:r>
            <a:r>
              <a:rPr lang="fr-FR" dirty="0" err="1"/>
              <a:t>raffraichit</a:t>
            </a:r>
            <a:r>
              <a:rPr lang="fr-FR" dirty="0"/>
              <a:t> en fonction</a:t>
            </a:r>
          </a:p>
          <a:p>
            <a:r>
              <a:rPr lang="fr-FR" dirty="0"/>
              <a:t>Git log –all to </a:t>
            </a:r>
            <a:r>
              <a:rPr lang="fr-FR" dirty="0" err="1"/>
              <a:t>see</a:t>
            </a:r>
            <a:r>
              <a:rPr lang="fr-FR" dirty="0"/>
              <a:t> all the </a:t>
            </a:r>
            <a:r>
              <a:rPr lang="fr-FR" dirty="0" err="1"/>
              <a:t>commits</a:t>
            </a:r>
            <a:r>
              <a:rPr lang="fr-FR" dirty="0"/>
              <a:t>, </a:t>
            </a:r>
            <a:r>
              <a:rPr lang="fr-FR" dirty="0" err="1"/>
              <a:t>even</a:t>
            </a:r>
            <a:r>
              <a:rPr lang="fr-FR" dirty="0"/>
              <a:t> the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ones</a:t>
            </a:r>
            <a:r>
              <a:rPr lang="fr-FR" dirty="0"/>
              <a:t> --- « git </a:t>
            </a:r>
            <a:r>
              <a:rPr lang="fr-FR" dirty="0" err="1"/>
              <a:t>checkout</a:t>
            </a:r>
            <a:r>
              <a:rPr lang="fr-FR" dirty="0"/>
              <a:t> main » to come back to the end of the </a:t>
            </a:r>
            <a:r>
              <a:rPr lang="fr-FR" dirty="0" err="1"/>
              <a:t>branch</a:t>
            </a:r>
            <a:endParaRPr lang="fr-FR" dirty="0"/>
          </a:p>
          <a:p>
            <a:endParaRPr lang="fr-FR" dirty="0"/>
          </a:p>
          <a:p>
            <a:r>
              <a:rPr lang="fr-FR" dirty="0"/>
              <a:t>Git </a:t>
            </a:r>
            <a:r>
              <a:rPr lang="fr-FR" dirty="0" err="1"/>
              <a:t>revert</a:t>
            </a:r>
            <a:r>
              <a:rPr lang="fr-FR" dirty="0"/>
              <a:t> &lt;commit&gt;, </a:t>
            </a:r>
            <a:r>
              <a:rPr lang="fr-FR" dirty="0" err="1"/>
              <a:t>add</a:t>
            </a:r>
            <a:r>
              <a:rPr lang="fr-FR" dirty="0"/>
              <a:t> a new commit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deletion</a:t>
            </a:r>
            <a:r>
              <a:rPr lang="fr-FR" dirty="0"/>
              <a:t> of the </a:t>
            </a:r>
            <a:r>
              <a:rPr lang="fr-FR" dirty="0" err="1"/>
              <a:t>previous</a:t>
            </a:r>
            <a:r>
              <a:rPr lang="fr-FR" dirty="0"/>
              <a:t> =&gt; change the file</a:t>
            </a:r>
          </a:p>
          <a:p>
            <a:endParaRPr lang="fr-FR" dirty="0"/>
          </a:p>
          <a:p>
            <a:r>
              <a:rPr lang="fr-FR" dirty="0"/>
              <a:t>To </a:t>
            </a:r>
            <a:r>
              <a:rPr lang="fr-FR" dirty="0" err="1"/>
              <a:t>unstage</a:t>
            </a:r>
            <a:r>
              <a:rPr lang="fr-FR" dirty="0"/>
              <a:t>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Git restore –</a:t>
            </a:r>
            <a:r>
              <a:rPr lang="fr-FR" dirty="0" err="1"/>
              <a:t>staged</a:t>
            </a:r>
            <a:r>
              <a:rPr lang="fr-FR" dirty="0"/>
              <a:t> . Or &lt;file&gt;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Git reset HEAD 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44501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>
          <a:xfrm>
            <a:off x="685799" y="4763416"/>
            <a:ext cx="5486400" cy="4349502"/>
          </a:xfrm>
        </p:spPr>
        <p:txBody>
          <a:bodyPr/>
          <a:lstStyle/>
          <a:p>
            <a:r>
              <a:rPr lang="fr-FR" dirty="0"/>
              <a:t>Git </a:t>
            </a:r>
            <a:r>
              <a:rPr lang="fr-FR" dirty="0" err="1"/>
              <a:t>branch</a:t>
            </a:r>
            <a:r>
              <a:rPr lang="fr-FR" dirty="0"/>
              <a:t> </a:t>
            </a:r>
            <a:r>
              <a:rPr lang="fr-FR" dirty="0" err="1"/>
              <a:t>first_branch</a:t>
            </a:r>
            <a:endParaRPr lang="fr-FR" dirty="0"/>
          </a:p>
          <a:p>
            <a:r>
              <a:rPr lang="fr-FR" dirty="0"/>
              <a:t>Git </a:t>
            </a:r>
            <a:r>
              <a:rPr lang="fr-FR" dirty="0" err="1"/>
              <a:t>checkout</a:t>
            </a:r>
            <a:r>
              <a:rPr lang="fr-FR" dirty="0"/>
              <a:t> </a:t>
            </a:r>
            <a:r>
              <a:rPr lang="fr-FR" dirty="0" err="1"/>
              <a:t>first_branch</a:t>
            </a:r>
            <a:r>
              <a:rPr lang="fr-FR" dirty="0"/>
              <a:t> or git </a:t>
            </a:r>
            <a:r>
              <a:rPr lang="fr-FR" dirty="0" err="1"/>
              <a:t>checkout</a:t>
            </a:r>
            <a:r>
              <a:rPr lang="fr-FR" dirty="0"/>
              <a:t> –b </a:t>
            </a:r>
            <a:r>
              <a:rPr lang="fr-FR" dirty="0" err="1"/>
              <a:t>first_branch</a:t>
            </a:r>
            <a:endParaRPr lang="fr-FR" dirty="0"/>
          </a:p>
          <a:p>
            <a:r>
              <a:rPr lang="fr-FR" dirty="0"/>
              <a:t>Git </a:t>
            </a:r>
            <a:r>
              <a:rPr lang="fr-FR" dirty="0" err="1"/>
              <a:t>branch</a:t>
            </a:r>
            <a:r>
              <a:rPr lang="fr-FR" dirty="0"/>
              <a:t> to </a:t>
            </a:r>
            <a:r>
              <a:rPr lang="fr-FR" dirty="0" err="1"/>
              <a:t>see</a:t>
            </a:r>
            <a:r>
              <a:rPr lang="fr-FR" dirty="0"/>
              <a:t> </a:t>
            </a:r>
            <a:r>
              <a:rPr lang="fr-FR" dirty="0" err="1"/>
              <a:t>where</a:t>
            </a:r>
            <a:r>
              <a:rPr lang="fr-FR" dirty="0"/>
              <a:t> I </a:t>
            </a:r>
            <a:r>
              <a:rPr lang="fr-FR" dirty="0" err="1"/>
              <a:t>am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Modify</a:t>
            </a:r>
            <a:r>
              <a:rPr lang="fr-FR" dirty="0"/>
              <a:t> the 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The file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modified</a:t>
            </a:r>
            <a:r>
              <a:rPr lang="fr-FR" dirty="0"/>
              <a:t> in </a:t>
            </a:r>
            <a:r>
              <a:rPr lang="fr-FR" dirty="0" err="1"/>
              <a:t>both</a:t>
            </a:r>
            <a:r>
              <a:rPr lang="fr-FR" dirty="0"/>
              <a:t> main / </a:t>
            </a:r>
            <a:r>
              <a:rPr lang="fr-FR" dirty="0" err="1"/>
              <a:t>first_branch</a:t>
            </a:r>
            <a:endParaRPr lang="fr-FR" dirty="0"/>
          </a:p>
          <a:p>
            <a:r>
              <a:rPr lang="fr-FR" dirty="0"/>
              <a:t>Stage the 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The file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modified</a:t>
            </a:r>
            <a:r>
              <a:rPr lang="fr-FR" dirty="0"/>
              <a:t> in </a:t>
            </a:r>
            <a:r>
              <a:rPr lang="fr-FR" dirty="0" err="1"/>
              <a:t>both</a:t>
            </a:r>
            <a:r>
              <a:rPr lang="fr-FR" dirty="0"/>
              <a:t> main / </a:t>
            </a:r>
            <a:r>
              <a:rPr lang="fr-FR" dirty="0" err="1"/>
              <a:t>first_branch</a:t>
            </a:r>
            <a:endParaRPr lang="fr-FR" dirty="0"/>
          </a:p>
          <a:p>
            <a:r>
              <a:rPr lang="fr-FR" dirty="0"/>
              <a:t>Commit the file in </a:t>
            </a:r>
            <a:r>
              <a:rPr lang="fr-FR" dirty="0" err="1"/>
              <a:t>first_branch</a:t>
            </a:r>
            <a:endParaRPr lang="fr-F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The file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modified</a:t>
            </a:r>
            <a:r>
              <a:rPr lang="fr-FR" dirty="0"/>
              <a:t> in </a:t>
            </a:r>
            <a:r>
              <a:rPr lang="fr-FR" dirty="0" err="1"/>
              <a:t>first_branch</a:t>
            </a:r>
            <a:endParaRPr lang="fr-F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The file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modified</a:t>
            </a:r>
            <a:r>
              <a:rPr lang="fr-FR" dirty="0"/>
              <a:t> in main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/>
              <a:t>Use « git </a:t>
            </a:r>
            <a:r>
              <a:rPr lang="fr-FR" dirty="0" err="1"/>
              <a:t>bash</a:t>
            </a:r>
            <a:r>
              <a:rPr lang="fr-FR" dirty="0"/>
              <a:t> » </a:t>
            </a:r>
            <a:r>
              <a:rPr lang="fr-FR" dirty="0" err="1"/>
              <a:t>tool</a:t>
            </a:r>
            <a:r>
              <a:rPr lang="fr-FR" dirty="0"/>
              <a:t> to </a:t>
            </a:r>
            <a:r>
              <a:rPr lang="fr-FR" dirty="0" err="1"/>
              <a:t>see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branch</a:t>
            </a:r>
            <a:endParaRPr lang="fr-FR" dirty="0"/>
          </a:p>
          <a:p>
            <a:endParaRPr lang="fr-FR" dirty="0"/>
          </a:p>
          <a:p>
            <a:r>
              <a:rPr lang="fr-FR" dirty="0"/>
              <a:t>Git </a:t>
            </a:r>
            <a:r>
              <a:rPr lang="fr-FR" dirty="0" err="1"/>
              <a:t>branch</a:t>
            </a:r>
            <a:r>
              <a:rPr lang="fr-FR" dirty="0"/>
              <a:t> –d &lt;</a:t>
            </a:r>
            <a:r>
              <a:rPr lang="fr-FR" dirty="0" err="1"/>
              <a:t>branch</a:t>
            </a:r>
            <a:r>
              <a:rPr lang="fr-FR" dirty="0"/>
              <a:t>&gt; to </a:t>
            </a:r>
            <a:r>
              <a:rPr lang="fr-FR" dirty="0" err="1"/>
              <a:t>remove</a:t>
            </a:r>
            <a:r>
              <a:rPr lang="fr-FR" dirty="0"/>
              <a:t> </a:t>
            </a:r>
            <a:r>
              <a:rPr lang="fr-FR" dirty="0" err="1"/>
              <a:t>locally</a:t>
            </a:r>
            <a:endParaRPr lang="fr-FR" dirty="0"/>
          </a:p>
          <a:p>
            <a:endParaRPr lang="fr-FR" dirty="0"/>
          </a:p>
          <a:p>
            <a:r>
              <a:rPr lang="fr-FR" dirty="0"/>
              <a:t>Git </a:t>
            </a:r>
            <a:r>
              <a:rPr lang="fr-FR" dirty="0" err="1"/>
              <a:t>checkout</a:t>
            </a:r>
            <a:r>
              <a:rPr lang="fr-FR" dirty="0"/>
              <a:t> main / Git </a:t>
            </a:r>
            <a:r>
              <a:rPr lang="fr-FR" dirty="0" err="1"/>
              <a:t>branch</a:t>
            </a:r>
            <a:r>
              <a:rPr lang="fr-FR" dirty="0"/>
              <a:t> </a:t>
            </a:r>
            <a:r>
              <a:rPr lang="fr-FR" dirty="0" err="1"/>
              <a:t>second_branch</a:t>
            </a:r>
            <a:r>
              <a:rPr lang="fr-FR" dirty="0"/>
              <a:t> /git </a:t>
            </a:r>
            <a:r>
              <a:rPr lang="fr-FR" dirty="0" err="1"/>
              <a:t>checkout</a:t>
            </a:r>
            <a:r>
              <a:rPr lang="fr-FR" dirty="0"/>
              <a:t> </a:t>
            </a:r>
            <a:r>
              <a:rPr lang="fr-FR" dirty="0" err="1"/>
              <a:t>second_branch</a:t>
            </a:r>
            <a:endParaRPr lang="fr-FR" dirty="0"/>
          </a:p>
          <a:p>
            <a:r>
              <a:rPr lang="fr-FR" dirty="0" err="1"/>
              <a:t>Modifiy</a:t>
            </a:r>
            <a:r>
              <a:rPr lang="fr-FR" dirty="0"/>
              <a:t> file =&gt; no more possible to go back to « </a:t>
            </a:r>
            <a:r>
              <a:rPr lang="fr-FR" dirty="0" err="1"/>
              <a:t>first_branch</a:t>
            </a:r>
            <a:r>
              <a:rPr lang="fr-FR" dirty="0"/>
              <a:t> »</a:t>
            </a:r>
          </a:p>
          <a:p>
            <a:r>
              <a:rPr lang="fr-FR" dirty="0"/>
              <a:t>Git commit –m « commit second </a:t>
            </a:r>
            <a:r>
              <a:rPr lang="fr-FR" dirty="0" err="1"/>
              <a:t>branch</a:t>
            </a:r>
            <a:r>
              <a:rPr lang="fr-FR" dirty="0"/>
              <a:t> » =&gt; </a:t>
            </a:r>
            <a:r>
              <a:rPr lang="fr-FR" dirty="0" err="1"/>
              <a:t>again</a:t>
            </a:r>
            <a:r>
              <a:rPr lang="fr-FR" dirty="0"/>
              <a:t> possible to go to </a:t>
            </a:r>
            <a:r>
              <a:rPr lang="fr-FR" dirty="0" err="1"/>
              <a:t>first_branch</a:t>
            </a:r>
            <a:endParaRPr lang="fr-FR" dirty="0"/>
          </a:p>
          <a:p>
            <a:r>
              <a:rPr lang="fr-FR" dirty="0"/>
              <a:t>	=&gt; </a:t>
            </a:r>
            <a:r>
              <a:rPr lang="fr-FR" dirty="0" err="1"/>
              <a:t>validate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work</a:t>
            </a:r>
            <a:r>
              <a:rPr lang="fr-FR" dirty="0"/>
              <a:t>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changing</a:t>
            </a:r>
            <a:r>
              <a:rPr lang="fr-FR" dirty="0"/>
              <a:t> </a:t>
            </a:r>
            <a:r>
              <a:rPr lang="fr-FR" dirty="0" err="1"/>
              <a:t>branch</a:t>
            </a:r>
            <a:endParaRPr lang="fr-FR" dirty="0"/>
          </a:p>
          <a:p>
            <a:endParaRPr lang="fr-FR" dirty="0"/>
          </a:p>
          <a:p>
            <a:r>
              <a:rPr lang="fr-FR" dirty="0"/>
              <a:t>git log --graph –</a:t>
            </a:r>
            <a:r>
              <a:rPr lang="fr-FR" dirty="0" err="1"/>
              <a:t>oneline</a:t>
            </a:r>
            <a:r>
              <a:rPr lang="fr-FR" dirty="0"/>
              <a:t> --all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fr-FR" smtClean="0"/>
              <a:pPr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1937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65138" y="330200"/>
            <a:ext cx="5927725" cy="333375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>
          <a:xfrm>
            <a:off x="685799" y="3785182"/>
            <a:ext cx="5486400" cy="5831710"/>
          </a:xfrm>
        </p:spPr>
        <p:txBody>
          <a:bodyPr/>
          <a:lstStyle/>
          <a:p>
            <a:r>
              <a:rPr lang="en-US" sz="800" dirty="0"/>
              <a:t>Do </a:t>
            </a:r>
            <a:r>
              <a:rPr lang="fr-FR" sz="800" dirty="0"/>
              <a:t>git log --graph –</a:t>
            </a:r>
            <a:r>
              <a:rPr lang="fr-FR" sz="800" dirty="0" err="1"/>
              <a:t>oneline</a:t>
            </a:r>
            <a:r>
              <a:rPr lang="fr-FR" sz="800" dirty="0"/>
              <a:t> –all, at </a:t>
            </a:r>
            <a:r>
              <a:rPr lang="fr-FR" sz="800" dirty="0" err="1"/>
              <a:t>different</a:t>
            </a:r>
            <a:r>
              <a:rPr lang="fr-FR" sz="800" dirty="0"/>
              <a:t> </a:t>
            </a:r>
            <a:r>
              <a:rPr lang="fr-FR" sz="800" dirty="0" err="1"/>
              <a:t>step</a:t>
            </a:r>
            <a:endParaRPr lang="fr-FR" sz="800" dirty="0"/>
          </a:p>
          <a:p>
            <a:r>
              <a:rPr lang="fr-FR" sz="800" dirty="0"/>
              <a:t>Git </a:t>
            </a:r>
            <a:r>
              <a:rPr lang="fr-FR" sz="800" dirty="0" err="1"/>
              <a:t>checkout</a:t>
            </a:r>
            <a:r>
              <a:rPr lang="fr-FR" sz="800" dirty="0"/>
              <a:t>, change the HEAD pointer </a:t>
            </a:r>
            <a:r>
              <a:rPr lang="fr-FR" sz="800" dirty="0" err="1"/>
              <a:t>from</a:t>
            </a:r>
            <a:r>
              <a:rPr lang="fr-FR" sz="800" dirty="0"/>
              <a:t> a </a:t>
            </a:r>
            <a:r>
              <a:rPr lang="fr-FR" sz="800" dirty="0" err="1"/>
              <a:t>branch</a:t>
            </a:r>
            <a:r>
              <a:rPr lang="fr-FR" sz="800" dirty="0"/>
              <a:t> to </a:t>
            </a:r>
            <a:r>
              <a:rPr lang="fr-FR" sz="800" dirty="0" err="1"/>
              <a:t>another</a:t>
            </a:r>
            <a:endParaRPr lang="fr-FR" sz="800" dirty="0"/>
          </a:p>
          <a:p>
            <a:endParaRPr lang="en-US" sz="800" dirty="0"/>
          </a:p>
          <a:p>
            <a:r>
              <a:rPr lang="en-US" sz="800" dirty="0"/>
              <a:t>other thing to do : 1 file</a:t>
            </a:r>
          </a:p>
          <a:p>
            <a:endParaRPr lang="en-US" sz="800" dirty="0"/>
          </a:p>
          <a:p>
            <a:r>
              <a:rPr lang="en-US" sz="800" dirty="0"/>
              <a:t>prod.txt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add line in </a:t>
            </a:r>
            <a:r>
              <a:rPr lang="en-US" sz="800" dirty="0" err="1"/>
              <a:t>new_feature</a:t>
            </a:r>
            <a:r>
              <a:rPr lang="en-US" sz="800" dirty="0"/>
              <a:t> and </a:t>
            </a:r>
            <a:r>
              <a:rPr lang="en-US" sz="800" dirty="0" err="1"/>
              <a:t>hot_fix</a:t>
            </a:r>
            <a:endParaRPr lang="en-US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On </a:t>
            </a:r>
            <a:r>
              <a:rPr lang="en-US" sz="800" dirty="0" err="1"/>
              <a:t>new_feature</a:t>
            </a:r>
            <a:r>
              <a:rPr lang="en-US" sz="800" dirty="0"/>
              <a:t> modify an existing line</a:t>
            </a:r>
          </a:p>
          <a:p>
            <a:endParaRPr lang="en-US" sz="800" dirty="0"/>
          </a:p>
          <a:p>
            <a:r>
              <a:rPr lang="en-US" sz="800" dirty="0"/>
              <a:t>git add .</a:t>
            </a:r>
          </a:p>
          <a:p>
            <a:r>
              <a:rPr lang="en-US" sz="800" dirty="0"/>
              <a:t>git commit -m "first commit 2 files"</a:t>
            </a:r>
          </a:p>
          <a:p>
            <a:endParaRPr lang="en-US" sz="800" dirty="0"/>
          </a:p>
          <a:p>
            <a:r>
              <a:rPr lang="en-US" sz="800" dirty="0"/>
              <a:t>git branch </a:t>
            </a:r>
            <a:r>
              <a:rPr lang="en-US" sz="800" dirty="0" err="1"/>
              <a:t>new_feature</a:t>
            </a:r>
            <a:endParaRPr lang="en-US" sz="800" dirty="0"/>
          </a:p>
          <a:p>
            <a:r>
              <a:rPr lang="en-US" sz="800" dirty="0"/>
              <a:t>git checkout </a:t>
            </a:r>
            <a:r>
              <a:rPr lang="en-US" sz="800" dirty="0" err="1"/>
              <a:t>new_feature</a:t>
            </a:r>
            <a:endParaRPr lang="en-US" sz="800" dirty="0"/>
          </a:p>
          <a:p>
            <a:r>
              <a:rPr lang="en-US" sz="800" dirty="0"/>
              <a:t>&lt;modify file&gt;</a:t>
            </a:r>
          </a:p>
          <a:p>
            <a:r>
              <a:rPr lang="en-US" sz="800" dirty="0"/>
              <a:t>git add .</a:t>
            </a:r>
          </a:p>
          <a:p>
            <a:r>
              <a:rPr lang="en-US" sz="800" dirty="0"/>
              <a:t>git commit -m "modify 2 files in </a:t>
            </a:r>
            <a:r>
              <a:rPr lang="en-US" sz="800" dirty="0" err="1"/>
              <a:t>my_feature</a:t>
            </a:r>
            <a:r>
              <a:rPr lang="en-US" sz="800" dirty="0"/>
              <a:t>"</a:t>
            </a:r>
          </a:p>
          <a:p>
            <a:r>
              <a:rPr lang="en-US" sz="800" dirty="0"/>
              <a:t>git checkout main</a:t>
            </a:r>
          </a:p>
          <a:p>
            <a:endParaRPr lang="en-US" sz="800" dirty="0"/>
          </a:p>
          <a:p>
            <a:r>
              <a:rPr lang="en-US" sz="800" dirty="0"/>
              <a:t>git branch </a:t>
            </a:r>
            <a:r>
              <a:rPr lang="en-US" sz="800" dirty="0" err="1"/>
              <a:t>hot_fix</a:t>
            </a:r>
            <a:endParaRPr lang="en-US" sz="800" dirty="0"/>
          </a:p>
          <a:p>
            <a:r>
              <a:rPr lang="en-US" sz="800" dirty="0"/>
              <a:t>git checkout </a:t>
            </a:r>
            <a:r>
              <a:rPr lang="en-US" sz="800" dirty="0" err="1"/>
              <a:t>hot_fix</a:t>
            </a:r>
            <a:endParaRPr lang="en-US" sz="800" dirty="0"/>
          </a:p>
          <a:p>
            <a:r>
              <a:rPr lang="en-US" sz="800" dirty="0"/>
              <a:t>&lt;modify file&gt;</a:t>
            </a:r>
          </a:p>
          <a:p>
            <a:r>
              <a:rPr lang="en-US" sz="800" dirty="0"/>
              <a:t>git add .</a:t>
            </a:r>
          </a:p>
          <a:p>
            <a:r>
              <a:rPr lang="en-US" sz="800" dirty="0"/>
              <a:t>git commit -m "modify 2 files </a:t>
            </a:r>
            <a:r>
              <a:rPr lang="en-US" sz="800" dirty="0" err="1"/>
              <a:t>en</a:t>
            </a:r>
            <a:r>
              <a:rPr lang="en-US" sz="800" dirty="0"/>
              <a:t> </a:t>
            </a:r>
            <a:r>
              <a:rPr lang="en-US" sz="800" dirty="0" err="1"/>
              <a:t>hot_fix</a:t>
            </a:r>
            <a:r>
              <a:rPr lang="en-US" sz="800" dirty="0"/>
              <a:t>"</a:t>
            </a:r>
          </a:p>
          <a:p>
            <a:r>
              <a:rPr lang="en-US" sz="800" dirty="0"/>
              <a:t>git checkout main</a:t>
            </a:r>
          </a:p>
          <a:p>
            <a:endParaRPr lang="en-US" sz="800" dirty="0"/>
          </a:p>
          <a:p>
            <a:r>
              <a:rPr lang="en-US" sz="800" dirty="0"/>
              <a:t>git merge </a:t>
            </a:r>
            <a:r>
              <a:rPr lang="en-US" sz="800" dirty="0" err="1"/>
              <a:t>hot_fix</a:t>
            </a:r>
            <a:endParaRPr lang="en-US" sz="800" dirty="0"/>
          </a:p>
          <a:p>
            <a:r>
              <a:rPr lang="en-US" sz="800" dirty="0"/>
              <a:t>git branch -d </a:t>
            </a:r>
            <a:r>
              <a:rPr lang="en-US" sz="800" dirty="0" err="1"/>
              <a:t>hot_fix</a:t>
            </a:r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git checkout </a:t>
            </a:r>
            <a:r>
              <a:rPr lang="en-US" sz="800" dirty="0" err="1"/>
              <a:t>new_feature</a:t>
            </a:r>
            <a:endParaRPr lang="en-US" sz="800" dirty="0"/>
          </a:p>
          <a:p>
            <a:r>
              <a:rPr lang="en-US" sz="800" dirty="0"/>
              <a:t>&lt;modify prod.txt&gt;</a:t>
            </a:r>
          </a:p>
          <a:p>
            <a:r>
              <a:rPr lang="en-US" sz="800" dirty="0"/>
              <a:t>git add .</a:t>
            </a:r>
          </a:p>
          <a:p>
            <a:r>
              <a:rPr lang="en-US" sz="800" dirty="0"/>
              <a:t>git commit -m "second change prod.txt from </a:t>
            </a:r>
            <a:r>
              <a:rPr lang="en-US" sz="800" dirty="0" err="1"/>
              <a:t>new_feature</a:t>
            </a:r>
            <a:r>
              <a:rPr lang="en-US" sz="800" dirty="0"/>
              <a:t>"</a:t>
            </a:r>
          </a:p>
          <a:p>
            <a:endParaRPr lang="en-US" sz="800" dirty="0"/>
          </a:p>
          <a:p>
            <a:r>
              <a:rPr lang="en-US" sz="800" dirty="0"/>
              <a:t>git checkout main</a:t>
            </a:r>
          </a:p>
          <a:p>
            <a:r>
              <a:rPr lang="en-US" sz="800" dirty="0"/>
              <a:t>git merge </a:t>
            </a:r>
            <a:r>
              <a:rPr lang="en-US" sz="800" dirty="0" err="1"/>
              <a:t>new_feature</a:t>
            </a:r>
            <a:endParaRPr lang="en-US" sz="800" dirty="0"/>
          </a:p>
          <a:p>
            <a:r>
              <a:rPr lang="en-US" sz="800" dirty="0"/>
              <a:t>	* everything ok</a:t>
            </a:r>
          </a:p>
          <a:p>
            <a:r>
              <a:rPr lang="en-US" sz="800" dirty="0"/>
              <a:t>	* conflict</a:t>
            </a:r>
          </a:p>
          <a:p>
            <a:r>
              <a:rPr lang="en-US" sz="800" dirty="0"/>
              <a:t>		+ git status, pour </a:t>
            </a:r>
            <a:r>
              <a:rPr lang="en-US" sz="800" dirty="0" err="1"/>
              <a:t>contrôler</a:t>
            </a:r>
            <a:endParaRPr lang="en-US" sz="800" dirty="0"/>
          </a:p>
          <a:p>
            <a:r>
              <a:rPr lang="en-US" sz="800" dirty="0"/>
              <a:t>		+ look at the files</a:t>
            </a:r>
          </a:p>
          <a:p>
            <a:r>
              <a:rPr lang="en-US" sz="800" dirty="0"/>
              <a:t>		+ do it manually or with "git </a:t>
            </a:r>
            <a:r>
              <a:rPr lang="en-US" sz="800" dirty="0" err="1"/>
              <a:t>mergetool</a:t>
            </a:r>
            <a:r>
              <a:rPr lang="en-US" sz="800" dirty="0"/>
              <a:t>"</a:t>
            </a:r>
          </a:p>
          <a:p>
            <a:r>
              <a:rPr lang="en-US" sz="800" dirty="0"/>
              <a:t>git add .</a:t>
            </a:r>
          </a:p>
          <a:p>
            <a:r>
              <a:rPr lang="en-US" sz="800" dirty="0"/>
              <a:t>git commit # run </a:t>
            </a:r>
            <a:r>
              <a:rPr lang="en-US" sz="800" dirty="0" err="1"/>
              <a:t>vscode</a:t>
            </a:r>
            <a:endParaRPr lang="en-US" sz="800" dirty="0"/>
          </a:p>
          <a:p>
            <a:r>
              <a:rPr lang="en-US" sz="800" dirty="0"/>
              <a:t>git log --graph --</a:t>
            </a:r>
            <a:r>
              <a:rPr lang="en-US" sz="800" dirty="0" err="1"/>
              <a:t>oneline</a:t>
            </a:r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git branch -d </a:t>
            </a:r>
            <a:r>
              <a:rPr lang="en-US" sz="800" dirty="0" err="1"/>
              <a:t>new_feature</a:t>
            </a:r>
            <a:endParaRPr lang="en-US" sz="800" dirty="0"/>
          </a:p>
          <a:p>
            <a:endParaRPr lang="fr-FR" sz="800" dirty="0"/>
          </a:p>
          <a:p>
            <a:endParaRPr lang="fr-FR" sz="800" dirty="0"/>
          </a:p>
          <a:p>
            <a:endParaRPr lang="fr-FR" sz="800" dirty="0"/>
          </a:p>
          <a:p>
            <a:endParaRPr lang="fr-FR" sz="800" dirty="0"/>
          </a:p>
          <a:p>
            <a:endParaRPr lang="fr-FR" sz="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2078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65138" y="330200"/>
            <a:ext cx="5927725" cy="333375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>
          <a:xfrm>
            <a:off x="685799" y="3785182"/>
            <a:ext cx="5486400" cy="5758921"/>
          </a:xfrm>
        </p:spPr>
        <p:txBody>
          <a:bodyPr/>
          <a:lstStyle/>
          <a:p>
            <a:r>
              <a:rPr lang="en-US" sz="800" dirty="0"/>
              <a:t>other thing to do : 3 files</a:t>
            </a:r>
          </a:p>
          <a:p>
            <a:r>
              <a:rPr lang="en-US" sz="800" dirty="0"/>
              <a:t>Take file </a:t>
            </a:r>
          </a:p>
          <a:p>
            <a:endParaRPr lang="en-US" sz="800" dirty="0"/>
          </a:p>
          <a:p>
            <a:r>
              <a:rPr lang="en-US" sz="800" dirty="0"/>
              <a:t>prod.txt</a:t>
            </a:r>
          </a:p>
          <a:p>
            <a:r>
              <a:rPr lang="en-US" sz="800" dirty="0"/>
              <a:t>* add line in </a:t>
            </a:r>
            <a:r>
              <a:rPr lang="en-US" sz="800" dirty="0" err="1"/>
              <a:t>new_feature</a:t>
            </a:r>
            <a:r>
              <a:rPr lang="en-US" sz="800" dirty="0"/>
              <a:t> and </a:t>
            </a:r>
            <a:r>
              <a:rPr lang="en-US" sz="800" dirty="0" err="1"/>
              <a:t>hot_fix</a:t>
            </a:r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override.txt</a:t>
            </a:r>
          </a:p>
          <a:p>
            <a:r>
              <a:rPr lang="en-US" sz="800" dirty="0"/>
              <a:t>  </a:t>
            </a:r>
            <a:r>
              <a:rPr lang="en-US" sz="800" dirty="0" err="1"/>
              <a:t>overide</a:t>
            </a:r>
            <a:r>
              <a:rPr lang="en-US" sz="800" dirty="0"/>
              <a:t> the line : This text will be modified by the new feature and the hot fix</a:t>
            </a:r>
          </a:p>
          <a:p>
            <a:endParaRPr lang="en-US" sz="800" dirty="0"/>
          </a:p>
          <a:p>
            <a:r>
              <a:rPr lang="en-US" sz="800" dirty="0"/>
              <a:t>git add .</a:t>
            </a:r>
          </a:p>
          <a:p>
            <a:r>
              <a:rPr lang="en-US" sz="800" dirty="0"/>
              <a:t>git commit -m "first commit 2 files"</a:t>
            </a:r>
          </a:p>
          <a:p>
            <a:endParaRPr lang="en-US" sz="800" dirty="0"/>
          </a:p>
          <a:p>
            <a:r>
              <a:rPr lang="en-US" sz="800" dirty="0"/>
              <a:t>git branch </a:t>
            </a:r>
            <a:r>
              <a:rPr lang="en-US" sz="800" dirty="0" err="1"/>
              <a:t>new_feature</a:t>
            </a:r>
            <a:endParaRPr lang="en-US" sz="800" dirty="0"/>
          </a:p>
          <a:p>
            <a:r>
              <a:rPr lang="en-US" sz="800" dirty="0"/>
              <a:t>git checkout </a:t>
            </a:r>
            <a:r>
              <a:rPr lang="en-US" sz="800" dirty="0" err="1"/>
              <a:t>new_feature</a:t>
            </a:r>
            <a:endParaRPr lang="en-US" sz="800" dirty="0"/>
          </a:p>
          <a:p>
            <a:r>
              <a:rPr lang="en-US" sz="800" dirty="0"/>
              <a:t>&lt;modify two files&gt;</a:t>
            </a:r>
          </a:p>
          <a:p>
            <a:r>
              <a:rPr lang="en-US" sz="800" dirty="0"/>
              <a:t>git add .</a:t>
            </a:r>
          </a:p>
          <a:p>
            <a:r>
              <a:rPr lang="en-US" sz="800" dirty="0"/>
              <a:t>git commit -m "modify 2 files in </a:t>
            </a:r>
            <a:r>
              <a:rPr lang="en-US" sz="800" dirty="0" err="1"/>
              <a:t>my_feature</a:t>
            </a:r>
            <a:r>
              <a:rPr lang="en-US" sz="800" dirty="0"/>
              <a:t>"</a:t>
            </a:r>
          </a:p>
          <a:p>
            <a:r>
              <a:rPr lang="en-US" sz="800" dirty="0"/>
              <a:t>git checkout main</a:t>
            </a:r>
          </a:p>
          <a:p>
            <a:endParaRPr lang="en-US" sz="800" dirty="0"/>
          </a:p>
          <a:p>
            <a:r>
              <a:rPr lang="en-US" sz="800" dirty="0"/>
              <a:t>git branch </a:t>
            </a:r>
            <a:r>
              <a:rPr lang="en-US" sz="800" dirty="0" err="1"/>
              <a:t>hot_fix</a:t>
            </a:r>
            <a:endParaRPr lang="en-US" sz="800" dirty="0"/>
          </a:p>
          <a:p>
            <a:r>
              <a:rPr lang="en-US" sz="800" dirty="0"/>
              <a:t>git checkout </a:t>
            </a:r>
            <a:r>
              <a:rPr lang="en-US" sz="800" dirty="0" err="1"/>
              <a:t>hot_fix</a:t>
            </a:r>
            <a:endParaRPr lang="en-US" sz="800" dirty="0"/>
          </a:p>
          <a:p>
            <a:r>
              <a:rPr lang="en-US" sz="800" dirty="0"/>
              <a:t>&lt;modify two files&gt;</a:t>
            </a:r>
          </a:p>
          <a:p>
            <a:r>
              <a:rPr lang="en-US" sz="800" dirty="0"/>
              <a:t>git add .</a:t>
            </a:r>
          </a:p>
          <a:p>
            <a:r>
              <a:rPr lang="en-US" sz="800" dirty="0"/>
              <a:t>git commit -m "modify 2 files </a:t>
            </a:r>
            <a:r>
              <a:rPr lang="en-US" sz="800" dirty="0" err="1"/>
              <a:t>en</a:t>
            </a:r>
            <a:r>
              <a:rPr lang="en-US" sz="800" dirty="0"/>
              <a:t> </a:t>
            </a:r>
            <a:r>
              <a:rPr lang="en-US" sz="800" dirty="0" err="1"/>
              <a:t>hot_fix</a:t>
            </a:r>
            <a:r>
              <a:rPr lang="en-US" sz="800" dirty="0"/>
              <a:t>"</a:t>
            </a:r>
          </a:p>
          <a:p>
            <a:r>
              <a:rPr lang="en-US" sz="800" dirty="0"/>
              <a:t>git checkout main</a:t>
            </a:r>
          </a:p>
          <a:p>
            <a:endParaRPr lang="en-US" sz="800" dirty="0"/>
          </a:p>
          <a:p>
            <a:r>
              <a:rPr lang="en-US" sz="800" dirty="0"/>
              <a:t>git merge </a:t>
            </a:r>
            <a:r>
              <a:rPr lang="en-US" sz="800" dirty="0" err="1"/>
              <a:t>hot_fix</a:t>
            </a:r>
            <a:endParaRPr lang="en-US" sz="800" dirty="0"/>
          </a:p>
          <a:p>
            <a:r>
              <a:rPr lang="en-US" sz="800" dirty="0"/>
              <a:t>git branch -d </a:t>
            </a:r>
            <a:r>
              <a:rPr lang="en-US" sz="800" dirty="0" err="1"/>
              <a:t>hot_fix</a:t>
            </a:r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git checkout </a:t>
            </a:r>
            <a:r>
              <a:rPr lang="en-US" sz="800" dirty="0" err="1"/>
              <a:t>new_feature</a:t>
            </a:r>
            <a:endParaRPr lang="en-US" sz="800" dirty="0"/>
          </a:p>
          <a:p>
            <a:r>
              <a:rPr lang="en-US" sz="800" dirty="0"/>
              <a:t>&lt;modify prod.txt&gt;</a:t>
            </a:r>
          </a:p>
          <a:p>
            <a:r>
              <a:rPr lang="en-US" sz="800" dirty="0"/>
              <a:t>git add .</a:t>
            </a:r>
          </a:p>
          <a:p>
            <a:r>
              <a:rPr lang="en-US" sz="800" dirty="0"/>
              <a:t>git commit -m "second change prod.txt from </a:t>
            </a:r>
            <a:r>
              <a:rPr lang="en-US" sz="800" dirty="0" err="1"/>
              <a:t>new_feature</a:t>
            </a:r>
            <a:r>
              <a:rPr lang="en-US" sz="800" dirty="0"/>
              <a:t>"</a:t>
            </a:r>
          </a:p>
          <a:p>
            <a:endParaRPr lang="en-US" sz="800" dirty="0"/>
          </a:p>
          <a:p>
            <a:r>
              <a:rPr lang="en-US" sz="800" dirty="0"/>
              <a:t>git checkout main</a:t>
            </a:r>
          </a:p>
          <a:p>
            <a:r>
              <a:rPr lang="en-US" sz="800" dirty="0"/>
              <a:t>git merge </a:t>
            </a:r>
            <a:r>
              <a:rPr lang="en-US" sz="800" dirty="0" err="1"/>
              <a:t>new_feature</a:t>
            </a:r>
            <a:endParaRPr lang="en-US" sz="800" dirty="0"/>
          </a:p>
          <a:p>
            <a:r>
              <a:rPr lang="en-US" sz="800" dirty="0"/>
              <a:t>	* everything ok</a:t>
            </a:r>
          </a:p>
          <a:p>
            <a:r>
              <a:rPr lang="en-US" sz="800" dirty="0"/>
              <a:t>	* conflict</a:t>
            </a:r>
          </a:p>
          <a:p>
            <a:r>
              <a:rPr lang="en-US" sz="800" dirty="0"/>
              <a:t>		+ git status, pour </a:t>
            </a:r>
            <a:r>
              <a:rPr lang="en-US" sz="800" dirty="0" err="1"/>
              <a:t>contrôler</a:t>
            </a:r>
            <a:endParaRPr lang="en-US" sz="800" dirty="0"/>
          </a:p>
          <a:p>
            <a:r>
              <a:rPr lang="en-US" sz="800" dirty="0"/>
              <a:t>		+ look at the files</a:t>
            </a:r>
          </a:p>
          <a:p>
            <a:r>
              <a:rPr lang="en-US" sz="800" dirty="0"/>
              <a:t>		+ do it manually or with "git </a:t>
            </a:r>
            <a:r>
              <a:rPr lang="en-US" sz="800" dirty="0" err="1"/>
              <a:t>mergetool</a:t>
            </a:r>
            <a:r>
              <a:rPr lang="en-US" sz="800" dirty="0"/>
              <a:t>"</a:t>
            </a:r>
          </a:p>
          <a:p>
            <a:r>
              <a:rPr lang="en-US" sz="800" dirty="0"/>
              <a:t>git add .</a:t>
            </a:r>
          </a:p>
          <a:p>
            <a:r>
              <a:rPr lang="en-US" sz="800" dirty="0"/>
              <a:t>git commit # run </a:t>
            </a:r>
            <a:r>
              <a:rPr lang="en-US" sz="800" dirty="0" err="1"/>
              <a:t>vscode</a:t>
            </a:r>
            <a:endParaRPr lang="en-US" sz="800" dirty="0"/>
          </a:p>
          <a:p>
            <a:r>
              <a:rPr lang="en-US" sz="800" dirty="0"/>
              <a:t>git log --graph --</a:t>
            </a:r>
            <a:r>
              <a:rPr lang="en-US" sz="800" dirty="0" err="1"/>
              <a:t>oneline</a:t>
            </a:r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git branch -d </a:t>
            </a:r>
            <a:r>
              <a:rPr lang="en-US" sz="800" dirty="0" err="1"/>
              <a:t>new_feature</a:t>
            </a:r>
            <a:endParaRPr lang="en-US" sz="800" dirty="0"/>
          </a:p>
          <a:p>
            <a:endParaRPr lang="fr-FR" sz="800" dirty="0"/>
          </a:p>
          <a:p>
            <a:endParaRPr lang="fr-FR" sz="800" dirty="0"/>
          </a:p>
          <a:p>
            <a:endParaRPr lang="fr-FR" sz="800" dirty="0"/>
          </a:p>
          <a:p>
            <a:endParaRPr lang="fr-FR" sz="800" dirty="0"/>
          </a:p>
          <a:p>
            <a:endParaRPr lang="fr-FR" sz="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6114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Créer avec kiennemann.eric@orange.fr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1436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4732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Check </a:t>
            </a:r>
            <a:r>
              <a:rPr lang="fr-FR" dirty="0" err="1"/>
              <a:t>FirstRepository</a:t>
            </a:r>
            <a:r>
              <a:rPr lang="fr-FR" dirty="0"/>
              <a:t> on </a:t>
            </a:r>
            <a:r>
              <a:rPr lang="fr-FR" dirty="0" err="1"/>
              <a:t>HyperV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0137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Use </a:t>
            </a:r>
            <a:r>
              <a:rPr lang="fr-FR" dirty="0" err="1"/>
              <a:t>Preview</a:t>
            </a:r>
            <a:r>
              <a:rPr lang="fr-FR" dirty="0"/>
              <a:t> to </a:t>
            </a:r>
            <a:r>
              <a:rPr lang="fr-FR" dirty="0" err="1"/>
              <a:t>see</a:t>
            </a:r>
            <a:r>
              <a:rPr lang="fr-FR" dirty="0"/>
              <a:t> the </a:t>
            </a:r>
            <a:r>
              <a:rPr lang="fr-FR" dirty="0" err="1"/>
              <a:t>result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3361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Pip</a:t>
            </a:r>
            <a:r>
              <a:rPr lang="fr-FR" dirty="0"/>
              <a:t> freeze &gt; requirements.txt</a:t>
            </a:r>
          </a:p>
          <a:p>
            <a:endParaRPr lang="fr-FR" dirty="0"/>
          </a:p>
          <a:p>
            <a:r>
              <a:rPr lang="fr-FR" dirty="0"/>
              <a:t>Put </a:t>
            </a:r>
            <a:r>
              <a:rPr lang="fr-FR" dirty="0" err="1"/>
              <a:t>it</a:t>
            </a:r>
            <a:r>
              <a:rPr lang="fr-FR" dirty="0"/>
              <a:t> on « binder » folder</a:t>
            </a:r>
          </a:p>
          <a:p>
            <a:endParaRPr lang="fr-FR" dirty="0"/>
          </a:p>
          <a:p>
            <a:r>
              <a:rPr lang="fr-FR" dirty="0"/>
              <a:t>Survey do not </a:t>
            </a:r>
            <a:r>
              <a:rPr lang="fr-FR" dirty="0" err="1"/>
              <a:t>work</a:t>
            </a:r>
            <a:r>
              <a:rPr lang="fr-FR" dirty="0"/>
              <a:t> : no input file</a:t>
            </a:r>
          </a:p>
          <a:p>
            <a:endParaRPr lang="fr-FR" dirty="0"/>
          </a:p>
          <a:p>
            <a:r>
              <a:rPr lang="fr-FR" dirty="0"/>
              <a:t>Calibration </a:t>
            </a:r>
            <a:r>
              <a:rPr lang="fr-FR" dirty="0" err="1"/>
              <a:t>is</a:t>
            </a:r>
            <a:r>
              <a:rPr lang="fr-FR" dirty="0"/>
              <a:t> ok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3252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4698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https://github.com/jgm/pandoc/releases/download/2.13/pandoc-2.13-windows-x86_64.msi</a:t>
            </a:r>
          </a:p>
          <a:p>
            <a:endParaRPr lang="fr-FR" dirty="0"/>
          </a:p>
          <a:p>
            <a:r>
              <a:rPr lang="fr-FR" dirty="0" err="1"/>
              <a:t>Installed</a:t>
            </a:r>
            <a:r>
              <a:rPr lang="fr-FR" dirty="0"/>
              <a:t> in c:\users\eric\Appdata\local\pandoc</a:t>
            </a:r>
          </a:p>
          <a:p>
            <a:endParaRPr lang="fr-FR" dirty="0"/>
          </a:p>
          <a:p>
            <a:r>
              <a:rPr lang="fr-FR" dirty="0"/>
              <a:t>Script file  FromWordToMd.bat</a:t>
            </a:r>
          </a:p>
          <a:p>
            <a:r>
              <a:rPr lang="fr-FR" dirty="0" err="1"/>
              <a:t>chcp</a:t>
            </a:r>
            <a:r>
              <a:rPr lang="fr-FR" dirty="0"/>
              <a:t> 65001</a:t>
            </a:r>
          </a:p>
          <a:p>
            <a:r>
              <a:rPr lang="fr-FR" dirty="0" err="1"/>
              <a:t>pandoc</a:t>
            </a:r>
            <a:r>
              <a:rPr lang="fr-FR" dirty="0"/>
              <a:t> --</a:t>
            </a:r>
            <a:r>
              <a:rPr lang="fr-FR" dirty="0" err="1"/>
              <a:t>extract</a:t>
            </a:r>
            <a:r>
              <a:rPr lang="fr-FR" dirty="0"/>
              <a:t>-media ./ -s %1.docx -t </a:t>
            </a:r>
            <a:r>
              <a:rPr lang="fr-FR" dirty="0" err="1"/>
              <a:t>gfm</a:t>
            </a:r>
            <a:r>
              <a:rPr lang="fr-FR" dirty="0"/>
              <a:t> -w </a:t>
            </a:r>
            <a:r>
              <a:rPr lang="fr-FR" dirty="0" err="1"/>
              <a:t>gfm</a:t>
            </a:r>
            <a:r>
              <a:rPr lang="fr-FR" dirty="0"/>
              <a:t> -o %1.md</a:t>
            </a:r>
          </a:p>
          <a:p>
            <a:endParaRPr lang="fr-FR" dirty="0"/>
          </a:p>
          <a:p>
            <a:r>
              <a:rPr lang="fr-FR" dirty="0" err="1"/>
              <a:t>Exec</a:t>
            </a:r>
            <a:r>
              <a:rPr lang="fr-FR" dirty="0"/>
              <a:t> dans cmd : </a:t>
            </a:r>
            <a:r>
              <a:rPr lang="fr-FR" dirty="0" err="1"/>
              <a:t>FromWordToMd</a:t>
            </a:r>
            <a:r>
              <a:rPr lang="fr-FR" dirty="0"/>
              <a:t> </a:t>
            </a:r>
            <a:r>
              <a:rPr lang="fr-FR" dirty="0" err="1"/>
              <a:t>WordDocument</a:t>
            </a:r>
            <a:r>
              <a:rPr lang="fr-FR" dirty="0"/>
              <a:t> </a:t>
            </a:r>
          </a:p>
          <a:p>
            <a:r>
              <a:rPr lang="fr-FR" dirty="0"/>
              <a:t>Ou depuis </a:t>
            </a:r>
            <a:r>
              <a:rPr lang="fr-FR" dirty="0" err="1"/>
              <a:t>windows</a:t>
            </a:r>
            <a:r>
              <a:rPr lang="fr-FR" dirty="0"/>
              <a:t> mais mettre à jour le .bat avec le nom du fichier</a:t>
            </a:r>
          </a:p>
          <a:p>
            <a:endParaRPr lang="fr-FR" dirty="0"/>
          </a:p>
          <a:p>
            <a:r>
              <a:rPr lang="fr-FR" dirty="0" err="1"/>
              <a:t>Everything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in c:\users\eric\pandoc on hyper eric/07077oek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8702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3770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7" name="Rectangle 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0AE1499-D871-4B5A-815F-37F8E0C46F8C}" type="datetime1">
              <a:rPr lang="fr-FR" smtClean="0"/>
              <a:pPr/>
              <a:t>25/05/2021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CFD53AE-A1A9-4971-B817-D6F393C7FE35}" type="datetime1">
              <a:rPr lang="fr-FR" smtClean="0"/>
              <a:pPr/>
              <a:t>25/05/2021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4EA85BC-BD2B-458E-8340-8D31B4F152AE}" type="datetime1">
              <a:rPr lang="fr-FR" smtClean="0"/>
              <a:pPr/>
              <a:t>25/05/2021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C9DB741-A3C2-4C75-A4D1-97F129BE9491}" type="datetime1">
              <a:rPr lang="fr-FR" smtClean="0"/>
              <a:pPr/>
              <a:t>25/05/2021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1B59C61-65A8-4FB6-8060-9ACE25B631CB}" type="datetime1">
              <a:rPr lang="fr-FR" noProof="0" smtClean="0"/>
              <a:pPr/>
              <a:t>25/05/2021</a:t>
            </a:fld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19C7B91-9FE1-44A2-8FAA-E998ADCC26EE}" type="datetime1">
              <a:rPr lang="fr-FR" smtClean="0"/>
              <a:pPr/>
              <a:t>25/05/2021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4294901-3B67-4101-8D94-E7F6C7A7004D}" type="datetime1">
              <a:rPr lang="fr-FR" smtClean="0"/>
              <a:pPr/>
              <a:t>25/05/2021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6311718-BEC8-4DB8-9B0A-52986EABC5C9}" type="datetime1">
              <a:rPr lang="fr-FR" smtClean="0"/>
              <a:pPr/>
              <a:t>25/05/2021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600" noProof="0" dirty="0"/>
          </a:p>
        </p:txBody>
      </p: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pour l’image 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83871E-5D80-4EDF-9E01-94E184402302}" type="datetime1">
              <a:rPr lang="fr-FR" smtClean="0"/>
              <a:pPr/>
              <a:t>25/05/2021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A9F01D7A-F2CA-4D89-BC48-D8C829AA64E1}" type="datetime1">
              <a:rPr lang="fr-FR" smtClean="0"/>
              <a:pPr/>
              <a:t>25/05/2021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algn="r"/>
            <a:fld id="{E31375A4-56A4-47D6-9801-1991572033F7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gm/pandoc/releases/tag/2.13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uter_fil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forwindows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 noProof="0" dirty="0"/>
              <a:t>Support IT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 noProof="0" dirty="0"/>
              <a:t>Eric Kiennemann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524000" y="476672"/>
            <a:ext cx="9144000" cy="605508"/>
          </a:xfrm>
        </p:spPr>
        <p:txBody>
          <a:bodyPr rtlCol="0">
            <a:normAutofit/>
          </a:bodyPr>
          <a:lstStyle/>
          <a:p>
            <a:pPr rtl="0"/>
            <a:r>
              <a:rPr lang="en-GB" noProof="0" dirty="0"/>
              <a:t>GIT : Basis – first steps</a:t>
            </a:r>
          </a:p>
        </p:txBody>
      </p:sp>
      <p:sp>
        <p:nvSpPr>
          <p:cNvPr id="5" name="Espace réservé du contenu 13">
            <a:extLst>
              <a:ext uri="{FF2B5EF4-FFF2-40B4-BE49-F238E27FC236}">
                <a16:creationId xmlns:a16="http://schemas.microsoft.com/office/drawing/2014/main" id="{456FFF5C-F747-4456-9B56-F89AA53D5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086" y="1412776"/>
            <a:ext cx="9144000" cy="3073495"/>
          </a:xfrm>
        </p:spPr>
        <p:txBody>
          <a:bodyPr rtlCol="0">
            <a:normAutofit fontScale="92500" lnSpcReduction="20000"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Define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your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name</a:t>
            </a:r>
            <a:r>
              <a:rPr lang="fr-FR" dirty="0">
                <a:solidFill>
                  <a:schemeClr val="tx1"/>
                </a:solidFill>
              </a:rPr>
              <a:t> and email (</a:t>
            </a:r>
            <a:r>
              <a:rPr lang="fr-FR" dirty="0" err="1">
                <a:solidFill>
                  <a:schemeClr val="tx1"/>
                </a:solidFill>
              </a:rPr>
              <a:t>mandatory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fr-FR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 config --global user.name "&lt;</a:t>
            </a:r>
            <a:r>
              <a:rPr lang="fr-FR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your</a:t>
            </a:r>
            <a:r>
              <a:rPr lang="fr-FR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</a:t>
            </a:r>
            <a:r>
              <a:rPr lang="fr-FR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&gt;" </a:t>
            </a:r>
          </a:p>
          <a:p>
            <a:pPr lvl="1"/>
            <a:r>
              <a:rPr lang="fr-FR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 config --global </a:t>
            </a:r>
            <a:r>
              <a:rPr lang="fr-FR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user.email</a:t>
            </a:r>
            <a:r>
              <a:rPr lang="fr-FR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"&lt;</a:t>
            </a:r>
            <a:r>
              <a:rPr lang="fr-FR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your</a:t>
            </a:r>
            <a:r>
              <a:rPr lang="fr-FR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email&gt;" </a:t>
            </a:r>
          </a:p>
          <a:p>
            <a:pPr lvl="1"/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git config --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list</a:t>
            </a:r>
            <a:endParaRPr lang="fr-F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“Follow” a folder with GIT</a:t>
            </a:r>
          </a:p>
          <a:p>
            <a:pPr lvl="1"/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 folder and get in it</a:t>
            </a:r>
          </a:p>
          <a:p>
            <a:pPr lvl="1"/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Execute “git 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”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Check the folder “.git” that has been created (size 23.3kb)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Create a file in this folder and execute “git status”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2D5A88-4298-453E-AD0A-9C22C657E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git config --global user.name "Mon Nom" git config --global user.email "votreemail@votreemail.com"</a:t>
            </a: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ul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16E0938-CA99-4AC1-8C2B-E2E1EB151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592" y="4477609"/>
            <a:ext cx="68389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26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524000" y="476672"/>
            <a:ext cx="9144000" cy="605508"/>
          </a:xfrm>
        </p:spPr>
        <p:txBody>
          <a:bodyPr rtlCol="0">
            <a:normAutofit/>
          </a:bodyPr>
          <a:lstStyle/>
          <a:p>
            <a:pPr rtl="0"/>
            <a:r>
              <a:rPr lang="en-GB" noProof="0" dirty="0"/>
              <a:t>GIT : Basis – first steps</a:t>
            </a:r>
          </a:p>
        </p:txBody>
      </p:sp>
      <p:sp>
        <p:nvSpPr>
          <p:cNvPr id="5" name="Espace réservé du contenu 13">
            <a:extLst>
              <a:ext uri="{FF2B5EF4-FFF2-40B4-BE49-F238E27FC236}">
                <a16:creationId xmlns:a16="http://schemas.microsoft.com/office/drawing/2014/main" id="{456FFF5C-F747-4456-9B56-F89AA53D5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086" y="1412776"/>
            <a:ext cx="9144000" cy="4680520"/>
          </a:xfrm>
        </p:spPr>
        <p:txBody>
          <a:bodyPr rtlCol="0"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Track a file (stage)</a:t>
            </a:r>
          </a:p>
          <a:p>
            <a:pPr lvl="1"/>
            <a:r>
              <a:rPr lang="fr-FR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add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&lt;file,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repositary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wild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card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&gt;</a:t>
            </a:r>
            <a:endParaRPr lang="fr-FR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Commit a file</a:t>
            </a:r>
            <a:endParaRPr lang="en-US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git commit –m &lt;message&gt;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See the history of commit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Git log</a:t>
            </a:r>
          </a:p>
          <a:p>
            <a:pPr lvl="1"/>
            <a:endParaRPr lang="en-US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65760" lvl="1" indent="0">
              <a:buNone/>
            </a:pPr>
            <a:endParaRPr lang="en-US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2D5A88-4298-453E-AD0A-9C22C657E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git config --global user.name "Mon Nom" git config --global user.email "votreemail@votreemail.com"</a:t>
            </a: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ul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1DAC6FF-149A-4556-A3C8-857BCFC4C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024" y="1082180"/>
            <a:ext cx="4695825" cy="15716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C85FE77-25C9-441F-BC58-E05F3B2442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0833" y="3702546"/>
            <a:ext cx="3457575" cy="59055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B8629FE-6B9E-4FF5-8A3D-50820BAE22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2024" y="4542631"/>
            <a:ext cx="5429250" cy="119062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09AFA239-3914-45EF-B632-DA550C99A9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2024" y="2572463"/>
            <a:ext cx="59531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626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524000" y="476672"/>
            <a:ext cx="9144000" cy="605508"/>
          </a:xfrm>
        </p:spPr>
        <p:txBody>
          <a:bodyPr rtlCol="0">
            <a:normAutofit/>
          </a:bodyPr>
          <a:lstStyle/>
          <a:p>
            <a:pPr rtl="0"/>
            <a:r>
              <a:rPr lang="en-GB" noProof="0" dirty="0"/>
              <a:t>GIT : Basis – first steps</a:t>
            </a:r>
          </a:p>
        </p:txBody>
      </p:sp>
      <p:sp>
        <p:nvSpPr>
          <p:cNvPr id="5" name="Espace réservé du contenu 13">
            <a:extLst>
              <a:ext uri="{FF2B5EF4-FFF2-40B4-BE49-F238E27FC236}">
                <a16:creationId xmlns:a16="http://schemas.microsoft.com/office/drawing/2014/main" id="{456FFF5C-F747-4456-9B56-F89AA53D5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432" y="1412776"/>
            <a:ext cx="9144000" cy="4680520"/>
          </a:xfrm>
        </p:spPr>
        <p:txBody>
          <a:bodyPr rtlCol="0"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Modify</a:t>
            </a:r>
            <a:r>
              <a:rPr lang="fr-FR" dirty="0">
                <a:solidFill>
                  <a:schemeClr val="tx1"/>
                </a:solidFill>
              </a:rPr>
              <a:t> the file / stage the file / commit the file</a:t>
            </a:r>
          </a:p>
          <a:p>
            <a:endParaRPr lang="en-US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“reset” your last commit = cancel the modification you have done to the file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git reset --soft HEAD~1</a:t>
            </a:r>
          </a:p>
          <a:p>
            <a:pPr lvl="1"/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 the “status”, check the “log”, check your file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Try “reset” (without soft) and “reset  --hard”</a:t>
            </a:r>
          </a:p>
          <a:p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 “git revert &lt;commit id&gt;” what is the difference ? </a:t>
            </a:r>
          </a:p>
          <a:p>
            <a:pPr lvl="1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65760" lvl="1" indent="0">
              <a:buNone/>
            </a:pPr>
            <a:endParaRPr lang="en-US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2D5A88-4298-453E-AD0A-9C22C657E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git config --global user.name "Mon Nom" git config --global user.email "votreemail@votreemail.com"</a:t>
            </a: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ul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ADE6D57-35F8-4445-99E0-771A8744C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056" y="1082180"/>
            <a:ext cx="55054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665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ZoneTexte 60">
            <a:extLst>
              <a:ext uri="{FF2B5EF4-FFF2-40B4-BE49-F238E27FC236}">
                <a16:creationId xmlns:a16="http://schemas.microsoft.com/office/drawing/2014/main" id="{58A08A17-2AA7-4D8A-9B09-9D7E4810C713}"/>
              </a:ext>
            </a:extLst>
          </p:cNvPr>
          <p:cNvSpPr txBox="1"/>
          <p:nvPr/>
        </p:nvSpPr>
        <p:spPr>
          <a:xfrm>
            <a:off x="8858916" y="3740998"/>
            <a:ext cx="2690585" cy="92333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Create</a:t>
            </a:r>
            <a:r>
              <a:rPr lang="fr-FR" dirty="0"/>
              <a:t> a new </a:t>
            </a:r>
            <a:r>
              <a:rPr lang="fr-FR" dirty="0" err="1"/>
              <a:t>branch</a:t>
            </a:r>
            <a:r>
              <a:rPr lang="fr-FR" dirty="0"/>
              <a:t> for </a:t>
            </a:r>
            <a:r>
              <a:rPr lang="fr-FR" dirty="0" err="1"/>
              <a:t>your</a:t>
            </a:r>
            <a:r>
              <a:rPr lang="fr-FR" dirty="0"/>
              <a:t> new </a:t>
            </a:r>
            <a:r>
              <a:rPr lang="fr-FR" dirty="0" err="1"/>
              <a:t>feature</a:t>
            </a:r>
            <a:endParaRPr lang="fr-FR" dirty="0"/>
          </a:p>
          <a:p>
            <a:endParaRPr lang="fr-FR" dirty="0"/>
          </a:p>
        </p:txBody>
      </p:sp>
      <p:sp>
        <p:nvSpPr>
          <p:cNvPr id="55" name="Flèche : bas 54">
            <a:extLst>
              <a:ext uri="{FF2B5EF4-FFF2-40B4-BE49-F238E27FC236}">
                <a16:creationId xmlns:a16="http://schemas.microsoft.com/office/drawing/2014/main" id="{A37CE28C-1451-4615-880F-1CEEB739DCA3}"/>
              </a:ext>
            </a:extLst>
          </p:cNvPr>
          <p:cNvSpPr/>
          <p:nvPr/>
        </p:nvSpPr>
        <p:spPr>
          <a:xfrm rot="10800000">
            <a:off x="1303276" y="4306587"/>
            <a:ext cx="288032" cy="2155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Flèche : bas 51">
            <a:extLst>
              <a:ext uri="{FF2B5EF4-FFF2-40B4-BE49-F238E27FC236}">
                <a16:creationId xmlns:a16="http://schemas.microsoft.com/office/drawing/2014/main" id="{4CA649DB-CD0A-4F3B-8B63-5B5C219F0E4D}"/>
              </a:ext>
            </a:extLst>
          </p:cNvPr>
          <p:cNvSpPr/>
          <p:nvPr/>
        </p:nvSpPr>
        <p:spPr>
          <a:xfrm>
            <a:off x="3283496" y="3513607"/>
            <a:ext cx="288032" cy="2155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Flèche : bas 52">
            <a:extLst>
              <a:ext uri="{FF2B5EF4-FFF2-40B4-BE49-F238E27FC236}">
                <a16:creationId xmlns:a16="http://schemas.microsoft.com/office/drawing/2014/main" id="{3CB7E46E-87C3-4755-A6F8-B4D03AC0ABEA}"/>
              </a:ext>
            </a:extLst>
          </p:cNvPr>
          <p:cNvSpPr/>
          <p:nvPr/>
        </p:nvSpPr>
        <p:spPr>
          <a:xfrm>
            <a:off x="7079219" y="3513607"/>
            <a:ext cx="288032" cy="2155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Flèche : bas 53">
            <a:extLst>
              <a:ext uri="{FF2B5EF4-FFF2-40B4-BE49-F238E27FC236}">
                <a16:creationId xmlns:a16="http://schemas.microsoft.com/office/drawing/2014/main" id="{CDC08516-0077-4437-974F-565543839C41}"/>
              </a:ext>
            </a:extLst>
          </p:cNvPr>
          <p:cNvSpPr/>
          <p:nvPr/>
        </p:nvSpPr>
        <p:spPr>
          <a:xfrm rot="10800000">
            <a:off x="5087885" y="5805264"/>
            <a:ext cx="288032" cy="2155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Flèche : bas 55">
            <a:extLst>
              <a:ext uri="{FF2B5EF4-FFF2-40B4-BE49-F238E27FC236}">
                <a16:creationId xmlns:a16="http://schemas.microsoft.com/office/drawing/2014/main" id="{3FBC6AA0-2CF6-4CDB-834E-31801EB2A788}"/>
              </a:ext>
            </a:extLst>
          </p:cNvPr>
          <p:cNvSpPr/>
          <p:nvPr/>
        </p:nvSpPr>
        <p:spPr>
          <a:xfrm rot="10800000">
            <a:off x="3283495" y="4306586"/>
            <a:ext cx="288032" cy="2155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Flèche : bas 56">
            <a:extLst>
              <a:ext uri="{FF2B5EF4-FFF2-40B4-BE49-F238E27FC236}">
                <a16:creationId xmlns:a16="http://schemas.microsoft.com/office/drawing/2014/main" id="{AEE77F20-61DE-48AA-8219-3C66FBCFBD55}"/>
              </a:ext>
            </a:extLst>
          </p:cNvPr>
          <p:cNvSpPr/>
          <p:nvPr/>
        </p:nvSpPr>
        <p:spPr>
          <a:xfrm rot="10800000">
            <a:off x="3283495" y="5805265"/>
            <a:ext cx="288032" cy="2155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Flèche : bas 57">
            <a:extLst>
              <a:ext uri="{FF2B5EF4-FFF2-40B4-BE49-F238E27FC236}">
                <a16:creationId xmlns:a16="http://schemas.microsoft.com/office/drawing/2014/main" id="{C8FDD003-8531-4651-8D9E-E5927BAC94D9}"/>
              </a:ext>
            </a:extLst>
          </p:cNvPr>
          <p:cNvSpPr/>
          <p:nvPr/>
        </p:nvSpPr>
        <p:spPr>
          <a:xfrm rot="10800000">
            <a:off x="7094712" y="4306586"/>
            <a:ext cx="297432" cy="1714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Flèche : bas 58">
            <a:extLst>
              <a:ext uri="{FF2B5EF4-FFF2-40B4-BE49-F238E27FC236}">
                <a16:creationId xmlns:a16="http://schemas.microsoft.com/office/drawing/2014/main" id="{433194B9-4190-4FC3-A6A7-B496D14EDB5D}"/>
              </a:ext>
            </a:extLst>
          </p:cNvPr>
          <p:cNvSpPr/>
          <p:nvPr/>
        </p:nvSpPr>
        <p:spPr>
          <a:xfrm rot="10800000">
            <a:off x="1335088" y="5069850"/>
            <a:ext cx="288032" cy="8794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Flèche : bas 50">
            <a:extLst>
              <a:ext uri="{FF2B5EF4-FFF2-40B4-BE49-F238E27FC236}">
                <a16:creationId xmlns:a16="http://schemas.microsoft.com/office/drawing/2014/main" id="{184CCB23-917C-4866-B66E-053257595093}"/>
              </a:ext>
            </a:extLst>
          </p:cNvPr>
          <p:cNvSpPr/>
          <p:nvPr/>
        </p:nvSpPr>
        <p:spPr>
          <a:xfrm>
            <a:off x="1303276" y="3525421"/>
            <a:ext cx="288032" cy="2155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7427ABF3-D1C0-45DE-B791-E10FAA07B291}"/>
              </a:ext>
            </a:extLst>
          </p:cNvPr>
          <p:cNvCxnSpPr>
            <a:stCxn id="27" idx="6"/>
            <a:endCxn id="28" idx="2"/>
          </p:cNvCxnSpPr>
          <p:nvPr/>
        </p:nvCxnSpPr>
        <p:spPr>
          <a:xfrm>
            <a:off x="1911152" y="401788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D01E7E7A-1F67-4598-BF34-3381D648C5F0}"/>
              </a:ext>
            </a:extLst>
          </p:cNvPr>
          <p:cNvCxnSpPr>
            <a:cxnSpLocks/>
            <a:stCxn id="27" idx="6"/>
            <a:endCxn id="34" idx="0"/>
          </p:cNvCxnSpPr>
          <p:nvPr/>
        </p:nvCxnSpPr>
        <p:spPr>
          <a:xfrm>
            <a:off x="1911152" y="4017886"/>
            <a:ext cx="1516360" cy="1283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524000" y="476672"/>
            <a:ext cx="9144000" cy="605508"/>
          </a:xfrm>
        </p:spPr>
        <p:txBody>
          <a:bodyPr rtlCol="0">
            <a:normAutofit/>
          </a:bodyPr>
          <a:lstStyle/>
          <a:p>
            <a:pPr rtl="0"/>
            <a:r>
              <a:rPr lang="en-GB" noProof="0" dirty="0"/>
              <a:t>GIT : branches</a:t>
            </a:r>
          </a:p>
        </p:txBody>
      </p:sp>
      <p:sp>
        <p:nvSpPr>
          <p:cNvPr id="5" name="Espace réservé du contenu 13">
            <a:extLst>
              <a:ext uri="{FF2B5EF4-FFF2-40B4-BE49-F238E27FC236}">
                <a16:creationId xmlns:a16="http://schemas.microsoft.com/office/drawing/2014/main" id="{456FFF5C-F747-4456-9B56-F89AA53D5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432" y="1412776"/>
            <a:ext cx="9144000" cy="1152127"/>
          </a:xfrm>
        </p:spPr>
        <p:txBody>
          <a:bodyPr rtlCol="0">
            <a:normAutofit fontScale="70000" lnSpcReduction="20000"/>
          </a:bodyPr>
          <a:lstStyle/>
          <a:p>
            <a:r>
              <a:rPr lang="fr-FR" dirty="0">
                <a:solidFill>
                  <a:schemeClr val="tx1"/>
                </a:solidFill>
              </a:rPr>
              <a:t>Use branches </a:t>
            </a:r>
            <a:r>
              <a:rPr lang="fr-FR" dirty="0" err="1">
                <a:solidFill>
                  <a:schemeClr val="tx1"/>
                </a:solidFill>
              </a:rPr>
              <a:t>when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you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wan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add</a:t>
            </a:r>
            <a:r>
              <a:rPr lang="fr-FR" dirty="0">
                <a:solidFill>
                  <a:schemeClr val="tx1"/>
                </a:solidFill>
              </a:rPr>
              <a:t> a new </a:t>
            </a:r>
            <a:r>
              <a:rPr lang="fr-FR" dirty="0" err="1">
                <a:solidFill>
                  <a:schemeClr val="tx1"/>
                </a:solidFill>
              </a:rPr>
              <a:t>feature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your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work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« git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branch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&lt;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branch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name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&gt; »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Classical use case : “you are asked to work on a new feature, it will take you at least 2 weeks. Two days later, an urgency in production, you have to fix it quickly, when finished you go back to your feature work”</a:t>
            </a:r>
          </a:p>
          <a:p>
            <a:pPr marL="365760" lvl="1" indent="0">
              <a:buNone/>
            </a:pPr>
            <a:endParaRPr lang="en-US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2D5A88-4298-453E-AD0A-9C22C657E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git config --global user.name "Mon Nom" git config --global user.email "votreemail@votreemail.com"</a:t>
            </a: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ul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D8337D-CFEC-4325-9DDD-F1BFBA87D490}"/>
              </a:ext>
            </a:extLst>
          </p:cNvPr>
          <p:cNvSpPr/>
          <p:nvPr/>
        </p:nvSpPr>
        <p:spPr>
          <a:xfrm>
            <a:off x="983432" y="3068514"/>
            <a:ext cx="927720" cy="552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12F762-557C-4BBB-8E74-9CF86AFA69D2}"/>
              </a:ext>
            </a:extLst>
          </p:cNvPr>
          <p:cNvSpPr/>
          <p:nvPr/>
        </p:nvSpPr>
        <p:spPr>
          <a:xfrm>
            <a:off x="734536" y="5949280"/>
            <a:ext cx="157579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New_feature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59FAEB-9B4C-4D02-BE75-168189EFA043}"/>
              </a:ext>
            </a:extLst>
          </p:cNvPr>
          <p:cNvSpPr/>
          <p:nvPr/>
        </p:nvSpPr>
        <p:spPr>
          <a:xfrm>
            <a:off x="736104" y="4485938"/>
            <a:ext cx="157579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Prod_fix</a:t>
            </a:r>
            <a:endParaRPr lang="fr-FR" dirty="0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8EB4CAE0-C838-4017-820E-B581D21D14C8}"/>
              </a:ext>
            </a:extLst>
          </p:cNvPr>
          <p:cNvSpPr/>
          <p:nvPr/>
        </p:nvSpPr>
        <p:spPr>
          <a:xfrm>
            <a:off x="983432" y="3765858"/>
            <a:ext cx="927720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Init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D1444CB7-DBA8-42C4-A249-85BB9A0D9E7F}"/>
              </a:ext>
            </a:extLst>
          </p:cNvPr>
          <p:cNvSpPr/>
          <p:nvPr/>
        </p:nvSpPr>
        <p:spPr>
          <a:xfrm>
            <a:off x="2775248" y="3765858"/>
            <a:ext cx="1304528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Modify</a:t>
            </a:r>
            <a:r>
              <a:rPr lang="fr-FR" sz="1200" dirty="0"/>
              <a:t> file &amp; commit</a:t>
            </a: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B025959D-AFBF-4C8B-89B5-F425173D78F6}"/>
              </a:ext>
            </a:extLst>
          </p:cNvPr>
          <p:cNvSpPr/>
          <p:nvPr/>
        </p:nvSpPr>
        <p:spPr>
          <a:xfrm>
            <a:off x="2775248" y="5301208"/>
            <a:ext cx="1304528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Modify</a:t>
            </a:r>
            <a:r>
              <a:rPr lang="fr-FR" sz="1200" dirty="0"/>
              <a:t> file &amp; commit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30F678D4-3D30-4374-8910-E9E30A81DB73}"/>
              </a:ext>
            </a:extLst>
          </p:cNvPr>
          <p:cNvSpPr/>
          <p:nvPr/>
        </p:nvSpPr>
        <p:spPr>
          <a:xfrm>
            <a:off x="4511824" y="5301208"/>
            <a:ext cx="1440160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Modify</a:t>
            </a:r>
            <a:r>
              <a:rPr lang="fr-FR" sz="1200" dirty="0"/>
              <a:t> file &amp; 2</a:t>
            </a:r>
            <a:r>
              <a:rPr lang="fr-FR" sz="1200" baseline="30000" dirty="0"/>
              <a:t>nd</a:t>
            </a:r>
            <a:r>
              <a:rPr lang="fr-FR" sz="1200" dirty="0"/>
              <a:t> commit</a:t>
            </a: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AD861E88-BEA1-4C84-AEEA-E05ED986660F}"/>
              </a:ext>
            </a:extLst>
          </p:cNvPr>
          <p:cNvSpPr/>
          <p:nvPr/>
        </p:nvSpPr>
        <p:spPr>
          <a:xfrm>
            <a:off x="6503155" y="3765858"/>
            <a:ext cx="1440160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Merge </a:t>
            </a:r>
            <a:r>
              <a:rPr lang="fr-FR" sz="1200" dirty="0" err="1"/>
              <a:t>two</a:t>
            </a:r>
            <a:r>
              <a:rPr lang="fr-FR" sz="1200" dirty="0"/>
              <a:t> modification</a:t>
            </a: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FB8F9E51-4396-4DDC-9706-470A581221B4}"/>
              </a:ext>
            </a:extLst>
          </p:cNvPr>
          <p:cNvCxnSpPr>
            <a:cxnSpLocks/>
            <a:stCxn id="34" idx="6"/>
            <a:endCxn id="35" idx="2"/>
          </p:cNvCxnSpPr>
          <p:nvPr/>
        </p:nvCxnSpPr>
        <p:spPr>
          <a:xfrm>
            <a:off x="4079776" y="5553236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CCC2AEAD-1AAA-461E-8D35-98AF01B36B93}"/>
              </a:ext>
            </a:extLst>
          </p:cNvPr>
          <p:cNvCxnSpPr>
            <a:cxnSpLocks/>
            <a:stCxn id="35" idx="6"/>
            <a:endCxn id="36" idx="4"/>
          </p:cNvCxnSpPr>
          <p:nvPr/>
        </p:nvCxnSpPr>
        <p:spPr>
          <a:xfrm flipV="1">
            <a:off x="5951984" y="4269914"/>
            <a:ext cx="1271251" cy="1283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BF4DCCA8-FB4F-42E0-B1C6-7E5B5963946B}"/>
              </a:ext>
            </a:extLst>
          </p:cNvPr>
          <p:cNvCxnSpPr>
            <a:cxnSpLocks/>
            <a:stCxn id="28" idx="6"/>
            <a:endCxn id="36" idx="2"/>
          </p:cNvCxnSpPr>
          <p:nvPr/>
        </p:nvCxnSpPr>
        <p:spPr>
          <a:xfrm>
            <a:off x="4079776" y="4017886"/>
            <a:ext cx="24233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E7D06901-8876-40E1-AD6F-1FCFFE3C4A1C}"/>
              </a:ext>
            </a:extLst>
          </p:cNvPr>
          <p:cNvSpPr txBox="1"/>
          <p:nvPr/>
        </p:nvSpPr>
        <p:spPr>
          <a:xfrm>
            <a:off x="8832304" y="3740998"/>
            <a:ext cx="2690585" cy="92333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Git initialisation </a:t>
            </a:r>
            <a:r>
              <a:rPr lang="fr-FR" dirty="0" err="1"/>
              <a:t>with</a:t>
            </a:r>
            <a:r>
              <a:rPr lang="fr-FR" dirty="0"/>
              <a:t> one file in the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016001D5-624C-4FF1-B651-C967BE8018AE}"/>
              </a:ext>
            </a:extLst>
          </p:cNvPr>
          <p:cNvSpPr txBox="1"/>
          <p:nvPr/>
        </p:nvSpPr>
        <p:spPr>
          <a:xfrm>
            <a:off x="8832304" y="3717032"/>
            <a:ext cx="2690585" cy="92333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Modify</a:t>
            </a:r>
            <a:r>
              <a:rPr lang="fr-FR" dirty="0"/>
              <a:t> the file and commit modification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2E691361-C654-4879-B5C3-343C0AB7B053}"/>
              </a:ext>
            </a:extLst>
          </p:cNvPr>
          <p:cNvSpPr txBox="1"/>
          <p:nvPr/>
        </p:nvSpPr>
        <p:spPr>
          <a:xfrm>
            <a:off x="8832304" y="3717032"/>
            <a:ext cx="2690585" cy="92333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branch</a:t>
            </a:r>
            <a:r>
              <a:rPr lang="fr-FR" dirty="0"/>
              <a:t> for the hot fix in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AD3A6086-2EDB-40EA-BFAF-92ECFBB4105C}"/>
              </a:ext>
            </a:extLst>
          </p:cNvPr>
          <p:cNvSpPr txBox="1"/>
          <p:nvPr/>
        </p:nvSpPr>
        <p:spPr>
          <a:xfrm>
            <a:off x="8832304" y="3717032"/>
            <a:ext cx="2690585" cy="92333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Modifiy</a:t>
            </a:r>
            <a:r>
              <a:rPr lang="fr-FR" dirty="0"/>
              <a:t> the </a:t>
            </a:r>
            <a:r>
              <a:rPr lang="fr-FR" dirty="0" err="1"/>
              <a:t>same</a:t>
            </a:r>
            <a:r>
              <a:rPr lang="fr-FR" dirty="0"/>
              <a:t> file for the hot fix !</a:t>
            </a:r>
          </a:p>
          <a:p>
            <a:r>
              <a:rPr lang="fr-FR" dirty="0"/>
              <a:t>And commit </a:t>
            </a:r>
            <a:r>
              <a:rPr lang="fr-FR" dirty="0" err="1"/>
              <a:t>it</a:t>
            </a:r>
            <a:endParaRPr lang="fr-FR" dirty="0"/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095D03BA-BBE6-40C4-855E-245069D811AC}"/>
              </a:ext>
            </a:extLst>
          </p:cNvPr>
          <p:cNvSpPr txBox="1"/>
          <p:nvPr/>
        </p:nvSpPr>
        <p:spPr>
          <a:xfrm>
            <a:off x="8832304" y="3717032"/>
            <a:ext cx="2690585" cy="92333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Merge </a:t>
            </a:r>
            <a:r>
              <a:rPr lang="fr-FR" dirty="0" err="1"/>
              <a:t>with</a:t>
            </a:r>
            <a:r>
              <a:rPr lang="fr-FR" dirty="0"/>
              <a:t> the main </a:t>
            </a:r>
            <a:r>
              <a:rPr lang="fr-FR" dirty="0" err="1"/>
              <a:t>branch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9CE9503E-D2B9-4B3F-BB74-278DAB89ACFE}"/>
              </a:ext>
            </a:extLst>
          </p:cNvPr>
          <p:cNvSpPr txBox="1"/>
          <p:nvPr/>
        </p:nvSpPr>
        <p:spPr>
          <a:xfrm>
            <a:off x="8832304" y="3729806"/>
            <a:ext cx="2690585" cy="92333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When</a:t>
            </a:r>
            <a:r>
              <a:rPr lang="fr-FR" dirty="0"/>
              <a:t> the </a:t>
            </a:r>
            <a:r>
              <a:rPr lang="fr-FR" dirty="0" err="1"/>
              <a:t>branch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merged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main, </a:t>
            </a:r>
            <a:r>
              <a:rPr lang="fr-FR" dirty="0" err="1"/>
              <a:t>you</a:t>
            </a:r>
            <a:r>
              <a:rPr lang="fr-FR" dirty="0"/>
              <a:t> can </a:t>
            </a:r>
            <a:r>
              <a:rPr lang="fr-FR" dirty="0" err="1"/>
              <a:t>suppress</a:t>
            </a:r>
            <a:r>
              <a:rPr lang="fr-FR" dirty="0"/>
              <a:t> </a:t>
            </a:r>
            <a:r>
              <a:rPr lang="fr-FR" dirty="0" err="1"/>
              <a:t>it</a:t>
            </a:r>
            <a:endParaRPr lang="fr-FR" dirty="0"/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0703AC1F-883A-4D53-8839-E96329F38EC6}"/>
              </a:ext>
            </a:extLst>
          </p:cNvPr>
          <p:cNvSpPr txBox="1"/>
          <p:nvPr/>
        </p:nvSpPr>
        <p:spPr>
          <a:xfrm>
            <a:off x="8806015" y="3717032"/>
            <a:ext cx="2690585" cy="92333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Keep</a:t>
            </a:r>
            <a:r>
              <a:rPr lang="fr-FR" dirty="0"/>
              <a:t> on </a:t>
            </a:r>
            <a:r>
              <a:rPr lang="fr-FR" dirty="0" err="1"/>
              <a:t>working</a:t>
            </a:r>
            <a:r>
              <a:rPr lang="fr-FR" dirty="0"/>
              <a:t> on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feature</a:t>
            </a:r>
            <a:r>
              <a:rPr lang="fr-FR" dirty="0"/>
              <a:t> : </a:t>
            </a:r>
            <a:r>
              <a:rPr lang="fr-FR" dirty="0" err="1"/>
              <a:t>modify</a:t>
            </a:r>
            <a:r>
              <a:rPr lang="fr-FR" dirty="0"/>
              <a:t> the file and commit </a:t>
            </a:r>
            <a:r>
              <a:rPr lang="fr-FR" dirty="0" err="1"/>
              <a:t>it</a:t>
            </a:r>
            <a:endParaRPr lang="fr-FR" dirty="0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A79D3413-5481-4556-B620-410AADA17E5A}"/>
              </a:ext>
            </a:extLst>
          </p:cNvPr>
          <p:cNvSpPr txBox="1"/>
          <p:nvPr/>
        </p:nvSpPr>
        <p:spPr>
          <a:xfrm>
            <a:off x="8803806" y="3717032"/>
            <a:ext cx="2690585" cy="92333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When</a:t>
            </a:r>
            <a:r>
              <a:rPr lang="fr-FR" dirty="0"/>
              <a:t> the </a:t>
            </a:r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finished</a:t>
            </a:r>
            <a:r>
              <a:rPr lang="fr-FR" dirty="0"/>
              <a:t> : Merge </a:t>
            </a:r>
            <a:r>
              <a:rPr lang="fr-FR" dirty="0" err="1"/>
              <a:t>your</a:t>
            </a:r>
            <a:r>
              <a:rPr lang="fr-FR" dirty="0"/>
              <a:t> file </a:t>
            </a:r>
            <a:r>
              <a:rPr lang="fr-FR" dirty="0" err="1"/>
              <a:t>with</a:t>
            </a:r>
            <a:r>
              <a:rPr lang="fr-FR" dirty="0"/>
              <a:t> main !!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73E7DC66-383B-4CD5-BFCB-4A7F136B4D2B}"/>
              </a:ext>
            </a:extLst>
          </p:cNvPr>
          <p:cNvSpPr txBox="1"/>
          <p:nvPr/>
        </p:nvSpPr>
        <p:spPr>
          <a:xfrm>
            <a:off x="8832304" y="3717032"/>
            <a:ext cx="2690585" cy="92333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branch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merged</a:t>
            </a:r>
            <a:r>
              <a:rPr lang="fr-FR" dirty="0"/>
              <a:t> : </a:t>
            </a:r>
            <a:r>
              <a:rPr lang="fr-FR" dirty="0" err="1"/>
              <a:t>you</a:t>
            </a:r>
            <a:r>
              <a:rPr lang="fr-FR" dirty="0"/>
              <a:t> can </a:t>
            </a:r>
            <a:r>
              <a:rPr lang="fr-FR" dirty="0" err="1"/>
              <a:t>suppress</a:t>
            </a:r>
            <a:r>
              <a:rPr lang="fr-FR" dirty="0"/>
              <a:t> the </a:t>
            </a:r>
            <a:r>
              <a:rPr lang="fr-FR" dirty="0" err="1"/>
              <a:t>branch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542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7.40741E-7 L 0.15664 -7.40741E-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26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0.15651 0.00163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26" y="69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48148E-6 L 0.16289 0.00185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93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664 -4.07407E-6 L 0.30599 0.00023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61" y="532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89 0.00185 L 0.46992 0.00185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51" y="0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599 0.00023 L 0.46966 -0.00671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-347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55" grpId="0" animBg="1"/>
      <p:bldP spid="55" grpId="1" animBg="1"/>
      <p:bldP spid="52" grpId="0" animBg="1"/>
      <p:bldP spid="52" grpId="1" animBg="1"/>
      <p:bldP spid="53" grpId="0" animBg="1"/>
      <p:bldP spid="54" grpId="0" animBg="1"/>
      <p:bldP spid="54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51" grpId="0" animBg="1"/>
      <p:bldP spid="51" grpId="1" animBg="1"/>
      <p:bldP spid="3" grpId="0" animBg="1"/>
      <p:bldP spid="3" grpId="1" animBg="1"/>
      <p:bldP spid="3" grpId="2" animBg="1"/>
      <p:bldP spid="7" grpId="0" animBg="1"/>
      <p:bldP spid="7" grpId="1" animBg="1"/>
      <p:bldP spid="7" grpId="2" animBg="1"/>
      <p:bldP spid="7" grpId="3" animBg="1"/>
      <p:bldP spid="7" grpId="4" animBg="1"/>
      <p:bldP spid="8" grpId="0" animBg="1"/>
      <p:bldP spid="8" grpId="1" animBg="1"/>
      <p:bldP spid="8" grpId="2" animBg="1"/>
      <p:bldP spid="27" grpId="0" animBg="1"/>
      <p:bldP spid="28" grpId="0" animBg="1"/>
      <p:bldP spid="34" grpId="0" animBg="1"/>
      <p:bldP spid="35" grpId="0" animBg="1"/>
      <p:bldP spid="36" grpId="0" animBg="1"/>
      <p:bldP spid="60" grpId="0" animBg="1"/>
      <p:bldP spid="60" grpId="1" animBg="1"/>
      <p:bldP spid="62" grpId="0" animBg="1"/>
      <p:bldP spid="63" grpId="0" animBg="1"/>
      <p:bldP spid="64" grpId="0" animBg="1"/>
      <p:bldP spid="65" grpId="0" animBg="1"/>
      <p:bldP spid="67" grpId="0" animBg="1"/>
      <p:bldP spid="69" grpId="0" animBg="1"/>
      <p:bldP spid="70" grpId="0" animBg="1"/>
      <p:bldP spid="7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524000" y="476672"/>
            <a:ext cx="9144000" cy="605508"/>
          </a:xfrm>
        </p:spPr>
        <p:txBody>
          <a:bodyPr rtlCol="0">
            <a:normAutofit/>
          </a:bodyPr>
          <a:lstStyle/>
          <a:p>
            <a:pPr rtl="0"/>
            <a:r>
              <a:rPr lang="en-GB" noProof="0" dirty="0"/>
              <a:t>GIT : the merge process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2D5A88-4298-453E-AD0A-9C22C657E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git config --global user.name "Mon Nom" git config --global user.email "votreemail@votreemail.com"</a:t>
            </a: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ul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Espace réservé du contenu 13">
            <a:extLst>
              <a:ext uri="{FF2B5EF4-FFF2-40B4-BE49-F238E27FC236}">
                <a16:creationId xmlns:a16="http://schemas.microsoft.com/office/drawing/2014/main" id="{781AFA9F-D85F-4237-B0B6-605235686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432" y="1412776"/>
            <a:ext cx="9144000" cy="4680520"/>
          </a:xfrm>
        </p:spPr>
        <p:txBody>
          <a:bodyPr rtlCol="0"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Your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turn</a:t>
            </a:r>
            <a:endParaRPr lang="fr-FR" dirty="0">
              <a:solidFill>
                <a:schemeClr val="tx1"/>
              </a:solidFill>
            </a:endParaRPr>
          </a:p>
          <a:p>
            <a:pPr lvl="1"/>
            <a:r>
              <a:rPr lang="fr-FR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Reproduce</a:t>
            </a:r>
            <a:r>
              <a:rPr lang="fr-FR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this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on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your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git folder</a:t>
            </a:r>
          </a:p>
          <a:p>
            <a:pPr lvl="1"/>
            <a:r>
              <a:rPr lang="fr-FR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</a:t>
            </a:r>
            <a:r>
              <a:rPr lang="fr-FR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try</a:t>
            </a:r>
            <a:r>
              <a:rPr lang="fr-FR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« git merge &lt;</a:t>
            </a:r>
            <a:r>
              <a:rPr lang="fr-FR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branch</a:t>
            </a:r>
            <a:r>
              <a:rPr lang="fr-FR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 » command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lvl="1"/>
            <a:r>
              <a:rPr lang="fr-FR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</a:t>
            </a:r>
            <a:r>
              <a:rPr lang="fr-FR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happens</a:t>
            </a:r>
            <a:r>
              <a:rPr lang="fr-FR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</a:t>
            </a:r>
            <a:r>
              <a:rPr lang="fr-FR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</a:t>
            </a:r>
            <a:r>
              <a:rPr lang="fr-FR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want</a:t>
            </a:r>
            <a:r>
              <a:rPr lang="fr-FR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merge the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new_feature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branch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?</a:t>
            </a:r>
            <a:endParaRPr lang="en-US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65760" lvl="1" indent="0">
              <a:buNone/>
            </a:pPr>
            <a:endParaRPr lang="en-US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573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524000" y="476672"/>
            <a:ext cx="9144000" cy="605508"/>
          </a:xfrm>
        </p:spPr>
        <p:txBody>
          <a:bodyPr rtlCol="0">
            <a:normAutofit/>
          </a:bodyPr>
          <a:lstStyle/>
          <a:p>
            <a:pPr rtl="0"/>
            <a:r>
              <a:rPr lang="en-GB" noProof="0" dirty="0"/>
              <a:t>GIT : with </a:t>
            </a:r>
            <a:r>
              <a:rPr lang="en-GB" noProof="0" dirty="0" err="1"/>
              <a:t>VisualCode</a:t>
            </a:r>
            <a:endParaRPr lang="en-GB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2D5A88-4298-453E-AD0A-9C22C657E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git config --global user.name "Mon Nom" git config --global user.email "votreemail@votreemail.com"</a:t>
            </a: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ul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Espace réservé du contenu 13">
            <a:extLst>
              <a:ext uri="{FF2B5EF4-FFF2-40B4-BE49-F238E27FC236}">
                <a16:creationId xmlns:a16="http://schemas.microsoft.com/office/drawing/2014/main" id="{781AFA9F-D85F-4237-B0B6-605235686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432" y="1412776"/>
            <a:ext cx="9144000" cy="4680520"/>
          </a:xfrm>
        </p:spPr>
        <p:txBody>
          <a:bodyPr rtlCol="0"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new repository to follow and </a:t>
            </a:r>
            <a:r>
              <a:rPr lang="fr-FR" dirty="0" err="1">
                <a:solidFill>
                  <a:schemeClr val="tx1"/>
                </a:solidFill>
              </a:rPr>
              <a:t>get</a:t>
            </a:r>
            <a:r>
              <a:rPr lang="fr-FR" dirty="0">
                <a:solidFill>
                  <a:schemeClr val="tx1"/>
                </a:solidFill>
              </a:rPr>
              <a:t> in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 </a:t>
            </a:r>
            <a:r>
              <a:rPr lang="fr-FR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vscode</a:t>
            </a:r>
            <a:r>
              <a:rPr lang="fr-FR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</a:t>
            </a:r>
            <a:r>
              <a:rPr lang="fr-FR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</a:t>
            </a:r>
            <a:r>
              <a:rPr lang="fr-FR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repository</a:t>
            </a:r>
            <a:endParaRPr lang="fr-F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All the process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we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have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done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can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be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done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inside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Vscode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in a more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friendly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way</a:t>
            </a:r>
            <a:endParaRPr lang="fr-F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F</a:t>
            </a:r>
            <a:r>
              <a:rPr lang="fr-FR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ile « grades.py » </a:t>
            </a:r>
            <a:r>
              <a:rPr lang="fr-FR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</a:t>
            </a:r>
            <a:r>
              <a:rPr lang="fr-FR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moodle</a:t>
            </a:r>
            <a:endParaRPr lang="fr-FR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Branch 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new_feature</a:t>
            </a:r>
            <a:endParaRPr lang="en-US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Add a congratulation text when grade is A</a:t>
            </a:r>
          </a:p>
          <a:p>
            <a:pPr lvl="2"/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a “E” grade from 40 to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49, “D” from 50 to 69</a:t>
            </a:r>
          </a:p>
          <a:p>
            <a:pPr lvl="1"/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 the same time correct the error “65” instead of 60 for “D” grade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Create a “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hot_fix</a:t>
            </a:r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” branch</a:t>
            </a:r>
            <a:endParaRPr lang="en-US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65760" lvl="1" indent="0">
              <a:buNone/>
            </a:pPr>
            <a:endParaRPr lang="en-US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317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524000" y="476672"/>
            <a:ext cx="9144000" cy="605508"/>
          </a:xfrm>
        </p:spPr>
        <p:txBody>
          <a:bodyPr rtlCol="0"/>
          <a:lstStyle/>
          <a:p>
            <a:pPr rtl="0"/>
            <a:r>
              <a:rPr lang="en-GB" noProof="0" dirty="0" err="1"/>
              <a:t>Github</a:t>
            </a:r>
            <a:r>
              <a:rPr lang="en-GB" noProof="0" dirty="0"/>
              <a:t> : to show your work</a:t>
            </a:r>
          </a:p>
        </p:txBody>
      </p:sp>
      <p:sp>
        <p:nvSpPr>
          <p:cNvPr id="7" name="Espace réservé du contenu 13">
            <a:extLst>
              <a:ext uri="{FF2B5EF4-FFF2-40B4-BE49-F238E27FC236}">
                <a16:creationId xmlns:a16="http://schemas.microsoft.com/office/drawing/2014/main" id="{6AB2BDD0-C914-46E8-B94D-673569A32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7968" y="1295400"/>
            <a:ext cx="9144000" cy="4267200"/>
          </a:xfrm>
        </p:spPr>
        <p:txBody>
          <a:bodyPr rtlCol="0">
            <a:normAutofit/>
          </a:bodyPr>
          <a:lstStyle/>
          <a:p>
            <a:r>
              <a:rPr lang="en-GB" noProof="0" dirty="0">
                <a:hlinkClick r:id="rId3"/>
              </a:rPr>
              <a:t>https://github.com/</a:t>
            </a:r>
            <a:endParaRPr lang="en-GB" noProof="0" dirty="0"/>
          </a:p>
          <a:p>
            <a:pPr marL="0" indent="0">
              <a:buNone/>
            </a:pPr>
            <a:endParaRPr lang="en-GB" noProof="0" dirty="0"/>
          </a:p>
          <a:p>
            <a:r>
              <a:rPr lang="en-GB" noProof="0" dirty="0"/>
              <a:t>Create a repository with the same name as your account </a:t>
            </a:r>
          </a:p>
          <a:p>
            <a:pPr marL="742950" lvl="1" indent="-285750"/>
            <a:r>
              <a:rPr lang="en-GB" noProof="0" dirty="0"/>
              <a:t>Describe yourself in the README.md file</a:t>
            </a:r>
          </a:p>
          <a:p>
            <a:pPr marL="742950" lvl="1" indent="-285750"/>
            <a:endParaRPr lang="en-GB" noProof="0" dirty="0"/>
          </a:p>
          <a:p>
            <a:r>
              <a:rPr lang="en-GB" noProof="0" dirty="0"/>
              <a:t>Create a repository for each of your projects</a:t>
            </a:r>
          </a:p>
          <a:p>
            <a:pPr marL="742950" lvl="1" indent="-285750"/>
            <a:r>
              <a:rPr lang="en-GB" noProof="0" dirty="0"/>
              <a:t>Always take care of the README.md file : This is the </a:t>
            </a:r>
            <a:r>
              <a:rPr lang="en-GB" noProof="0" dirty="0" err="1"/>
              <a:t>entrypoint</a:t>
            </a:r>
            <a:r>
              <a:rPr lang="en-GB" noProof="0" dirty="0"/>
              <a:t> of your work</a:t>
            </a:r>
          </a:p>
          <a:p>
            <a:pPr marL="742950" lvl="1" indent="-285750"/>
            <a:endParaRPr lang="en-GB" noProof="0" dirty="0"/>
          </a:p>
          <a:p>
            <a:r>
              <a:rPr lang="en-GB" noProof="0" dirty="0"/>
              <a:t>Select your most interesting projects and « pin » them in your first page</a:t>
            </a:r>
          </a:p>
        </p:txBody>
      </p:sp>
    </p:spTree>
    <p:extLst>
      <p:ext uri="{BB962C8B-B14F-4D97-AF65-F5344CB8AC3E}">
        <p14:creationId xmlns:p14="http://schemas.microsoft.com/office/powerpoint/2010/main" val="1860112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524000" y="476672"/>
            <a:ext cx="9144000" cy="605508"/>
          </a:xfrm>
        </p:spPr>
        <p:txBody>
          <a:bodyPr rtlCol="0"/>
          <a:lstStyle/>
          <a:p>
            <a:pPr rtl="0"/>
            <a:r>
              <a:rPr lang="en-GB" noProof="0" dirty="0" err="1"/>
              <a:t>Github</a:t>
            </a:r>
            <a:r>
              <a:rPr lang="en-GB" noProof="0" dirty="0"/>
              <a:t> : create a new repository</a:t>
            </a:r>
          </a:p>
        </p:txBody>
      </p:sp>
      <p:sp>
        <p:nvSpPr>
          <p:cNvPr id="5" name="Espace réservé du contenu 13">
            <a:extLst>
              <a:ext uri="{FF2B5EF4-FFF2-40B4-BE49-F238E27FC236}">
                <a16:creationId xmlns:a16="http://schemas.microsoft.com/office/drawing/2014/main" id="{456FFF5C-F747-4456-9B56-F89AA53D5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086" y="1412776"/>
            <a:ext cx="9144000" cy="4267200"/>
          </a:xfrm>
        </p:spPr>
        <p:txBody>
          <a:bodyPr rtlCol="0">
            <a:normAutofit/>
          </a:bodyPr>
          <a:lstStyle/>
          <a:p>
            <a:r>
              <a:rPr lang="en-GB" noProof="0" dirty="0"/>
              <a:t>Choose “Public”</a:t>
            </a:r>
          </a:p>
          <a:p>
            <a:r>
              <a:rPr lang="en-GB" noProof="0" dirty="0"/>
              <a:t>Check “Add a Readme file”</a:t>
            </a:r>
          </a:p>
          <a:p>
            <a:r>
              <a:rPr lang="en-GB" dirty="0"/>
              <a:t>Edit the “About” of your repository with </a:t>
            </a:r>
          </a:p>
          <a:p>
            <a:pPr lvl="1"/>
            <a:r>
              <a:rPr lang="en-GB" noProof="0" dirty="0"/>
              <a:t>A description</a:t>
            </a:r>
          </a:p>
          <a:p>
            <a:pPr lvl="1"/>
            <a:endParaRPr lang="en-GB" noProof="0" dirty="0"/>
          </a:p>
          <a:p>
            <a:r>
              <a:rPr lang="en-GB" noProof="0" dirty="0"/>
              <a:t>Add / remove a file</a:t>
            </a:r>
          </a:p>
          <a:p>
            <a:pPr lvl="1"/>
            <a:r>
              <a:rPr lang="en-GB" noProof="0" dirty="0"/>
              <a:t>No “Save” button but “Commit” … ?</a:t>
            </a:r>
          </a:p>
          <a:p>
            <a:r>
              <a:rPr lang="en-GB" dirty="0"/>
              <a:t>C</a:t>
            </a:r>
            <a:r>
              <a:rPr lang="en-GB" noProof="0" dirty="0" err="1"/>
              <a:t>reate</a:t>
            </a:r>
            <a:r>
              <a:rPr lang="en-GB" noProof="0" dirty="0"/>
              <a:t> sub folders in your repository  (not so easy !)</a:t>
            </a:r>
          </a:p>
          <a:p>
            <a:pPr lvl="1"/>
            <a:r>
              <a:rPr lang="en-GB" noProof="0" dirty="0"/>
              <a:t>Try then to remove subfolders !</a:t>
            </a:r>
          </a:p>
          <a:p>
            <a:endParaRPr lang="en-GB" dirty="0"/>
          </a:p>
          <a:p>
            <a:pPr lvl="1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70029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524000" y="476672"/>
            <a:ext cx="9144000" cy="605508"/>
          </a:xfrm>
        </p:spPr>
        <p:txBody>
          <a:bodyPr rtlCol="0"/>
          <a:lstStyle/>
          <a:p>
            <a:pPr rtl="0"/>
            <a:r>
              <a:rPr lang="en-GB" noProof="0" dirty="0" err="1"/>
              <a:t>Github</a:t>
            </a:r>
            <a:r>
              <a:rPr lang="en-GB" noProof="0" dirty="0"/>
              <a:t> : basics about Readme.md file</a:t>
            </a:r>
          </a:p>
        </p:txBody>
      </p:sp>
      <p:sp>
        <p:nvSpPr>
          <p:cNvPr id="5" name="Espace réservé du contenu 13">
            <a:extLst>
              <a:ext uri="{FF2B5EF4-FFF2-40B4-BE49-F238E27FC236}">
                <a16:creationId xmlns:a16="http://schemas.microsoft.com/office/drawing/2014/main" id="{456FFF5C-F747-4456-9B56-F89AA53D5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086" y="1412776"/>
            <a:ext cx="9144000" cy="4267200"/>
          </a:xfrm>
        </p:spPr>
        <p:txBody>
          <a:bodyPr rtlCol="0">
            <a:normAutofit/>
          </a:bodyPr>
          <a:lstStyle/>
          <a:p>
            <a:r>
              <a:rPr lang="en-GB" noProof="0" dirty="0"/>
              <a:t>Markdown language</a:t>
            </a:r>
          </a:p>
          <a:p>
            <a:r>
              <a:rPr lang="en-GB" dirty="0"/>
              <a:t>Titles # / ## / ###</a:t>
            </a:r>
          </a:p>
          <a:p>
            <a:r>
              <a:rPr lang="en-GB" noProof="0" dirty="0"/>
              <a:t>Lists “*”</a:t>
            </a:r>
          </a:p>
          <a:p>
            <a:r>
              <a:rPr lang="en-GB" dirty="0"/>
              <a:t>Bold “**&lt;text&gt;**”</a:t>
            </a:r>
          </a:p>
          <a:p>
            <a:r>
              <a:rPr lang="en-GB" noProof="0" dirty="0"/>
              <a:t>Code </a:t>
            </a:r>
            <a:r>
              <a:rPr lang="en-GB" dirty="0"/>
              <a:t>`&lt;text&gt;`</a:t>
            </a:r>
          </a:p>
          <a:p>
            <a:r>
              <a:rPr lang="en-GB" noProof="0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3281514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524000" y="476672"/>
            <a:ext cx="9144000" cy="605508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noProof="0" dirty="0" err="1"/>
              <a:t>Github</a:t>
            </a:r>
            <a:r>
              <a:rPr lang="en-GB" noProof="0" dirty="0"/>
              <a:t> : advanced about Readme.md file</a:t>
            </a:r>
          </a:p>
        </p:txBody>
      </p:sp>
      <p:sp>
        <p:nvSpPr>
          <p:cNvPr id="5" name="Espace réservé du contenu 13">
            <a:extLst>
              <a:ext uri="{FF2B5EF4-FFF2-40B4-BE49-F238E27FC236}">
                <a16:creationId xmlns:a16="http://schemas.microsoft.com/office/drawing/2014/main" id="{456FFF5C-F747-4456-9B56-F89AA53D5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086" y="1412776"/>
            <a:ext cx="9144000" cy="4267200"/>
          </a:xfrm>
        </p:spPr>
        <p:txBody>
          <a:bodyPr rtlCol="0">
            <a:normAutofit/>
          </a:bodyPr>
          <a:lstStyle/>
          <a:p>
            <a:r>
              <a:rPr lang="en-GB" dirty="0"/>
              <a:t>Link to a folder or web site ….</a:t>
            </a:r>
          </a:p>
          <a:p>
            <a:pPr lvl="1"/>
            <a:r>
              <a:rPr lang="en-US" dirty="0"/>
              <a:t>“## [Word Document](Word/Readme.md)”</a:t>
            </a:r>
          </a:p>
          <a:p>
            <a:r>
              <a:rPr lang="en-GB" noProof="0" dirty="0"/>
              <a:t>Inserting images</a:t>
            </a:r>
          </a:p>
          <a:p>
            <a:pPr lvl="1"/>
            <a:r>
              <a:rPr lang="en-GB" noProof="0" dirty="0"/>
              <a:t>Create a folder for “Images”</a:t>
            </a:r>
          </a:p>
          <a:p>
            <a:pPr lvl="1"/>
            <a:r>
              <a:rPr lang="en-GB" dirty="0"/>
              <a:t>Import an image (jpg/</a:t>
            </a:r>
            <a:r>
              <a:rPr lang="en-GB" dirty="0" err="1"/>
              <a:t>png</a:t>
            </a:r>
            <a:r>
              <a:rPr lang="en-GB" dirty="0"/>
              <a:t>) in it</a:t>
            </a:r>
          </a:p>
          <a:p>
            <a:pPr lvl="1"/>
            <a:r>
              <a:rPr lang="en-GB" noProof="0" dirty="0"/>
              <a:t>“![Nice Image](.//Images/Emerging-job-roles-in-artificial-intelligence.jpg)”</a:t>
            </a:r>
          </a:p>
          <a:p>
            <a:r>
              <a:rPr lang="en-GB" dirty="0"/>
              <a:t>Tables</a:t>
            </a:r>
          </a:p>
          <a:p>
            <a:pPr lvl="1"/>
            <a:r>
              <a:rPr lang="en-GB" noProof="0" dirty="0"/>
              <a:t>Use “|” an</a:t>
            </a:r>
            <a:r>
              <a:rPr lang="en-GB" dirty="0"/>
              <a:t>d “-” symbols to build your table</a:t>
            </a:r>
          </a:p>
          <a:p>
            <a:pPr lvl="1"/>
            <a:r>
              <a:rPr lang="en-GB" noProof="0" dirty="0"/>
              <a:t>Look on google to find Markdown tables generator (plugin in Visual code for instance)</a:t>
            </a:r>
          </a:p>
        </p:txBody>
      </p:sp>
    </p:spTree>
    <p:extLst>
      <p:ext uri="{BB962C8B-B14F-4D97-AF65-F5344CB8AC3E}">
        <p14:creationId xmlns:p14="http://schemas.microsoft.com/office/powerpoint/2010/main" val="4163295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524000" y="476672"/>
            <a:ext cx="9144000" cy="605508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noProof="0" dirty="0" err="1"/>
              <a:t>Github</a:t>
            </a:r>
            <a:r>
              <a:rPr lang="en-GB" noProof="0" dirty="0"/>
              <a:t> : advanced about Readme.md file</a:t>
            </a:r>
          </a:p>
        </p:txBody>
      </p:sp>
      <p:sp>
        <p:nvSpPr>
          <p:cNvPr id="5" name="Espace réservé du contenu 13">
            <a:extLst>
              <a:ext uri="{FF2B5EF4-FFF2-40B4-BE49-F238E27FC236}">
                <a16:creationId xmlns:a16="http://schemas.microsoft.com/office/drawing/2014/main" id="{456FFF5C-F747-4456-9B56-F89AA53D5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086" y="1412776"/>
            <a:ext cx="9144000" cy="4267200"/>
          </a:xfrm>
        </p:spPr>
        <p:txBody>
          <a:bodyPr rtlCol="0">
            <a:normAutofit/>
          </a:bodyPr>
          <a:lstStyle/>
          <a:p>
            <a:r>
              <a:rPr lang="en-GB" dirty="0"/>
              <a:t>Run a </a:t>
            </a:r>
            <a:r>
              <a:rPr lang="en-GB" dirty="0" err="1"/>
              <a:t>jupyter</a:t>
            </a:r>
            <a:r>
              <a:rPr lang="en-GB" dirty="0"/>
              <a:t> notebook</a:t>
            </a:r>
          </a:p>
          <a:p>
            <a:pPr lvl="1"/>
            <a:r>
              <a:rPr lang="en-GB" dirty="0" err="1"/>
              <a:t>Github</a:t>
            </a:r>
            <a:r>
              <a:rPr lang="en-GB" dirty="0"/>
              <a:t> can display your notebook</a:t>
            </a:r>
          </a:p>
          <a:p>
            <a:pPr lvl="1"/>
            <a:r>
              <a:rPr lang="en-GB" dirty="0"/>
              <a:t>But </a:t>
            </a:r>
            <a:r>
              <a:rPr lang="en-GB" dirty="0" err="1"/>
              <a:t>Github</a:t>
            </a:r>
            <a:r>
              <a:rPr lang="en-GB" dirty="0"/>
              <a:t> can’t run your notebook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A solution : you can use “Binder” for instance</a:t>
            </a:r>
          </a:p>
          <a:p>
            <a:pPr lvl="2"/>
            <a:r>
              <a:rPr lang="en-GB" dirty="0"/>
              <a:t>Upload your </a:t>
            </a:r>
            <a:r>
              <a:rPr lang="en-GB" dirty="0" err="1"/>
              <a:t>jupyter</a:t>
            </a:r>
            <a:r>
              <a:rPr lang="en-GB" dirty="0"/>
              <a:t> notebook file in </a:t>
            </a:r>
            <a:r>
              <a:rPr lang="en-GB" dirty="0" err="1"/>
              <a:t>github</a:t>
            </a:r>
            <a:endParaRPr lang="en-GB" dirty="0"/>
          </a:p>
          <a:p>
            <a:pPr lvl="2"/>
            <a:r>
              <a:rPr lang="en-GB" dirty="0"/>
              <a:t>Go to “Binder” web site : </a:t>
            </a:r>
            <a:r>
              <a:rPr lang="en-GB" dirty="0">
                <a:hlinkClick r:id="rId3"/>
              </a:rPr>
              <a:t>https://mybinder.org/</a:t>
            </a:r>
            <a:endParaRPr lang="en-GB" dirty="0"/>
          </a:p>
          <a:p>
            <a:pPr lvl="3"/>
            <a:r>
              <a:rPr lang="en-GB" dirty="0"/>
              <a:t>Try to fill the parameters to get an </a:t>
            </a:r>
            <a:r>
              <a:rPr lang="en-GB" dirty="0" err="1"/>
              <a:t>url</a:t>
            </a:r>
            <a:r>
              <a:rPr lang="en-GB" dirty="0"/>
              <a:t> from binder (</a:t>
            </a:r>
            <a:r>
              <a:rPr lang="en-GB" dirty="0" err="1"/>
              <a:t>cheetpage</a:t>
            </a:r>
            <a:r>
              <a:rPr lang="en-GB" dirty="0"/>
              <a:t>, next slide !)</a:t>
            </a:r>
          </a:p>
          <a:p>
            <a:pPr lvl="3"/>
            <a:r>
              <a:rPr lang="en-GB" dirty="0"/>
              <a:t>Insert this </a:t>
            </a:r>
            <a:r>
              <a:rPr lang="en-GB" dirty="0" err="1"/>
              <a:t>url</a:t>
            </a:r>
            <a:r>
              <a:rPr lang="en-GB" dirty="0"/>
              <a:t> in your readme.md file</a:t>
            </a:r>
          </a:p>
          <a:p>
            <a:pPr lvl="2"/>
            <a:r>
              <a:rPr lang="en-GB" dirty="0"/>
              <a:t>Does it works ? why ?</a:t>
            </a:r>
          </a:p>
        </p:txBody>
      </p:sp>
    </p:spTree>
    <p:extLst>
      <p:ext uri="{BB962C8B-B14F-4D97-AF65-F5344CB8AC3E}">
        <p14:creationId xmlns:p14="http://schemas.microsoft.com/office/powerpoint/2010/main" val="1935678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524000" y="476672"/>
            <a:ext cx="9144000" cy="605508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noProof="0" dirty="0" err="1"/>
              <a:t>Github</a:t>
            </a:r>
            <a:r>
              <a:rPr lang="en-GB" noProof="0" dirty="0"/>
              <a:t> : advanced about Readme.md file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0B0E168-904F-40A8-9A82-C73BFACF6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845" y="1211388"/>
            <a:ext cx="9114310" cy="443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942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524000" y="476672"/>
            <a:ext cx="9144000" cy="605508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noProof="0" dirty="0" err="1"/>
              <a:t>Github</a:t>
            </a:r>
            <a:r>
              <a:rPr lang="en-GB" noProof="0" dirty="0"/>
              <a:t> : advanced about Readme.md file</a:t>
            </a:r>
          </a:p>
        </p:txBody>
      </p:sp>
      <p:sp>
        <p:nvSpPr>
          <p:cNvPr id="5" name="Espace réservé du contenu 13">
            <a:extLst>
              <a:ext uri="{FF2B5EF4-FFF2-40B4-BE49-F238E27FC236}">
                <a16:creationId xmlns:a16="http://schemas.microsoft.com/office/drawing/2014/main" id="{456FFF5C-F747-4456-9B56-F89AA53D5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086" y="1412776"/>
            <a:ext cx="9144000" cy="4267200"/>
          </a:xfrm>
        </p:spPr>
        <p:txBody>
          <a:bodyPr rtlCol="0">
            <a:normAutofit/>
          </a:bodyPr>
          <a:lstStyle/>
          <a:p>
            <a:r>
              <a:rPr lang="en-GB" dirty="0"/>
              <a:t>Using Microsoft Word and convert it to md file</a:t>
            </a:r>
          </a:p>
          <a:p>
            <a:r>
              <a:rPr lang="en-GB" dirty="0"/>
              <a:t>Install </a:t>
            </a:r>
            <a:r>
              <a:rPr lang="en-GB" dirty="0" err="1"/>
              <a:t>pandoc</a:t>
            </a:r>
            <a:r>
              <a:rPr lang="en-GB" dirty="0"/>
              <a:t> : </a:t>
            </a:r>
            <a:r>
              <a:rPr lang="en-GB" dirty="0">
                <a:hlinkClick r:id="rId3"/>
              </a:rPr>
              <a:t>https://github.com/jgm/pandoc/releases/tag/2.13</a:t>
            </a:r>
            <a:endParaRPr lang="en-GB" dirty="0"/>
          </a:p>
          <a:p>
            <a:r>
              <a:rPr lang="en-GB" dirty="0"/>
              <a:t>Create a small script to run the conversion</a:t>
            </a:r>
          </a:p>
          <a:p>
            <a:pPr lvl="1"/>
            <a:r>
              <a:rPr lang="en-GB" dirty="0" err="1"/>
              <a:t>chcp</a:t>
            </a:r>
            <a:r>
              <a:rPr lang="en-GB" dirty="0"/>
              <a:t> 65001</a:t>
            </a:r>
          </a:p>
          <a:p>
            <a:pPr lvl="1"/>
            <a:r>
              <a:rPr lang="en-GB" dirty="0" err="1"/>
              <a:t>pandoc</a:t>
            </a:r>
            <a:r>
              <a:rPr lang="en-GB" dirty="0"/>
              <a:t> --extract-media ./ -s %1.docx -t </a:t>
            </a:r>
            <a:r>
              <a:rPr lang="en-GB" dirty="0" err="1"/>
              <a:t>gfm</a:t>
            </a:r>
            <a:r>
              <a:rPr lang="en-GB" dirty="0"/>
              <a:t> -w </a:t>
            </a:r>
            <a:r>
              <a:rPr lang="en-GB" dirty="0" err="1"/>
              <a:t>gfm</a:t>
            </a:r>
            <a:r>
              <a:rPr lang="en-GB" dirty="0"/>
              <a:t> -o %1.md</a:t>
            </a:r>
          </a:p>
          <a:p>
            <a:r>
              <a:rPr lang="en-GB" dirty="0"/>
              <a:t>Create a small word (docx) file with images and convert it to md file</a:t>
            </a:r>
          </a:p>
          <a:p>
            <a:r>
              <a:rPr lang="en-GB" dirty="0"/>
              <a:t>Import it on </a:t>
            </a:r>
            <a:r>
              <a:rPr lang="en-GB" dirty="0" err="1"/>
              <a:t>github</a:t>
            </a:r>
            <a:r>
              <a:rPr lang="en-GB" dirty="0"/>
              <a:t> and look at the result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7455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524000" y="476672"/>
            <a:ext cx="9144000" cy="605508"/>
          </a:xfrm>
        </p:spPr>
        <p:txBody>
          <a:bodyPr rtlCol="0">
            <a:normAutofit/>
          </a:bodyPr>
          <a:lstStyle/>
          <a:p>
            <a:pPr rtl="0"/>
            <a:r>
              <a:rPr lang="en-GB" noProof="0" dirty="0"/>
              <a:t>GIT : Basis – local installation</a:t>
            </a:r>
          </a:p>
        </p:txBody>
      </p:sp>
      <p:sp>
        <p:nvSpPr>
          <p:cNvPr id="5" name="Espace réservé du contenu 13">
            <a:extLst>
              <a:ext uri="{FF2B5EF4-FFF2-40B4-BE49-F238E27FC236}">
                <a16:creationId xmlns:a16="http://schemas.microsoft.com/office/drawing/2014/main" id="{456FFF5C-F747-4456-9B56-F89AA53D5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086" y="1412776"/>
            <a:ext cx="9144000" cy="4267200"/>
          </a:xfrm>
        </p:spPr>
        <p:txBody>
          <a:bodyPr rtlCol="0"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Definition : Git 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 a software for tracking changes in any set of 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 tooltip="Computer 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files</a:t>
            </a:r>
            <a:endParaRPr lang="en-US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GB" dirty="0">
                <a:solidFill>
                  <a:schemeClr val="tx1"/>
                </a:solidFill>
              </a:rPr>
              <a:t>Installation for windows : </a:t>
            </a:r>
          </a:p>
          <a:p>
            <a:pPr lvl="1"/>
            <a:r>
              <a:rPr lang="en-GB" dirty="0">
                <a:solidFill>
                  <a:schemeClr val="tx1"/>
                </a:solidFill>
                <a:hlinkClick r:id="rId4"/>
              </a:rPr>
              <a:t>https://gitforwindows.org/</a:t>
            </a:r>
            <a:endParaRPr lang="en-GB" dirty="0">
              <a:solidFill>
                <a:schemeClr val="tx1"/>
              </a:solidFill>
            </a:endParaRPr>
          </a:p>
          <a:p>
            <a:pPr lvl="2"/>
            <a:r>
              <a:rPr lang="en-GB" dirty="0">
                <a:solidFill>
                  <a:schemeClr val="tx1"/>
                </a:solidFill>
              </a:rPr>
              <a:t>Visual Studio as default editor or other</a:t>
            </a:r>
          </a:p>
          <a:p>
            <a:pPr lvl="2"/>
            <a:r>
              <a:rPr lang="en-GB" dirty="0" err="1">
                <a:solidFill>
                  <a:schemeClr val="tx1"/>
                </a:solidFill>
              </a:rPr>
              <a:t>Overide</a:t>
            </a:r>
            <a:r>
              <a:rPr lang="en-GB" dirty="0">
                <a:solidFill>
                  <a:schemeClr val="tx1"/>
                </a:solidFill>
              </a:rPr>
              <a:t> with “main” default branch name (what is used in </a:t>
            </a:r>
            <a:r>
              <a:rPr lang="en-GB" dirty="0" err="1">
                <a:solidFill>
                  <a:schemeClr val="tx1"/>
                </a:solidFill>
              </a:rPr>
              <a:t>github</a:t>
            </a:r>
            <a:r>
              <a:rPr lang="en-GB" dirty="0">
                <a:solidFill>
                  <a:schemeClr val="tx1"/>
                </a:solidFill>
              </a:rPr>
              <a:t> now)</a:t>
            </a:r>
          </a:p>
          <a:p>
            <a:pPr lvl="2"/>
            <a:r>
              <a:rPr lang="en-GB" dirty="0">
                <a:solidFill>
                  <a:schemeClr val="tx1"/>
                </a:solidFill>
              </a:rPr>
              <a:t>Use default console windows</a:t>
            </a:r>
          </a:p>
          <a:p>
            <a:r>
              <a:rPr lang="en-GB" dirty="0">
                <a:solidFill>
                  <a:schemeClr val="tx1"/>
                </a:solidFill>
              </a:rPr>
              <a:t>Type “git” on a CMD windows to confirm setup is ok</a:t>
            </a:r>
          </a:p>
        </p:txBody>
      </p:sp>
    </p:spTree>
    <p:extLst>
      <p:ext uri="{BB962C8B-B14F-4D97-AF65-F5344CB8AC3E}">
        <p14:creationId xmlns:p14="http://schemas.microsoft.com/office/powerpoint/2010/main" val="2373514864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ie informatique 16: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88_TF02901026_TF02901026.potx" id="{5B96A3B2-8F6C-4C57-AD71-65ECFD3B95A9}" vid="{BBAB43E6-1C62-4FD6-865E-EDACF7274DEC}"/>
    </a:ext>
  </a:extLst>
</a:theme>
</file>

<file path=ppt/theme/theme2.xml><?xml version="1.0" encoding="utf-8"?>
<a:theme xmlns:a="http://schemas.openxmlformats.org/drawingml/2006/main" name="Thèm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schemas.microsoft.com/office/2006/documentManagement/types"/>
    <ds:schemaRef ds:uri="http://purl.org/dc/dcmitype/"/>
    <ds:schemaRef ds:uri="http://purl.org/dc/elements/1.1/"/>
    <ds:schemaRef ds:uri="4873beb7-5857-4685-be1f-d57550cc96cc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technologique circuit imprimé pour professionnels (grand écran)</Template>
  <TotalTime>37683</TotalTime>
  <Words>2365</Words>
  <Application>Microsoft Office PowerPoint</Application>
  <PresentationFormat>Grand écran</PresentationFormat>
  <Paragraphs>365</Paragraphs>
  <Slides>15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Candara</vt:lpstr>
      <vt:lpstr>Consolas</vt:lpstr>
      <vt:lpstr>Muli</vt:lpstr>
      <vt:lpstr>SFMono-Regular</vt:lpstr>
      <vt:lpstr>Technologie informatique 16:9</vt:lpstr>
      <vt:lpstr>Support IT</vt:lpstr>
      <vt:lpstr>Github : to show your work</vt:lpstr>
      <vt:lpstr>Github : create a new repository</vt:lpstr>
      <vt:lpstr>Github : basics about Readme.md file</vt:lpstr>
      <vt:lpstr>Github : advanced about Readme.md file</vt:lpstr>
      <vt:lpstr>Github : advanced about Readme.md file</vt:lpstr>
      <vt:lpstr>Github : advanced about Readme.md file</vt:lpstr>
      <vt:lpstr>Github : advanced about Readme.md file</vt:lpstr>
      <vt:lpstr>GIT : Basis – local installation</vt:lpstr>
      <vt:lpstr>GIT : Basis – first steps</vt:lpstr>
      <vt:lpstr>GIT : Basis – first steps</vt:lpstr>
      <vt:lpstr>GIT : Basis – first steps</vt:lpstr>
      <vt:lpstr>GIT : branches</vt:lpstr>
      <vt:lpstr>GIT : the merge process</vt:lpstr>
      <vt:lpstr>GIT : with VisualCode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Preparing your Laptop for DataScience</dc:title>
  <dc:creator>eric kiennemann</dc:creator>
  <cp:lastModifiedBy>eric kiennemann</cp:lastModifiedBy>
  <cp:revision>3</cp:revision>
  <cp:lastPrinted>2021-05-25T07:18:24Z</cp:lastPrinted>
  <dcterms:created xsi:type="dcterms:W3CDTF">2021-03-12T15:17:16Z</dcterms:created>
  <dcterms:modified xsi:type="dcterms:W3CDTF">2021-05-25T17:44:09Z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