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320" r:id="rId6"/>
    <p:sldId id="333" r:id="rId7"/>
    <p:sldId id="334" r:id="rId8"/>
    <p:sldId id="323" r:id="rId9"/>
    <p:sldId id="325" r:id="rId10"/>
    <p:sldId id="327" r:id="rId11"/>
    <p:sldId id="335" r:id="rId12"/>
    <p:sldId id="329" r:id="rId13"/>
    <p:sldId id="331" r:id="rId14"/>
    <p:sldId id="332" r:id="rId15"/>
  </p:sldIdLst>
  <p:sldSz cx="12192000" cy="6858000"/>
  <p:notesSz cx="6858000" cy="987425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F3C0CC-6571-45AF-ACA2-7F590BA88E05}" v="3" dt="2021-05-26T20:43:08.6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78225" autoAdjust="0"/>
  </p:normalViewPr>
  <p:slideViewPr>
    <p:cSldViewPr>
      <p:cViewPr varScale="1">
        <p:scale>
          <a:sx n="71" d="100"/>
          <a:sy n="71" d="100"/>
        </p:scale>
        <p:origin x="974" y="6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1370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808"/>
    </p:cViewPr>
  </p:sorterViewPr>
  <p:notesViewPr>
    <p:cSldViewPr showGuides="1">
      <p:cViewPr>
        <p:scale>
          <a:sx n="100" d="100"/>
          <a:sy n="100" d="100"/>
        </p:scale>
        <p:origin x="2400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kiennemann" userId="5f33f78c6daff85b" providerId="LiveId" clId="{CCF3C0CC-6571-45AF-ACA2-7F590BA88E05}"/>
    <pc:docChg chg="undo custSel addSld delSld modSld sldOrd">
      <pc:chgData name="eric kiennemann" userId="5f33f78c6daff85b" providerId="LiveId" clId="{CCF3C0CC-6571-45AF-ACA2-7F590BA88E05}" dt="2021-05-26T20:44:28.220" v="2058" actId="313"/>
      <pc:docMkLst>
        <pc:docMk/>
      </pc:docMkLst>
      <pc:sldChg chg="del">
        <pc:chgData name="eric kiennemann" userId="5f33f78c6daff85b" providerId="LiveId" clId="{CCF3C0CC-6571-45AF-ACA2-7F590BA88E05}" dt="2021-05-25T18:10:40.584" v="0" actId="2696"/>
        <pc:sldMkLst>
          <pc:docMk/>
          <pc:sldMk cId="1860112820" sldId="303"/>
        </pc:sldMkLst>
      </pc:sldChg>
      <pc:sldChg chg="del">
        <pc:chgData name="eric kiennemann" userId="5f33f78c6daff85b" providerId="LiveId" clId="{CCF3C0CC-6571-45AF-ACA2-7F590BA88E05}" dt="2021-05-25T18:10:40.584" v="0" actId="2696"/>
        <pc:sldMkLst>
          <pc:docMk/>
          <pc:sldMk cId="1370029566" sldId="307"/>
        </pc:sldMkLst>
      </pc:sldChg>
      <pc:sldChg chg="del">
        <pc:chgData name="eric kiennemann" userId="5f33f78c6daff85b" providerId="LiveId" clId="{CCF3C0CC-6571-45AF-ACA2-7F590BA88E05}" dt="2021-05-25T18:10:40.584" v="0" actId="2696"/>
        <pc:sldMkLst>
          <pc:docMk/>
          <pc:sldMk cId="3281514751" sldId="308"/>
        </pc:sldMkLst>
      </pc:sldChg>
      <pc:sldChg chg="del">
        <pc:chgData name="eric kiennemann" userId="5f33f78c6daff85b" providerId="LiveId" clId="{CCF3C0CC-6571-45AF-ACA2-7F590BA88E05}" dt="2021-05-25T18:10:40.584" v="0" actId="2696"/>
        <pc:sldMkLst>
          <pc:docMk/>
          <pc:sldMk cId="4163295117" sldId="309"/>
        </pc:sldMkLst>
      </pc:sldChg>
      <pc:sldChg chg="del">
        <pc:chgData name="eric kiennemann" userId="5f33f78c6daff85b" providerId="LiveId" clId="{CCF3C0CC-6571-45AF-ACA2-7F590BA88E05}" dt="2021-05-25T18:10:40.584" v="0" actId="2696"/>
        <pc:sldMkLst>
          <pc:docMk/>
          <pc:sldMk cId="1935678700" sldId="310"/>
        </pc:sldMkLst>
      </pc:sldChg>
      <pc:sldChg chg="del">
        <pc:chgData name="eric kiennemann" userId="5f33f78c6daff85b" providerId="LiveId" clId="{CCF3C0CC-6571-45AF-ACA2-7F590BA88E05}" dt="2021-05-25T18:10:40.584" v="0" actId="2696"/>
        <pc:sldMkLst>
          <pc:docMk/>
          <pc:sldMk cId="3597455858" sldId="311"/>
        </pc:sldMkLst>
      </pc:sldChg>
      <pc:sldChg chg="del">
        <pc:chgData name="eric kiennemann" userId="5f33f78c6daff85b" providerId="LiveId" clId="{CCF3C0CC-6571-45AF-ACA2-7F590BA88E05}" dt="2021-05-25T18:10:40.584" v="0" actId="2696"/>
        <pc:sldMkLst>
          <pc:docMk/>
          <pc:sldMk cId="849942597" sldId="312"/>
        </pc:sldMkLst>
      </pc:sldChg>
      <pc:sldChg chg="del">
        <pc:chgData name="eric kiennemann" userId="5f33f78c6daff85b" providerId="LiveId" clId="{CCF3C0CC-6571-45AF-ACA2-7F590BA88E05}" dt="2021-05-25T18:10:40.584" v="0" actId="2696"/>
        <pc:sldMkLst>
          <pc:docMk/>
          <pc:sldMk cId="2373514864" sldId="313"/>
        </pc:sldMkLst>
      </pc:sldChg>
      <pc:sldChg chg="del">
        <pc:chgData name="eric kiennemann" userId="5f33f78c6daff85b" providerId="LiveId" clId="{CCF3C0CC-6571-45AF-ACA2-7F590BA88E05}" dt="2021-05-25T18:10:40.584" v="0" actId="2696"/>
        <pc:sldMkLst>
          <pc:docMk/>
          <pc:sldMk cId="210226475" sldId="314"/>
        </pc:sldMkLst>
      </pc:sldChg>
      <pc:sldChg chg="del">
        <pc:chgData name="eric kiennemann" userId="5f33f78c6daff85b" providerId="LiveId" clId="{CCF3C0CC-6571-45AF-ACA2-7F590BA88E05}" dt="2021-05-25T18:10:40.584" v="0" actId="2696"/>
        <pc:sldMkLst>
          <pc:docMk/>
          <pc:sldMk cId="465626012" sldId="315"/>
        </pc:sldMkLst>
      </pc:sldChg>
      <pc:sldChg chg="del">
        <pc:chgData name="eric kiennemann" userId="5f33f78c6daff85b" providerId="LiveId" clId="{CCF3C0CC-6571-45AF-ACA2-7F590BA88E05}" dt="2021-05-25T18:10:40.584" v="0" actId="2696"/>
        <pc:sldMkLst>
          <pc:docMk/>
          <pc:sldMk cId="1680665257" sldId="316"/>
        </pc:sldMkLst>
      </pc:sldChg>
      <pc:sldChg chg="del">
        <pc:chgData name="eric kiennemann" userId="5f33f78c6daff85b" providerId="LiveId" clId="{CCF3C0CC-6571-45AF-ACA2-7F590BA88E05}" dt="2021-05-25T18:10:40.584" v="0" actId="2696"/>
        <pc:sldMkLst>
          <pc:docMk/>
          <pc:sldMk cId="3825425913" sldId="317"/>
        </pc:sldMkLst>
      </pc:sldChg>
      <pc:sldChg chg="del">
        <pc:chgData name="eric kiennemann" userId="5f33f78c6daff85b" providerId="LiveId" clId="{CCF3C0CC-6571-45AF-ACA2-7F590BA88E05}" dt="2021-05-25T18:10:40.584" v="0" actId="2696"/>
        <pc:sldMkLst>
          <pc:docMk/>
          <pc:sldMk cId="2868573137" sldId="318"/>
        </pc:sldMkLst>
      </pc:sldChg>
      <pc:sldChg chg="del">
        <pc:chgData name="eric kiennemann" userId="5f33f78c6daff85b" providerId="LiveId" clId="{CCF3C0CC-6571-45AF-ACA2-7F590BA88E05}" dt="2021-05-25T18:10:40.584" v="0" actId="2696"/>
        <pc:sldMkLst>
          <pc:docMk/>
          <pc:sldMk cId="2628317035" sldId="319"/>
        </pc:sldMkLst>
      </pc:sldChg>
      <pc:sldChg chg="modSp mod">
        <pc:chgData name="eric kiennemann" userId="5f33f78c6daff85b" providerId="LiveId" clId="{CCF3C0CC-6571-45AF-ACA2-7F590BA88E05}" dt="2021-05-26T06:37:04.536" v="525" actId="27636"/>
        <pc:sldMkLst>
          <pc:docMk/>
          <pc:sldMk cId="249684243" sldId="320"/>
        </pc:sldMkLst>
        <pc:spChg chg="mod">
          <ac:chgData name="eric kiennemann" userId="5f33f78c6daff85b" providerId="LiveId" clId="{CCF3C0CC-6571-45AF-ACA2-7F590BA88E05}" dt="2021-05-26T06:37:04.536" v="525" actId="27636"/>
          <ac:spMkLst>
            <pc:docMk/>
            <pc:sldMk cId="249684243" sldId="320"/>
            <ac:spMk id="43" creationId="{781AFA9F-D85F-4237-B0B6-605235686F7E}"/>
          </ac:spMkLst>
        </pc:spChg>
      </pc:sldChg>
      <pc:sldChg chg="addSp delSp modSp mod">
        <pc:chgData name="eric kiennemann" userId="5f33f78c6daff85b" providerId="LiveId" clId="{CCF3C0CC-6571-45AF-ACA2-7F590BA88E05}" dt="2021-05-26T07:00:43.488" v="953"/>
        <pc:sldMkLst>
          <pc:docMk/>
          <pc:sldMk cId="940617999" sldId="323"/>
        </pc:sldMkLst>
        <pc:spChg chg="del">
          <ac:chgData name="eric kiennemann" userId="5f33f78c6daff85b" providerId="LiveId" clId="{CCF3C0CC-6571-45AF-ACA2-7F590BA88E05}" dt="2021-05-26T07:00:42.175" v="952" actId="478"/>
          <ac:spMkLst>
            <pc:docMk/>
            <pc:sldMk cId="940617999" sldId="323"/>
            <ac:spMk id="9" creationId="{F6074556-335B-4721-8A54-090E56D5BDD6}"/>
          </ac:spMkLst>
        </pc:spChg>
        <pc:spChg chg="add mod">
          <ac:chgData name="eric kiennemann" userId="5f33f78c6daff85b" providerId="LiveId" clId="{CCF3C0CC-6571-45AF-ACA2-7F590BA88E05}" dt="2021-05-26T07:00:43.488" v="953"/>
          <ac:spMkLst>
            <pc:docMk/>
            <pc:sldMk cId="940617999" sldId="323"/>
            <ac:spMk id="27" creationId="{730EE142-90E6-4603-B225-99B88AF8A284}"/>
          </ac:spMkLst>
        </pc:spChg>
      </pc:sldChg>
      <pc:sldChg chg="modSp del mod">
        <pc:chgData name="eric kiennemann" userId="5f33f78c6daff85b" providerId="LiveId" clId="{CCF3C0CC-6571-45AF-ACA2-7F590BA88E05}" dt="2021-05-26T07:01:34.585" v="954" actId="47"/>
        <pc:sldMkLst>
          <pc:docMk/>
          <pc:sldMk cId="2968024145" sldId="324"/>
        </pc:sldMkLst>
        <pc:spChg chg="mod">
          <ac:chgData name="eric kiennemann" userId="5f33f78c6daff85b" providerId="LiveId" clId="{CCF3C0CC-6571-45AF-ACA2-7F590BA88E05}" dt="2021-05-26T07:00:33.398" v="951" actId="1076"/>
          <ac:spMkLst>
            <pc:docMk/>
            <pc:sldMk cId="2968024145" sldId="324"/>
            <ac:spMk id="9" creationId="{F6074556-335B-4721-8A54-090E56D5BDD6}"/>
          </ac:spMkLst>
        </pc:spChg>
      </pc:sldChg>
      <pc:sldChg chg="addSp modSp mod modNotesTx">
        <pc:chgData name="eric kiennemann" userId="5f33f78c6daff85b" providerId="LiveId" clId="{CCF3C0CC-6571-45AF-ACA2-7F590BA88E05}" dt="2021-05-26T20:21:55.843" v="1973" actId="20577"/>
        <pc:sldMkLst>
          <pc:docMk/>
          <pc:sldMk cId="2866135391" sldId="325"/>
        </pc:sldMkLst>
        <pc:spChg chg="mod">
          <ac:chgData name="eric kiennemann" userId="5f33f78c6daff85b" providerId="LiveId" clId="{CCF3C0CC-6571-45AF-ACA2-7F590BA88E05}" dt="2021-05-26T10:28:05.125" v="971" actId="20577"/>
          <ac:spMkLst>
            <pc:docMk/>
            <pc:sldMk cId="2866135391" sldId="325"/>
            <ac:spMk id="27" creationId="{C81E07EF-84D9-4C1B-9CCB-61C469C83B53}"/>
          </ac:spMkLst>
        </pc:spChg>
        <pc:picChg chg="add mod">
          <ac:chgData name="eric kiennemann" userId="5f33f78c6daff85b" providerId="LiveId" clId="{CCF3C0CC-6571-45AF-ACA2-7F590BA88E05}" dt="2021-05-26T10:29:20.901" v="974" actId="1076"/>
          <ac:picMkLst>
            <pc:docMk/>
            <pc:sldMk cId="2866135391" sldId="325"/>
            <ac:picMk id="6" creationId="{0FE85274-F559-4787-959D-52E352383A5F}"/>
          </ac:picMkLst>
        </pc:picChg>
      </pc:sldChg>
      <pc:sldChg chg="modSp mod modNotesTx">
        <pc:chgData name="eric kiennemann" userId="5f33f78c6daff85b" providerId="LiveId" clId="{CCF3C0CC-6571-45AF-ACA2-7F590BA88E05}" dt="2021-05-26T20:44:15.574" v="2057" actId="20577"/>
        <pc:sldMkLst>
          <pc:docMk/>
          <pc:sldMk cId="1180200213" sldId="327"/>
        </pc:sldMkLst>
        <pc:spChg chg="mod">
          <ac:chgData name="eric kiennemann" userId="5f33f78c6daff85b" providerId="LiveId" clId="{CCF3C0CC-6571-45AF-ACA2-7F590BA88E05}" dt="2021-05-26T20:44:15.574" v="2057" actId="20577"/>
          <ac:spMkLst>
            <pc:docMk/>
            <pc:sldMk cId="1180200213" sldId="327"/>
            <ac:spMk id="20" creationId="{2C32FD3D-475F-4273-B9AB-51CBE85E7D2A}"/>
          </ac:spMkLst>
        </pc:spChg>
      </pc:sldChg>
      <pc:sldChg chg="addSp modSp mod modNotesTx">
        <pc:chgData name="eric kiennemann" userId="5f33f78c6daff85b" providerId="LiveId" clId="{CCF3C0CC-6571-45AF-ACA2-7F590BA88E05}" dt="2021-05-26T20:44:28.220" v="2058" actId="313"/>
        <pc:sldMkLst>
          <pc:docMk/>
          <pc:sldMk cId="296779171" sldId="329"/>
        </pc:sldMkLst>
        <pc:spChg chg="mod">
          <ac:chgData name="eric kiennemann" userId="5f33f78c6daff85b" providerId="LiveId" clId="{CCF3C0CC-6571-45AF-ACA2-7F590BA88E05}" dt="2021-05-26T20:44:28.220" v="2058" actId="313"/>
          <ac:spMkLst>
            <pc:docMk/>
            <pc:sldMk cId="296779171" sldId="329"/>
            <ac:spMk id="20" creationId="{2C32FD3D-475F-4273-B9AB-51CBE85E7D2A}"/>
          </ac:spMkLst>
        </pc:spChg>
        <pc:picChg chg="add mod">
          <ac:chgData name="eric kiennemann" userId="5f33f78c6daff85b" providerId="LiveId" clId="{CCF3C0CC-6571-45AF-ACA2-7F590BA88E05}" dt="2021-05-26T17:10:35.037" v="1771" actId="1076"/>
          <ac:picMkLst>
            <pc:docMk/>
            <pc:sldMk cId="296779171" sldId="329"/>
            <ac:picMk id="4" creationId="{C4E0AF35-6403-4E32-977A-823E7DE4C175}"/>
          </ac:picMkLst>
        </pc:picChg>
        <pc:picChg chg="add mod">
          <ac:chgData name="eric kiennemann" userId="5f33f78c6daff85b" providerId="LiveId" clId="{CCF3C0CC-6571-45AF-ACA2-7F590BA88E05}" dt="2021-05-26T17:15:51.658" v="1805" actId="1076"/>
          <ac:picMkLst>
            <pc:docMk/>
            <pc:sldMk cId="296779171" sldId="329"/>
            <ac:picMk id="6" creationId="{DD79E57C-7764-4D7F-B9AF-889CBF344B86}"/>
          </ac:picMkLst>
        </pc:picChg>
      </pc:sldChg>
      <pc:sldChg chg="del">
        <pc:chgData name="eric kiennemann" userId="5f33f78c6daff85b" providerId="LiveId" clId="{CCF3C0CC-6571-45AF-ACA2-7F590BA88E05}" dt="2021-05-26T07:01:41.815" v="955" actId="47"/>
        <pc:sldMkLst>
          <pc:docMk/>
          <pc:sldMk cId="12878174" sldId="330"/>
        </pc:sldMkLst>
      </pc:sldChg>
      <pc:sldChg chg="addSp delSp modSp mod">
        <pc:chgData name="eric kiennemann" userId="5f33f78c6daff85b" providerId="LiveId" clId="{CCF3C0CC-6571-45AF-ACA2-7F590BA88E05}" dt="2021-05-26T20:29:09.320" v="2052" actId="1076"/>
        <pc:sldMkLst>
          <pc:docMk/>
          <pc:sldMk cId="1704197604" sldId="331"/>
        </pc:sldMkLst>
        <pc:spChg chg="mod">
          <ac:chgData name="eric kiennemann" userId="5f33f78c6daff85b" providerId="LiveId" clId="{CCF3C0CC-6571-45AF-ACA2-7F590BA88E05}" dt="2021-05-26T20:26:51.645" v="2045" actId="27636"/>
          <ac:spMkLst>
            <pc:docMk/>
            <pc:sldMk cId="1704197604" sldId="331"/>
            <ac:spMk id="20" creationId="{2C32FD3D-475F-4273-B9AB-51CBE85E7D2A}"/>
          </ac:spMkLst>
        </pc:spChg>
        <pc:picChg chg="add del mod">
          <ac:chgData name="eric kiennemann" userId="5f33f78c6daff85b" providerId="LiveId" clId="{CCF3C0CC-6571-45AF-ACA2-7F590BA88E05}" dt="2021-05-26T20:27:04.779" v="2048" actId="478"/>
          <ac:picMkLst>
            <pc:docMk/>
            <pc:sldMk cId="1704197604" sldId="331"/>
            <ac:picMk id="4" creationId="{C09A3444-CCAF-4E5B-8108-FC07563E1021}"/>
          </ac:picMkLst>
        </pc:picChg>
        <pc:picChg chg="add mod">
          <ac:chgData name="eric kiennemann" userId="5f33f78c6daff85b" providerId="LiveId" clId="{CCF3C0CC-6571-45AF-ACA2-7F590BA88E05}" dt="2021-05-26T20:29:09.320" v="2052" actId="1076"/>
          <ac:picMkLst>
            <pc:docMk/>
            <pc:sldMk cId="1704197604" sldId="331"/>
            <ac:picMk id="6" creationId="{3D36EC9E-C6F4-4A0D-AA22-EEBBE60B7DA4}"/>
          </ac:picMkLst>
        </pc:picChg>
      </pc:sldChg>
      <pc:sldChg chg="modNotesTx">
        <pc:chgData name="eric kiennemann" userId="5f33f78c6daff85b" providerId="LiveId" clId="{CCF3C0CC-6571-45AF-ACA2-7F590BA88E05}" dt="2021-05-26T20:29:47.608" v="2053" actId="6549"/>
        <pc:sldMkLst>
          <pc:docMk/>
          <pc:sldMk cId="659870147" sldId="332"/>
        </pc:sldMkLst>
      </pc:sldChg>
      <pc:sldChg chg="addSp modSp add mod">
        <pc:chgData name="eric kiennemann" userId="5f33f78c6daff85b" providerId="LiveId" clId="{CCF3C0CC-6571-45AF-ACA2-7F590BA88E05}" dt="2021-05-26T06:35:35.252" v="520" actId="20577"/>
        <pc:sldMkLst>
          <pc:docMk/>
          <pc:sldMk cId="2652732083" sldId="333"/>
        </pc:sldMkLst>
        <pc:spChg chg="mod">
          <ac:chgData name="eric kiennemann" userId="5f33f78c6daff85b" providerId="LiveId" clId="{CCF3C0CC-6571-45AF-ACA2-7F590BA88E05}" dt="2021-05-26T06:35:35.252" v="520" actId="20577"/>
          <ac:spMkLst>
            <pc:docMk/>
            <pc:sldMk cId="2652732083" sldId="333"/>
            <ac:spMk id="43" creationId="{781AFA9F-D85F-4237-B0B6-605235686F7E}"/>
          </ac:spMkLst>
        </pc:spChg>
        <pc:picChg chg="add mod">
          <ac:chgData name="eric kiennemann" userId="5f33f78c6daff85b" providerId="LiveId" clId="{CCF3C0CC-6571-45AF-ACA2-7F590BA88E05}" dt="2021-05-26T06:34:47.019" v="472" actId="1076"/>
          <ac:picMkLst>
            <pc:docMk/>
            <pc:sldMk cId="2652732083" sldId="333"/>
            <ac:picMk id="4" creationId="{32C49FFB-EA36-4CE1-9848-5257FFBA4568}"/>
          </ac:picMkLst>
        </pc:picChg>
        <pc:picChg chg="add mod">
          <ac:chgData name="eric kiennemann" userId="5f33f78c6daff85b" providerId="LiveId" clId="{CCF3C0CC-6571-45AF-ACA2-7F590BA88E05}" dt="2021-05-26T06:35:31.382" v="508" actId="14100"/>
          <ac:picMkLst>
            <pc:docMk/>
            <pc:sldMk cId="2652732083" sldId="333"/>
            <ac:picMk id="6" creationId="{47A57385-A5EE-4167-A6C5-071B533EDE09}"/>
          </ac:picMkLst>
        </pc:picChg>
        <pc:picChg chg="add mod">
          <ac:chgData name="eric kiennemann" userId="5f33f78c6daff85b" providerId="LiveId" clId="{CCF3C0CC-6571-45AF-ACA2-7F590BA88E05}" dt="2021-05-26T06:34:44.053" v="471" actId="1076"/>
          <ac:picMkLst>
            <pc:docMk/>
            <pc:sldMk cId="2652732083" sldId="333"/>
            <ac:picMk id="8" creationId="{9063F07F-A804-4A12-9139-46D4FABDD0C3}"/>
          </ac:picMkLst>
        </pc:picChg>
      </pc:sldChg>
      <pc:sldChg chg="modSp add mod ord">
        <pc:chgData name="eric kiennemann" userId="5f33f78c6daff85b" providerId="LiveId" clId="{CCF3C0CC-6571-45AF-ACA2-7F590BA88E05}" dt="2021-05-26T20:43:42.760" v="2054" actId="313"/>
        <pc:sldMkLst>
          <pc:docMk/>
          <pc:sldMk cId="3623276843" sldId="334"/>
        </pc:sldMkLst>
        <pc:spChg chg="mod">
          <ac:chgData name="eric kiennemann" userId="5f33f78c6daff85b" providerId="LiveId" clId="{CCF3C0CC-6571-45AF-ACA2-7F590BA88E05}" dt="2021-05-26T20:43:42.760" v="2054" actId="313"/>
          <ac:spMkLst>
            <pc:docMk/>
            <pc:sldMk cId="3623276843" sldId="334"/>
            <ac:spMk id="43" creationId="{781AFA9F-D85F-4237-B0B6-605235686F7E}"/>
          </ac:spMkLst>
        </pc:spChg>
      </pc:sldChg>
      <pc:sldChg chg="modSp add mod ord modNotesTx">
        <pc:chgData name="eric kiennemann" userId="5f33f78c6daff85b" providerId="LiveId" clId="{CCF3C0CC-6571-45AF-ACA2-7F590BA88E05}" dt="2021-05-26T20:13:55.073" v="1950" actId="20577"/>
        <pc:sldMkLst>
          <pc:docMk/>
          <pc:sldMk cId="160349617" sldId="335"/>
        </pc:sldMkLst>
        <pc:spChg chg="mod">
          <ac:chgData name="eric kiennemann" userId="5f33f78c6daff85b" providerId="LiveId" clId="{CCF3C0CC-6571-45AF-ACA2-7F590BA88E05}" dt="2021-05-26T20:13:55.073" v="1950" actId="20577"/>
          <ac:spMkLst>
            <pc:docMk/>
            <pc:sldMk cId="160349617" sldId="335"/>
            <ac:spMk id="20" creationId="{2C32FD3D-475F-4273-B9AB-51CBE85E7D2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95427"/>
          </a:xfrm>
          <a:prstGeom prst="rect">
            <a:avLst/>
          </a:prstGeom>
        </p:spPr>
        <p:txBody>
          <a:bodyPr vert="horz" lIns="90425" tIns="45213" rIns="90425" bIns="45213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2"/>
            <a:ext cx="2971800" cy="495427"/>
          </a:xfrm>
          <a:prstGeom prst="rect">
            <a:avLst/>
          </a:prstGeom>
        </p:spPr>
        <p:txBody>
          <a:bodyPr vert="horz" lIns="90425" tIns="45213" rIns="90425" bIns="45213" rtlCol="0"/>
          <a:lstStyle>
            <a:lvl1pPr algn="l" rtl="0">
              <a:defRPr sz="1200"/>
            </a:lvl1pPr>
          </a:lstStyle>
          <a:p>
            <a:pPr algn="r" rtl="0"/>
            <a:fld id="{85FB9A08-40BC-47B5-8130-616BDCF09507}" type="datetime1">
              <a:rPr lang="fr-FR" smtClean="0"/>
              <a:t>26/05/2021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9378825"/>
            <a:ext cx="2971800" cy="495426"/>
          </a:xfrm>
          <a:prstGeom prst="rect">
            <a:avLst/>
          </a:prstGeom>
        </p:spPr>
        <p:txBody>
          <a:bodyPr vert="horz" lIns="90425" tIns="45213" rIns="90425" bIns="45213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9378825"/>
            <a:ext cx="2971800" cy="495426"/>
          </a:xfrm>
          <a:prstGeom prst="rect">
            <a:avLst/>
          </a:prstGeom>
        </p:spPr>
        <p:txBody>
          <a:bodyPr vert="horz" lIns="90425" tIns="45213" rIns="90425" bIns="45213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95427"/>
          </a:xfrm>
          <a:prstGeom prst="rect">
            <a:avLst/>
          </a:prstGeom>
        </p:spPr>
        <p:txBody>
          <a:bodyPr vert="horz" lIns="90425" tIns="45213" rIns="90425" bIns="45213" rtlCol="0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2"/>
            <a:ext cx="2971800" cy="495427"/>
          </a:xfrm>
          <a:prstGeom prst="rect">
            <a:avLst/>
          </a:prstGeom>
        </p:spPr>
        <p:txBody>
          <a:bodyPr vert="horz" lIns="90425" tIns="45213" rIns="90425" bIns="45213" rtlCol="0"/>
          <a:lstStyle>
            <a:lvl1pPr algn="r" rtl="0">
              <a:defRPr sz="1200"/>
            </a:lvl1pPr>
          </a:lstStyle>
          <a:p>
            <a:fld id="{082B9BC8-1895-4EB7-B2E1-D3911C69AD0C}" type="datetime1">
              <a:rPr lang="fr-FR" smtClean="0"/>
              <a:pPr/>
              <a:t>26/05/2021</a:t>
            </a:fld>
            <a:endParaRPr lang="fr-FR" dirty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465138" y="1235075"/>
            <a:ext cx="5927725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425" tIns="45213" rIns="90425" bIns="45213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1" y="4751982"/>
            <a:ext cx="5486400" cy="3887988"/>
          </a:xfrm>
          <a:prstGeom prst="rect">
            <a:avLst/>
          </a:prstGeom>
        </p:spPr>
        <p:txBody>
          <a:bodyPr vert="horz" lIns="90425" tIns="45213" rIns="90425" bIns="45213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9378825"/>
            <a:ext cx="2971800" cy="495426"/>
          </a:xfrm>
          <a:prstGeom prst="rect">
            <a:avLst/>
          </a:prstGeom>
        </p:spPr>
        <p:txBody>
          <a:bodyPr vert="horz" lIns="90425" tIns="45213" rIns="90425" bIns="45213" rtlCol="0" anchor="b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9378825"/>
            <a:ext cx="2971800" cy="495426"/>
          </a:xfrm>
          <a:prstGeom prst="rect">
            <a:avLst/>
          </a:prstGeom>
        </p:spPr>
        <p:txBody>
          <a:bodyPr vert="horz" lIns="90425" tIns="45213" rIns="90425" bIns="45213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1) </a:t>
            </a:r>
            <a:r>
              <a:rPr lang="fr-FR" dirty="0" err="1"/>
              <a:t>Who</a:t>
            </a:r>
            <a:r>
              <a:rPr lang="fr-FR" dirty="0"/>
              <a:t> I </a:t>
            </a:r>
            <a:r>
              <a:rPr lang="fr-FR" dirty="0" err="1"/>
              <a:t>am</a:t>
            </a:r>
            <a:endParaRPr lang="fr-FR" dirty="0"/>
          </a:p>
          <a:p>
            <a:endParaRPr lang="fr-FR" dirty="0"/>
          </a:p>
          <a:p>
            <a:r>
              <a:rPr lang="fr-FR" dirty="0"/>
              <a:t>2) Goal of </a:t>
            </a:r>
            <a:r>
              <a:rPr lang="fr-FR" dirty="0" err="1"/>
              <a:t>today</a:t>
            </a:r>
            <a:endParaRPr lang="fr-FR" dirty="0"/>
          </a:p>
          <a:p>
            <a:endParaRPr lang="fr-FR" dirty="0"/>
          </a:p>
          <a:p>
            <a:pPr marL="169547" indent="-169547">
              <a:buFont typeface="Arial" panose="020B0604020202020204" pitchFamily="34" charset="0"/>
              <a:buChar char="•"/>
            </a:pPr>
            <a:r>
              <a:rPr lang="fr-FR" dirty="0"/>
              <a:t>Last </a:t>
            </a:r>
            <a:r>
              <a:rPr lang="fr-FR" dirty="0" err="1"/>
              <a:t>year</a:t>
            </a:r>
            <a:r>
              <a:rPr lang="fr-FR" dirty="0"/>
              <a:t> </a:t>
            </a:r>
            <a:r>
              <a:rPr lang="fr-FR" dirty="0" err="1"/>
              <a:t>experience</a:t>
            </a:r>
            <a:r>
              <a:rPr lang="fr-FR" dirty="0"/>
              <a:t> show me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can loose time </a:t>
            </a:r>
            <a:r>
              <a:rPr lang="fr-FR" dirty="0" err="1"/>
              <a:t>dealing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software</a:t>
            </a:r>
          </a:p>
          <a:p>
            <a:pPr marL="169547" indent="-169547">
              <a:buFont typeface="Arial" panose="020B0604020202020204" pitchFamily="34" charset="0"/>
              <a:buChar char="•"/>
            </a:pPr>
            <a:r>
              <a:rPr lang="fr-FR" dirty="0"/>
              <a:t>For the first 6 </a:t>
            </a:r>
            <a:r>
              <a:rPr lang="fr-FR" dirty="0" err="1"/>
              <a:t>months</a:t>
            </a:r>
            <a:r>
              <a:rPr lang="fr-FR" dirty="0"/>
              <a:t> if </a:t>
            </a:r>
            <a:r>
              <a:rPr lang="fr-FR" dirty="0" err="1"/>
              <a:t>you</a:t>
            </a:r>
            <a:r>
              <a:rPr lang="fr-FR" dirty="0"/>
              <a:t> are </a:t>
            </a:r>
            <a:r>
              <a:rPr lang="fr-FR" dirty="0" err="1"/>
              <a:t>familiar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software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win</a:t>
            </a:r>
            <a:r>
              <a:rPr lang="fr-FR" dirty="0"/>
              <a:t> time</a:t>
            </a:r>
          </a:p>
          <a:p>
            <a:pPr marL="169547" indent="-169547">
              <a:buFont typeface="Arial" panose="020B0604020202020204" pitchFamily="34" charset="0"/>
              <a:buChar char="•"/>
            </a:pPr>
            <a:r>
              <a:rPr lang="fr-FR" dirty="0"/>
              <a:t>For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internship</a:t>
            </a:r>
            <a:r>
              <a:rPr lang="fr-FR" dirty="0"/>
              <a:t>,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supposed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familiar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IT </a:t>
            </a:r>
            <a:r>
              <a:rPr lang="fr-FR" dirty="0" err="1"/>
              <a:t>environment</a:t>
            </a:r>
            <a:endParaRPr lang="fr-FR" dirty="0"/>
          </a:p>
          <a:p>
            <a:pPr marL="621672" lvl="1" indent="-169547">
              <a:buFont typeface="Arial" panose="020B0604020202020204" pitchFamily="34" charset="0"/>
              <a:buChar char="•"/>
            </a:pPr>
            <a:r>
              <a:rPr lang="fr-FR" dirty="0"/>
              <a:t>You must have time to focus on </a:t>
            </a:r>
            <a:r>
              <a:rPr lang="fr-FR" dirty="0" err="1"/>
              <a:t>DataScience</a:t>
            </a:r>
            <a:r>
              <a:rPr lang="fr-FR" dirty="0"/>
              <a:t>/Data </a:t>
            </a:r>
            <a:r>
              <a:rPr lang="fr-FR" dirty="0" err="1"/>
              <a:t>Engineer</a:t>
            </a:r>
            <a:r>
              <a:rPr lang="fr-FR" dirty="0"/>
              <a:t> / </a:t>
            </a:r>
            <a:r>
              <a:rPr lang="fr-FR" dirty="0" err="1"/>
              <a:t>DataAnalyst</a:t>
            </a:r>
            <a:r>
              <a:rPr lang="fr-FR" dirty="0"/>
              <a:t> </a:t>
            </a:r>
            <a:r>
              <a:rPr lang="fr-FR" dirty="0" err="1"/>
              <a:t>subjects</a:t>
            </a:r>
            <a:endParaRPr lang="fr-FR" dirty="0"/>
          </a:p>
          <a:p>
            <a:pPr marL="621672" lvl="1" indent="-169547">
              <a:buFont typeface="Arial" panose="020B0604020202020204" pitchFamily="34" charset="0"/>
              <a:buChar char="•"/>
            </a:pPr>
            <a:endParaRPr lang="fr-FR" dirty="0"/>
          </a:p>
          <a:p>
            <a:pPr marL="621672" lvl="1" indent="-169547">
              <a:buFont typeface="Arial" panose="020B0604020202020204" pitchFamily="34" charset="0"/>
              <a:buChar char="•"/>
            </a:pPr>
            <a:endParaRPr lang="fr-FR" dirty="0"/>
          </a:p>
          <a:p>
            <a:pPr marL="169547" indent="-169547">
              <a:buFont typeface="Arial" panose="020B0604020202020204" pitchFamily="34" charset="0"/>
              <a:buChar char="•"/>
            </a:pPr>
            <a:r>
              <a:rPr lang="fr-FR" dirty="0"/>
              <a:t>You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see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always</a:t>
            </a:r>
            <a:r>
              <a:rPr lang="fr-FR" dirty="0"/>
              <a:t> 2/3/4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ways</a:t>
            </a:r>
            <a:r>
              <a:rPr lang="fr-FR" dirty="0"/>
              <a:t> to do </a:t>
            </a:r>
            <a:r>
              <a:rPr lang="fr-FR" dirty="0" err="1"/>
              <a:t>somethings</a:t>
            </a:r>
            <a:r>
              <a:rPr lang="fr-FR" dirty="0"/>
              <a:t> :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tools</a:t>
            </a:r>
            <a:r>
              <a:rPr lang="fr-FR" dirty="0"/>
              <a:t>,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libraries</a:t>
            </a:r>
            <a:r>
              <a:rPr lang="fr-FR" dirty="0"/>
              <a:t>,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technology</a:t>
            </a:r>
            <a:r>
              <a:rPr lang="fr-FR" dirty="0"/>
              <a:t> ….</a:t>
            </a:r>
          </a:p>
          <a:p>
            <a:pPr marL="169547" indent="-169547">
              <a:buFont typeface="Arial" panose="020B0604020202020204" pitchFamily="34" charset="0"/>
              <a:buChar char="•"/>
            </a:pPr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view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important to master one </a:t>
            </a:r>
            <a:r>
              <a:rPr lang="fr-FR" dirty="0" err="1"/>
              <a:t>way</a:t>
            </a:r>
            <a:r>
              <a:rPr lang="fr-FR" dirty="0"/>
              <a:t> of </a:t>
            </a:r>
            <a:r>
              <a:rPr lang="fr-FR" dirty="0" err="1"/>
              <a:t>doing</a:t>
            </a:r>
            <a:r>
              <a:rPr lang="fr-FR" dirty="0"/>
              <a:t> </a:t>
            </a:r>
            <a:r>
              <a:rPr lang="fr-FR" dirty="0" err="1"/>
              <a:t>things</a:t>
            </a:r>
            <a:r>
              <a:rPr lang="fr-FR" dirty="0"/>
              <a:t> but to </a:t>
            </a:r>
            <a:r>
              <a:rPr lang="fr-FR" dirty="0" err="1"/>
              <a:t>be</a:t>
            </a:r>
            <a:r>
              <a:rPr lang="fr-FR" dirty="0"/>
              <a:t> open to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ways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on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intership</a:t>
            </a:r>
            <a:r>
              <a:rPr lang="fr-FR" dirty="0"/>
              <a:t> / futur job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won’t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able to </a:t>
            </a:r>
            <a:r>
              <a:rPr lang="fr-FR" dirty="0" err="1"/>
              <a:t>choose</a:t>
            </a:r>
            <a:r>
              <a:rPr lang="fr-FR" dirty="0"/>
              <a:t>.</a:t>
            </a:r>
          </a:p>
          <a:p>
            <a:pPr marL="169547" indent="-169547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 err="1"/>
              <a:t>When</a:t>
            </a:r>
            <a:r>
              <a:rPr lang="fr-FR" dirty="0"/>
              <a:t> I </a:t>
            </a:r>
            <a:r>
              <a:rPr lang="fr-FR" dirty="0" err="1"/>
              <a:t>say</a:t>
            </a:r>
            <a:r>
              <a:rPr lang="fr-FR" dirty="0"/>
              <a:t> master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not « use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means</a:t>
            </a:r>
            <a:r>
              <a:rPr lang="fr-FR" dirty="0"/>
              <a:t> « </a:t>
            </a:r>
            <a:r>
              <a:rPr lang="fr-FR" dirty="0" err="1"/>
              <a:t>understand</a:t>
            </a:r>
            <a:r>
              <a:rPr lang="fr-FR" dirty="0"/>
              <a:t> 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works</a:t>
            </a:r>
            <a:r>
              <a:rPr lang="fr-FR" dirty="0"/>
              <a:t> »</a:t>
            </a:r>
          </a:p>
          <a:p>
            <a:endParaRPr lang="fr-FR" dirty="0"/>
          </a:p>
          <a:p>
            <a:pPr marL="621672" lvl="1" indent="-169547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22079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65138" y="330200"/>
            <a:ext cx="5927725" cy="333375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>
          <a:xfrm>
            <a:off x="685799" y="3785182"/>
            <a:ext cx="5486400" cy="5122864"/>
          </a:xfrm>
        </p:spPr>
        <p:txBody>
          <a:bodyPr/>
          <a:lstStyle/>
          <a:p>
            <a:endParaRPr lang="fr-FR" sz="800" dirty="0"/>
          </a:p>
          <a:p>
            <a:endParaRPr lang="fr-FR" sz="800" dirty="0"/>
          </a:p>
          <a:p>
            <a:endParaRPr lang="fr-FR" sz="800" dirty="0"/>
          </a:p>
          <a:p>
            <a:endParaRPr lang="fr-FR" sz="800" dirty="0"/>
          </a:p>
          <a:p>
            <a:endParaRPr lang="fr-FR" sz="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3362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65138" y="330200"/>
            <a:ext cx="5927725" cy="333375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>
          <a:xfrm>
            <a:off x="685799" y="3785182"/>
            <a:ext cx="5486400" cy="5122864"/>
          </a:xfrm>
        </p:spPr>
        <p:txBody>
          <a:bodyPr/>
          <a:lstStyle/>
          <a:p>
            <a:endParaRPr lang="fr-FR" sz="800" dirty="0"/>
          </a:p>
          <a:p>
            <a:endParaRPr lang="fr-FR" sz="800" dirty="0"/>
          </a:p>
          <a:p>
            <a:endParaRPr lang="fr-FR" sz="800" dirty="0"/>
          </a:p>
          <a:p>
            <a:endParaRPr lang="fr-FR" sz="800" dirty="0"/>
          </a:p>
          <a:p>
            <a:endParaRPr lang="fr-FR" sz="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5895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65138" y="330200"/>
            <a:ext cx="5927725" cy="333375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>
          <a:xfrm>
            <a:off x="685799" y="3785182"/>
            <a:ext cx="5486400" cy="5122864"/>
          </a:xfrm>
        </p:spPr>
        <p:txBody>
          <a:bodyPr/>
          <a:lstStyle/>
          <a:p>
            <a:r>
              <a:rPr lang="en-US" sz="800" dirty="0"/>
              <a:t>Git remote or git remote –v to see the parameters (attention it do not check the connection)</a:t>
            </a:r>
          </a:p>
          <a:p>
            <a:endParaRPr lang="fr-FR" sz="800" dirty="0"/>
          </a:p>
          <a:p>
            <a:endParaRPr lang="fr-FR" sz="800" dirty="0"/>
          </a:p>
          <a:p>
            <a:endParaRPr lang="fr-FR" sz="800" dirty="0"/>
          </a:p>
          <a:p>
            <a:endParaRPr lang="fr-FR" sz="800" dirty="0"/>
          </a:p>
          <a:p>
            <a:endParaRPr lang="fr-FR" sz="800" dirty="0"/>
          </a:p>
          <a:p>
            <a:endParaRPr lang="fr-FR" sz="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6130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65138" y="330200"/>
            <a:ext cx="5927725" cy="333375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>
          <a:xfrm>
            <a:off x="685799" y="3785182"/>
            <a:ext cx="5486400" cy="5122864"/>
          </a:xfrm>
        </p:spPr>
        <p:txBody>
          <a:bodyPr/>
          <a:lstStyle/>
          <a:p>
            <a:r>
              <a:rPr lang="en-US" sz="800" dirty="0"/>
              <a:t>Git remote or git remote –v to see the parameters (attention it do not check the connection)</a:t>
            </a:r>
          </a:p>
          <a:p>
            <a:endParaRPr lang="fr-FR" sz="800" dirty="0"/>
          </a:p>
          <a:p>
            <a:endParaRPr lang="fr-FR" sz="800" dirty="0"/>
          </a:p>
          <a:p>
            <a:endParaRPr lang="fr-FR" sz="800" dirty="0"/>
          </a:p>
          <a:p>
            <a:endParaRPr lang="fr-FR" sz="800" dirty="0"/>
          </a:p>
          <a:p>
            <a:endParaRPr lang="fr-FR" sz="800" dirty="0"/>
          </a:p>
          <a:p>
            <a:endParaRPr lang="fr-FR" sz="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6489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65138" y="330200"/>
            <a:ext cx="5927725" cy="333375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>
          <a:xfrm>
            <a:off x="685799" y="3785182"/>
            <a:ext cx="5486400" cy="5122864"/>
          </a:xfrm>
        </p:spPr>
        <p:txBody>
          <a:bodyPr/>
          <a:lstStyle/>
          <a:p>
            <a:r>
              <a:rPr lang="en-US" sz="800" dirty="0"/>
              <a:t>Git remote or git remote –v to see the parameters (attention it do not check the connection)</a:t>
            </a:r>
          </a:p>
          <a:p>
            <a:endParaRPr lang="fr-FR" sz="800" dirty="0"/>
          </a:p>
          <a:p>
            <a:endParaRPr lang="fr-FR" sz="800" dirty="0"/>
          </a:p>
          <a:p>
            <a:endParaRPr lang="fr-FR" sz="800" dirty="0"/>
          </a:p>
          <a:p>
            <a:endParaRPr lang="fr-FR" sz="800" dirty="0"/>
          </a:p>
          <a:p>
            <a:endParaRPr lang="fr-FR" sz="800" dirty="0"/>
          </a:p>
          <a:p>
            <a:endParaRPr lang="fr-FR" sz="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6782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65138" y="330200"/>
            <a:ext cx="5927725" cy="333375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>
          <a:xfrm>
            <a:off x="685799" y="3785182"/>
            <a:ext cx="5486400" cy="5122864"/>
          </a:xfrm>
        </p:spPr>
        <p:txBody>
          <a:bodyPr/>
          <a:lstStyle/>
          <a:p>
            <a:r>
              <a:rPr lang="en-US" sz="800" dirty="0"/>
              <a:t>If the remote </a:t>
            </a:r>
            <a:r>
              <a:rPr lang="en-US" sz="800" dirty="0" err="1"/>
              <a:t>reposory</a:t>
            </a:r>
            <a:r>
              <a:rPr lang="en-US" sz="800" dirty="0"/>
              <a:t> is yours, you are in the same situation as with a git remote, you can modify locally your files, commit, push ….</a:t>
            </a:r>
          </a:p>
          <a:p>
            <a:endParaRPr lang="en-US" sz="800" dirty="0"/>
          </a:p>
          <a:p>
            <a:r>
              <a:rPr lang="en-US" sz="800" dirty="0"/>
              <a:t>If the remote repository is not yours you can’t do push … only authorized to work locally</a:t>
            </a:r>
          </a:p>
          <a:p>
            <a:endParaRPr lang="en-US" sz="800" dirty="0"/>
          </a:p>
          <a:p>
            <a:r>
              <a:rPr lang="en-US" sz="800" dirty="0"/>
              <a:t>That’s why “git fork”</a:t>
            </a:r>
          </a:p>
          <a:p>
            <a:endParaRPr lang="fr-FR" sz="800" dirty="0"/>
          </a:p>
          <a:p>
            <a:endParaRPr lang="fr-FR" sz="800" dirty="0"/>
          </a:p>
          <a:p>
            <a:endParaRPr lang="fr-FR" sz="800" dirty="0"/>
          </a:p>
          <a:p>
            <a:endParaRPr lang="fr-FR" sz="800" dirty="0"/>
          </a:p>
          <a:p>
            <a:endParaRPr lang="fr-FR" sz="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9616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65138" y="330200"/>
            <a:ext cx="5927725" cy="333375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>
          <a:xfrm>
            <a:off x="685799" y="3785182"/>
            <a:ext cx="5486400" cy="5122864"/>
          </a:xfrm>
        </p:spPr>
        <p:txBody>
          <a:bodyPr/>
          <a:lstStyle/>
          <a:p>
            <a:r>
              <a:rPr lang="en-US" sz="800" dirty="0"/>
              <a:t>After Fork, the repository becomes yours : you can do whatever you want on it.</a:t>
            </a:r>
          </a:p>
          <a:p>
            <a:endParaRPr lang="en-US" sz="800" dirty="0"/>
          </a:p>
          <a:p>
            <a:r>
              <a:rPr lang="en-US" sz="800" b="1" dirty="0"/>
              <a:t>Protect main and ask for one review</a:t>
            </a:r>
          </a:p>
          <a:p>
            <a:endParaRPr lang="fr-FR" sz="800" dirty="0"/>
          </a:p>
          <a:p>
            <a:endParaRPr lang="fr-FR" sz="800" dirty="0"/>
          </a:p>
          <a:p>
            <a:endParaRPr lang="fr-FR" sz="800" dirty="0"/>
          </a:p>
          <a:p>
            <a:endParaRPr lang="fr-FR" sz="800" dirty="0"/>
          </a:p>
          <a:p>
            <a:endParaRPr lang="fr-FR" sz="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3824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65138" y="330200"/>
            <a:ext cx="5927725" cy="333375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>
          <a:xfrm>
            <a:off x="685799" y="3785182"/>
            <a:ext cx="5486400" cy="5122864"/>
          </a:xfrm>
        </p:spPr>
        <p:txBody>
          <a:bodyPr/>
          <a:lstStyle/>
          <a:p>
            <a:r>
              <a:rPr lang="en-US" sz="800" dirty="0"/>
              <a:t>Check git remote, git remote -</a:t>
            </a:r>
            <a:r>
              <a:rPr lang="en-US" sz="800" dirty="0" err="1"/>
              <a:t>vf</a:t>
            </a:r>
            <a:endParaRPr lang="en-US" sz="800" dirty="0"/>
          </a:p>
          <a:p>
            <a:endParaRPr lang="fr-FR" sz="800" dirty="0"/>
          </a:p>
          <a:p>
            <a:r>
              <a:rPr lang="fr-FR" sz="800" dirty="0" err="1"/>
              <a:t>Virtualenv</a:t>
            </a:r>
            <a:r>
              <a:rPr lang="fr-FR" sz="800" dirty="0"/>
              <a:t> .</a:t>
            </a:r>
            <a:r>
              <a:rPr lang="fr-FR" sz="800" dirty="0" err="1"/>
              <a:t>venv</a:t>
            </a:r>
            <a:endParaRPr lang="fr-FR" sz="800" dirty="0"/>
          </a:p>
          <a:p>
            <a:r>
              <a:rPr lang="fr-FR" sz="800" dirty="0"/>
              <a:t>.\.</a:t>
            </a:r>
            <a:r>
              <a:rPr lang="fr-FR" sz="800" dirty="0" err="1"/>
              <a:t>venv</a:t>
            </a:r>
            <a:r>
              <a:rPr lang="fr-FR" sz="800" dirty="0"/>
              <a:t>\Scripts\</a:t>
            </a:r>
            <a:r>
              <a:rPr lang="fr-FR" sz="800" dirty="0" err="1"/>
              <a:t>activate</a:t>
            </a:r>
            <a:endParaRPr lang="fr-FR" sz="800" dirty="0"/>
          </a:p>
          <a:p>
            <a:r>
              <a:rPr lang="fr-FR" sz="800" dirty="0" err="1"/>
              <a:t>Pip</a:t>
            </a:r>
            <a:r>
              <a:rPr lang="fr-FR" sz="800" dirty="0"/>
              <a:t> </a:t>
            </a:r>
            <a:r>
              <a:rPr lang="fr-FR" sz="800" dirty="0" err="1"/>
              <a:t>install</a:t>
            </a:r>
            <a:r>
              <a:rPr lang="fr-FR" sz="800" dirty="0"/>
              <a:t> –r requirements.txt</a:t>
            </a:r>
          </a:p>
          <a:p>
            <a:endParaRPr lang="fr-FR" sz="800" dirty="0"/>
          </a:p>
          <a:p>
            <a:endParaRPr lang="fr-FR" sz="800" dirty="0"/>
          </a:p>
          <a:p>
            <a:endParaRPr lang="fr-FR" sz="800" dirty="0"/>
          </a:p>
          <a:p>
            <a:endParaRPr lang="fr-FR" sz="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8715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65138" y="330200"/>
            <a:ext cx="5927725" cy="333375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>
          <a:xfrm>
            <a:off x="685799" y="3785182"/>
            <a:ext cx="5486400" cy="5122864"/>
          </a:xfrm>
        </p:spPr>
        <p:txBody>
          <a:bodyPr/>
          <a:lstStyle/>
          <a:p>
            <a:r>
              <a:rPr lang="fr-FR" sz="800" dirty="0"/>
              <a:t> </a:t>
            </a:r>
            <a:r>
              <a:rPr lang="fr-FR" sz="800" dirty="0" err="1"/>
              <a:t>Modify</a:t>
            </a:r>
            <a:r>
              <a:rPr lang="fr-FR" sz="800" dirty="0"/>
              <a:t> requirements.txt</a:t>
            </a:r>
          </a:p>
          <a:p>
            <a:r>
              <a:rPr lang="fr-FR" sz="800" dirty="0"/>
              <a:t>	</a:t>
            </a:r>
            <a:r>
              <a:rPr lang="fr-FR" sz="800" dirty="0" err="1"/>
              <a:t>pip</a:t>
            </a:r>
            <a:r>
              <a:rPr lang="fr-FR" sz="800" dirty="0"/>
              <a:t> </a:t>
            </a:r>
            <a:r>
              <a:rPr lang="fr-FR" sz="800" dirty="0" err="1"/>
              <a:t>install</a:t>
            </a:r>
            <a:r>
              <a:rPr lang="fr-FR" sz="800" dirty="0"/>
              <a:t> PyQt5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 err="1"/>
              <a:t>Modify</a:t>
            </a:r>
            <a:r>
              <a:rPr lang="fr-FR" sz="800" dirty="0"/>
              <a:t> index.html to </a:t>
            </a:r>
            <a:r>
              <a:rPr lang="fr-FR" sz="800" dirty="0" err="1"/>
              <a:t>make</a:t>
            </a:r>
            <a:r>
              <a:rPr lang="fr-FR" sz="800" dirty="0"/>
              <a:t> </a:t>
            </a:r>
            <a:r>
              <a:rPr lang="fr-FR" sz="800" dirty="0" err="1"/>
              <a:t>it</a:t>
            </a:r>
            <a:r>
              <a:rPr lang="fr-FR" sz="800" dirty="0"/>
              <a:t> </a:t>
            </a:r>
            <a:r>
              <a:rPr lang="fr-FR" sz="800" dirty="0" err="1"/>
              <a:t>nice</a:t>
            </a:r>
            <a:endParaRPr lang="fr-FR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 err="1"/>
              <a:t>Modify</a:t>
            </a:r>
            <a:r>
              <a:rPr lang="fr-FR" sz="800" dirty="0"/>
              <a:t> </a:t>
            </a:r>
            <a:r>
              <a:rPr lang="fr-FR" sz="800" dirty="0" err="1"/>
              <a:t>launcing</a:t>
            </a:r>
            <a:r>
              <a:rPr lang="fr-FR" sz="800" dirty="0"/>
              <a:t> to </a:t>
            </a:r>
            <a:r>
              <a:rPr lang="fr-FR" sz="800" dirty="0" err="1"/>
              <a:t>print</a:t>
            </a:r>
            <a:r>
              <a:rPr lang="fr-FR" sz="800" dirty="0"/>
              <a:t> </a:t>
            </a:r>
            <a:r>
              <a:rPr lang="fr-FR" sz="800" dirty="0" err="1"/>
              <a:t>what</a:t>
            </a:r>
            <a:r>
              <a:rPr lang="fr-FR" sz="800" dirty="0"/>
              <a:t> </a:t>
            </a:r>
            <a:r>
              <a:rPr lang="fr-FR" sz="800" dirty="0" err="1"/>
              <a:t>is</a:t>
            </a:r>
            <a:r>
              <a:rPr lang="fr-FR" sz="800" dirty="0"/>
              <a:t> happening : </a:t>
            </a:r>
            <a:r>
              <a:rPr lang="fr-FR" sz="800" dirty="0" err="1"/>
              <a:t>print</a:t>
            </a:r>
            <a:r>
              <a:rPr lang="fr-FR" sz="800" dirty="0"/>
              <a:t> on screen or </a:t>
            </a:r>
            <a:r>
              <a:rPr lang="fr-FR" sz="800" dirty="0" err="1"/>
              <a:t>print</a:t>
            </a:r>
            <a:r>
              <a:rPr lang="fr-FR" sz="800" dirty="0"/>
              <a:t> on file </a:t>
            </a:r>
            <a:r>
              <a:rPr lang="fr-FR" sz="800" dirty="0" err="1"/>
              <a:t>ang</a:t>
            </a:r>
            <a:r>
              <a:rPr lang="fr-FR" sz="800" dirty="0"/>
              <a:t> </a:t>
            </a:r>
            <a:r>
              <a:rPr lang="fr-FR" sz="800" dirty="0" err="1"/>
              <a:t>give</a:t>
            </a:r>
            <a:r>
              <a:rPr lang="fr-FR" sz="800" dirty="0"/>
              <a:t> the html </a:t>
            </a:r>
            <a:r>
              <a:rPr lang="fr-FR" sz="800" dirty="0" err="1"/>
              <a:t>link</a:t>
            </a:r>
            <a:r>
              <a:rPr lang="fr-FR" sz="800" dirty="0"/>
              <a:t> to </a:t>
            </a:r>
            <a:r>
              <a:rPr lang="fr-FR" sz="800" dirty="0" err="1"/>
              <a:t>see</a:t>
            </a:r>
            <a:r>
              <a:rPr lang="fr-FR" sz="800" dirty="0"/>
              <a:t> the file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800" b="1" i="1" dirty="0" err="1"/>
              <a:t>Ek</a:t>
            </a:r>
            <a:r>
              <a:rPr lang="fr-FR" sz="800" b="1" i="1" dirty="0"/>
              <a:t> do the modification and </a:t>
            </a:r>
            <a:r>
              <a:rPr lang="fr-FR" sz="800" b="1" i="1" dirty="0" err="1"/>
              <a:t>ask</a:t>
            </a:r>
            <a:r>
              <a:rPr lang="fr-FR" sz="800" b="1" i="1" dirty="0"/>
              <a:t> </a:t>
            </a:r>
            <a:r>
              <a:rPr lang="fr-FR" sz="800" b="1" i="1" dirty="0" err="1"/>
              <a:t>them</a:t>
            </a:r>
            <a:r>
              <a:rPr lang="fr-FR" sz="800" b="1" i="1" dirty="0"/>
              <a:t> to do a « git pull »</a:t>
            </a:r>
          </a:p>
          <a:p>
            <a:endParaRPr lang="fr-FR" sz="800" dirty="0"/>
          </a:p>
          <a:p>
            <a:endParaRPr lang="fr-FR" sz="800" dirty="0"/>
          </a:p>
          <a:p>
            <a:endParaRPr lang="fr-FR" sz="800" dirty="0"/>
          </a:p>
          <a:p>
            <a:endParaRPr lang="fr-FR" sz="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6901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65138" y="330200"/>
            <a:ext cx="5927725" cy="333375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>
          <a:xfrm>
            <a:off x="685799" y="3785182"/>
            <a:ext cx="5486400" cy="5122864"/>
          </a:xfrm>
        </p:spPr>
        <p:txBody>
          <a:bodyPr/>
          <a:lstStyle/>
          <a:p>
            <a:r>
              <a:rPr lang="fr-FR" sz="800" dirty="0"/>
              <a:t> </a:t>
            </a:r>
            <a:r>
              <a:rPr lang="fr-FR" sz="800" dirty="0" err="1"/>
              <a:t>Modify</a:t>
            </a:r>
            <a:r>
              <a:rPr lang="fr-FR" sz="800" dirty="0"/>
              <a:t> requirements.txt</a:t>
            </a:r>
          </a:p>
          <a:p>
            <a:r>
              <a:rPr lang="fr-FR" sz="800" dirty="0"/>
              <a:t>	</a:t>
            </a:r>
            <a:r>
              <a:rPr lang="fr-FR" sz="800" dirty="0" err="1"/>
              <a:t>pip</a:t>
            </a:r>
            <a:r>
              <a:rPr lang="fr-FR" sz="800" dirty="0"/>
              <a:t> </a:t>
            </a:r>
            <a:r>
              <a:rPr lang="fr-FR" sz="800" dirty="0" err="1"/>
              <a:t>install</a:t>
            </a:r>
            <a:r>
              <a:rPr lang="fr-FR" sz="800" dirty="0"/>
              <a:t> PyQt5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 err="1"/>
              <a:t>Modify</a:t>
            </a:r>
            <a:r>
              <a:rPr lang="fr-FR" sz="800" dirty="0"/>
              <a:t> index.html to </a:t>
            </a:r>
            <a:r>
              <a:rPr lang="fr-FR" sz="800" dirty="0" err="1"/>
              <a:t>make</a:t>
            </a:r>
            <a:r>
              <a:rPr lang="fr-FR" sz="800" dirty="0"/>
              <a:t> </a:t>
            </a:r>
            <a:r>
              <a:rPr lang="fr-FR" sz="800" dirty="0" err="1"/>
              <a:t>it</a:t>
            </a:r>
            <a:r>
              <a:rPr lang="fr-FR" sz="800" dirty="0"/>
              <a:t> </a:t>
            </a:r>
            <a:r>
              <a:rPr lang="fr-FR" sz="800" dirty="0" err="1"/>
              <a:t>nice</a:t>
            </a:r>
            <a:endParaRPr lang="fr-FR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 err="1"/>
              <a:t>Modify</a:t>
            </a:r>
            <a:r>
              <a:rPr lang="fr-FR" sz="800" dirty="0"/>
              <a:t> </a:t>
            </a:r>
            <a:r>
              <a:rPr lang="fr-FR" sz="800" dirty="0" err="1"/>
              <a:t>launcing</a:t>
            </a:r>
            <a:r>
              <a:rPr lang="fr-FR" sz="800" dirty="0"/>
              <a:t> to </a:t>
            </a:r>
            <a:r>
              <a:rPr lang="fr-FR" sz="800" dirty="0" err="1"/>
              <a:t>print</a:t>
            </a:r>
            <a:r>
              <a:rPr lang="fr-FR" sz="800" dirty="0"/>
              <a:t> </a:t>
            </a:r>
            <a:r>
              <a:rPr lang="fr-FR" sz="800" dirty="0" err="1"/>
              <a:t>what</a:t>
            </a:r>
            <a:r>
              <a:rPr lang="fr-FR" sz="800" dirty="0"/>
              <a:t> </a:t>
            </a:r>
            <a:r>
              <a:rPr lang="fr-FR" sz="800" dirty="0" err="1"/>
              <a:t>is</a:t>
            </a:r>
            <a:r>
              <a:rPr lang="fr-FR" sz="800" dirty="0"/>
              <a:t> happening : </a:t>
            </a:r>
            <a:r>
              <a:rPr lang="fr-FR" sz="800" dirty="0" err="1"/>
              <a:t>print</a:t>
            </a:r>
            <a:r>
              <a:rPr lang="fr-FR" sz="800" dirty="0"/>
              <a:t> on screen or </a:t>
            </a:r>
            <a:r>
              <a:rPr lang="fr-FR" sz="800" dirty="0" err="1"/>
              <a:t>print</a:t>
            </a:r>
            <a:r>
              <a:rPr lang="fr-FR" sz="800" dirty="0"/>
              <a:t> on file </a:t>
            </a:r>
            <a:r>
              <a:rPr lang="fr-FR" sz="800" dirty="0" err="1"/>
              <a:t>ang</a:t>
            </a:r>
            <a:r>
              <a:rPr lang="fr-FR" sz="800" dirty="0"/>
              <a:t> </a:t>
            </a:r>
            <a:r>
              <a:rPr lang="fr-FR" sz="800" dirty="0" err="1"/>
              <a:t>give</a:t>
            </a:r>
            <a:r>
              <a:rPr lang="fr-FR" sz="800" dirty="0"/>
              <a:t> the html </a:t>
            </a:r>
            <a:r>
              <a:rPr lang="fr-FR" sz="800" dirty="0" err="1"/>
              <a:t>link</a:t>
            </a:r>
            <a:r>
              <a:rPr lang="fr-FR" sz="800" dirty="0"/>
              <a:t> to </a:t>
            </a:r>
            <a:r>
              <a:rPr lang="fr-FR" sz="800" dirty="0" err="1"/>
              <a:t>see</a:t>
            </a:r>
            <a:r>
              <a:rPr lang="fr-FR" sz="800" dirty="0"/>
              <a:t> the 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800" dirty="0"/>
          </a:p>
          <a:p>
            <a:endParaRPr lang="fr-FR" sz="800" dirty="0"/>
          </a:p>
          <a:p>
            <a:endParaRPr lang="fr-FR" sz="800" dirty="0"/>
          </a:p>
          <a:p>
            <a:endParaRPr lang="fr-FR" sz="800" dirty="0"/>
          </a:p>
          <a:p>
            <a:endParaRPr lang="fr-FR" sz="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270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7" name="Rectangle 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0AE1499-D871-4B5A-815F-37F8E0C46F8C}" type="datetime1">
              <a:rPr lang="fr-FR" smtClean="0"/>
              <a:pPr/>
              <a:t>26/05/2021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CFD53AE-A1A9-4971-B817-D6F393C7FE35}" type="datetime1">
              <a:rPr lang="fr-FR" smtClean="0"/>
              <a:pPr/>
              <a:t>26/05/2021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4EA85BC-BD2B-458E-8340-8D31B4F152AE}" type="datetime1">
              <a:rPr lang="fr-FR" smtClean="0"/>
              <a:pPr/>
              <a:t>26/05/2021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C9DB741-A3C2-4C75-A4D1-97F129BE9491}" type="datetime1">
              <a:rPr lang="fr-FR" smtClean="0"/>
              <a:pPr/>
              <a:t>26/05/2021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1B59C61-65A8-4FB6-8060-9ACE25B631CB}" type="datetime1">
              <a:rPr lang="fr-FR" noProof="0" smtClean="0"/>
              <a:pPr/>
              <a:t>26/05/2021</a:t>
            </a:fld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19C7B91-9FE1-44A2-8FAA-E998ADCC26EE}" type="datetime1">
              <a:rPr lang="fr-FR" smtClean="0"/>
              <a:pPr/>
              <a:t>26/05/2021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294901-3B67-4101-8D94-E7F6C7A7004D}" type="datetime1">
              <a:rPr lang="fr-FR" smtClean="0"/>
              <a:pPr/>
              <a:t>26/05/2021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6311718-BEC8-4DB8-9B0A-52986EABC5C9}" type="datetime1">
              <a:rPr lang="fr-FR" smtClean="0"/>
              <a:pPr/>
              <a:t>26/05/2021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600" noProof="0" dirty="0"/>
          </a:p>
        </p:txBody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pour l’image 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83871E-5D80-4EDF-9E01-94E184402302}" type="datetime1">
              <a:rPr lang="fr-FR" smtClean="0"/>
              <a:pPr/>
              <a:t>26/05/2021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A9F01D7A-F2CA-4D89-BC48-D8C829AA64E1}" type="datetime1">
              <a:rPr lang="fr-FR" smtClean="0"/>
              <a:pPr/>
              <a:t>26/05/2021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algn="r"/>
            <a:fld id="{E31375A4-56A4-47D6-9801-1991572033F7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ricKiennemann/GithubProjec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noProof="0" dirty="0"/>
              <a:t>Support IT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 noProof="0" dirty="0"/>
              <a:t>Eric Kiennemann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24000" y="476672"/>
            <a:ext cx="9144000" cy="605508"/>
          </a:xfrm>
        </p:spPr>
        <p:txBody>
          <a:bodyPr rtlCol="0">
            <a:normAutofit/>
          </a:bodyPr>
          <a:lstStyle/>
          <a:p>
            <a:pPr rtl="0"/>
            <a:r>
              <a:rPr lang="en-GB" noProof="0" dirty="0"/>
              <a:t>GIT </a:t>
            </a:r>
            <a:r>
              <a:rPr lang="en-GB" dirty="0"/>
              <a:t>/ GITHUB : Merge into main</a:t>
            </a:r>
            <a:endParaRPr lang="en-GB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2D5A88-4298-453E-AD0A-9C22C657E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git config --global user.name "Mon Nom" git config --global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user.email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"votreemail@votreemail.com"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ul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Espace réservé du contenu 13">
            <a:extLst>
              <a:ext uri="{FF2B5EF4-FFF2-40B4-BE49-F238E27FC236}">
                <a16:creationId xmlns:a16="http://schemas.microsoft.com/office/drawing/2014/main" id="{2C32FD3D-475F-4273-B9AB-51CBE85E7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32" y="1082181"/>
            <a:ext cx="9144000" cy="5299146"/>
          </a:xfrm>
        </p:spPr>
        <p:txBody>
          <a:bodyPr rtlCol="0">
            <a:normAutofit lnSpcReduction="10000"/>
          </a:bodyPr>
          <a:lstStyle/>
          <a:p>
            <a:r>
              <a:rPr lang="en-GB" dirty="0">
                <a:solidFill>
                  <a:schemeClr val="tx1"/>
                </a:solidFill>
              </a:rPr>
              <a:t>How ?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Create a Pull Request</a:t>
            </a:r>
          </a:p>
          <a:p>
            <a:pPr lvl="2"/>
            <a:r>
              <a:rPr lang="en-GB" dirty="0">
                <a:solidFill>
                  <a:schemeClr val="tx1"/>
                </a:solidFill>
              </a:rPr>
              <a:t>Take care at source and destination of the pull request</a:t>
            </a:r>
          </a:p>
          <a:p>
            <a:pPr lvl="2"/>
            <a:endParaRPr lang="en-GB" dirty="0">
              <a:solidFill>
                <a:schemeClr val="tx1"/>
              </a:solidFill>
            </a:endParaRPr>
          </a:p>
          <a:p>
            <a:pPr lvl="2"/>
            <a:endParaRPr lang="en-GB" dirty="0">
              <a:solidFill>
                <a:schemeClr val="tx1"/>
              </a:solidFill>
            </a:endParaRPr>
          </a:p>
          <a:p>
            <a:pPr lvl="2"/>
            <a:endParaRPr lang="en-GB" dirty="0">
              <a:solidFill>
                <a:schemeClr val="tx1"/>
              </a:solidFill>
            </a:endParaRPr>
          </a:p>
          <a:p>
            <a:pPr lvl="2"/>
            <a:endParaRPr lang="en-GB" dirty="0">
              <a:solidFill>
                <a:schemeClr val="tx1"/>
              </a:solidFill>
            </a:endParaRPr>
          </a:p>
          <a:p>
            <a:pPr lvl="2"/>
            <a:r>
              <a:rPr lang="en-GB" dirty="0">
                <a:solidFill>
                  <a:schemeClr val="tx1"/>
                </a:solidFill>
              </a:rPr>
              <a:t>Go to the repository on </a:t>
            </a:r>
            <a:r>
              <a:rPr lang="en-GB" dirty="0" err="1">
                <a:solidFill>
                  <a:schemeClr val="tx1"/>
                </a:solidFill>
              </a:rPr>
              <a:t>github</a:t>
            </a:r>
            <a:endParaRPr lang="en-GB" dirty="0">
              <a:solidFill>
                <a:schemeClr val="tx1"/>
              </a:solidFill>
            </a:endParaRPr>
          </a:p>
          <a:p>
            <a:pPr lvl="2"/>
            <a:r>
              <a:rPr lang="en-GB" dirty="0">
                <a:solidFill>
                  <a:schemeClr val="tx1"/>
                </a:solidFill>
              </a:rPr>
              <a:t>Add a description and create the pull request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And « Merge pull request » to main branch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« pull » on your « main » local branch to update it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Delete your branch</a:t>
            </a:r>
          </a:p>
          <a:p>
            <a:pPr lvl="1"/>
            <a:endParaRPr lang="en-GB" dirty="0">
              <a:solidFill>
                <a:schemeClr val="tx1"/>
              </a:solidFill>
            </a:endParaRPr>
          </a:p>
          <a:p>
            <a:pPr lvl="1"/>
            <a:r>
              <a:rPr lang="en-GB" dirty="0">
                <a:solidFill>
                  <a:schemeClr val="tx1"/>
                </a:solidFill>
              </a:rPr>
              <a:t>And if there are conflicts :</a:t>
            </a:r>
          </a:p>
          <a:p>
            <a:pPr lvl="2"/>
            <a:r>
              <a:rPr lang="en-GB" dirty="0">
                <a:solidFill>
                  <a:schemeClr val="tx1"/>
                </a:solidFill>
              </a:rPr>
              <a:t>Resolve them in </a:t>
            </a:r>
            <a:r>
              <a:rPr lang="en-GB" dirty="0" err="1">
                <a:solidFill>
                  <a:schemeClr val="tx1"/>
                </a:solidFill>
              </a:rPr>
              <a:t>github</a:t>
            </a:r>
            <a:r>
              <a:rPr lang="en-GB" dirty="0">
                <a:solidFill>
                  <a:schemeClr val="tx1"/>
                </a:solidFill>
              </a:rPr>
              <a:t> directly</a:t>
            </a:r>
          </a:p>
          <a:p>
            <a:pPr lvl="2"/>
            <a:r>
              <a:rPr lang="en-GB" dirty="0">
                <a:solidFill>
                  <a:schemeClr val="tx1"/>
                </a:solidFill>
              </a:rPr>
              <a:t>Resolve them locally ….</a:t>
            </a:r>
          </a:p>
          <a:p>
            <a:pPr lvl="1"/>
            <a:endParaRPr lang="en-GB" dirty="0">
              <a:solidFill>
                <a:schemeClr val="tx1"/>
              </a:solidFill>
            </a:endParaRPr>
          </a:p>
          <a:p>
            <a:pPr lvl="1"/>
            <a:endParaRPr lang="en-GB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GB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GB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65760" lvl="1" indent="0">
              <a:buNone/>
            </a:pPr>
            <a:endParaRPr lang="en-GB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B416552-372A-4929-ABAC-C711BC9D55C0}"/>
              </a:ext>
            </a:extLst>
          </p:cNvPr>
          <p:cNvSpPr/>
          <p:nvPr/>
        </p:nvSpPr>
        <p:spPr>
          <a:xfrm>
            <a:off x="10200456" y="476672"/>
            <a:ext cx="1293527" cy="831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My</a:t>
            </a:r>
            <a:r>
              <a:rPr lang="fr-FR" sz="1200" dirty="0"/>
              <a:t> </a:t>
            </a:r>
            <a:r>
              <a:rPr lang="fr-FR" sz="1200" dirty="0" err="1"/>
              <a:t>Github</a:t>
            </a:r>
            <a:r>
              <a:rPr lang="fr-FR" sz="1200" dirty="0"/>
              <a:t> Repository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D36EC9E-C6F4-4A0D-AA22-EEBBE60B7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864" y="2054281"/>
            <a:ext cx="7128792" cy="12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197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24000" y="476672"/>
            <a:ext cx="9144000" cy="605508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n-GB" noProof="0" dirty="0"/>
              <a:t>GIT </a:t>
            </a:r>
            <a:r>
              <a:rPr lang="en-GB" dirty="0"/>
              <a:t>/ GITHUB : Pull request to the initial repository</a:t>
            </a:r>
            <a:endParaRPr lang="en-GB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2D5A88-4298-453E-AD0A-9C22C657E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git config --global user.name "Mon Nom" git config --global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user.email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"votreemail@votreemail.com"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ul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Espace réservé du contenu 13">
            <a:extLst>
              <a:ext uri="{FF2B5EF4-FFF2-40B4-BE49-F238E27FC236}">
                <a16:creationId xmlns:a16="http://schemas.microsoft.com/office/drawing/2014/main" id="{2C32FD3D-475F-4273-B9AB-51CBE85E7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32" y="1412776"/>
            <a:ext cx="9144000" cy="4680520"/>
          </a:xfrm>
        </p:spPr>
        <p:txBody>
          <a:bodyPr rtlCol="0"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How ?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Create a pull request manually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This « pull request » will appear in the  initial repository the one you have forked</a:t>
            </a:r>
          </a:p>
          <a:p>
            <a:pPr marL="365760" lvl="1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pPr lvl="1"/>
            <a:r>
              <a:rPr lang="en-GB" dirty="0">
                <a:solidFill>
                  <a:schemeClr val="tx1"/>
                </a:solidFill>
              </a:rPr>
              <a:t>The owner of the repository will decide to accept or not your modifications (pull request)</a:t>
            </a:r>
          </a:p>
          <a:p>
            <a:pPr lvl="1"/>
            <a:endParaRPr lang="en-GB" dirty="0">
              <a:solidFill>
                <a:schemeClr val="tx1"/>
              </a:solidFill>
            </a:endParaRPr>
          </a:p>
          <a:p>
            <a:pPr lvl="1"/>
            <a:endParaRPr lang="en-GB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GB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GB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65760" lvl="1" indent="0">
              <a:buNone/>
            </a:pPr>
            <a:endParaRPr lang="en-GB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575A20D5-DE15-4CE6-AA4F-1DEECB3A2205}"/>
              </a:ext>
            </a:extLst>
          </p:cNvPr>
          <p:cNvGrpSpPr/>
          <p:nvPr/>
        </p:nvGrpSpPr>
        <p:grpSpPr>
          <a:xfrm>
            <a:off x="7884631" y="563402"/>
            <a:ext cx="4320481" cy="1368152"/>
            <a:chOff x="119336" y="1852657"/>
            <a:chExt cx="6694127" cy="2153737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1AFC4E54-AA93-432D-94A7-A5536E4FBDCD}"/>
                </a:ext>
              </a:extLst>
            </p:cNvPr>
            <p:cNvSpPr/>
            <p:nvPr/>
          </p:nvSpPr>
          <p:spPr>
            <a:xfrm>
              <a:off x="119336" y="2638243"/>
              <a:ext cx="2520280" cy="13681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Public </a:t>
              </a:r>
              <a:r>
                <a:rPr lang="fr-FR" sz="1200" dirty="0" err="1"/>
                <a:t>Github</a:t>
              </a:r>
              <a:r>
                <a:rPr lang="fr-FR" sz="1200" dirty="0"/>
                <a:t> Repository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0236C97A-5371-4DDD-8291-8B18C9680A87}"/>
                </a:ext>
              </a:extLst>
            </p:cNvPr>
            <p:cNvSpPr/>
            <p:nvPr/>
          </p:nvSpPr>
          <p:spPr>
            <a:xfrm>
              <a:off x="4293183" y="2597601"/>
              <a:ext cx="2520280" cy="13681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/>
                <a:t>My</a:t>
              </a:r>
              <a:r>
                <a:rPr lang="fr-FR" sz="1200" dirty="0"/>
                <a:t> </a:t>
              </a:r>
              <a:r>
                <a:rPr lang="fr-FR" sz="1200" dirty="0" err="1"/>
                <a:t>Github</a:t>
              </a:r>
              <a:r>
                <a:rPr lang="fr-FR" sz="1200" dirty="0"/>
                <a:t> Repository</a:t>
              </a:r>
            </a:p>
          </p:txBody>
        </p:sp>
        <p:sp>
          <p:nvSpPr>
            <p:cNvPr id="8" name="Flèche : droite 7">
              <a:extLst>
                <a:ext uri="{FF2B5EF4-FFF2-40B4-BE49-F238E27FC236}">
                  <a16:creationId xmlns:a16="http://schemas.microsoft.com/office/drawing/2014/main" id="{D2D3F2B4-F9AA-49B1-B771-990FEDD142CD}"/>
                </a:ext>
              </a:extLst>
            </p:cNvPr>
            <p:cNvSpPr/>
            <p:nvPr/>
          </p:nvSpPr>
          <p:spPr>
            <a:xfrm rot="10800000">
              <a:off x="3204679" y="3178302"/>
              <a:ext cx="432048" cy="288032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9" name="Flèche : en arc 8">
              <a:extLst>
                <a:ext uri="{FF2B5EF4-FFF2-40B4-BE49-F238E27FC236}">
                  <a16:creationId xmlns:a16="http://schemas.microsoft.com/office/drawing/2014/main" id="{F75E95D0-FF4E-4154-8D89-F78EF68F322B}"/>
                </a:ext>
              </a:extLst>
            </p:cNvPr>
            <p:cNvSpPr/>
            <p:nvPr/>
          </p:nvSpPr>
          <p:spPr>
            <a:xfrm>
              <a:off x="407992" y="1852657"/>
              <a:ext cx="1650578" cy="1368151"/>
            </a:xfrm>
            <a:prstGeom prst="circular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9870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24000" y="476672"/>
            <a:ext cx="9144000" cy="605508"/>
          </a:xfrm>
        </p:spPr>
        <p:txBody>
          <a:bodyPr rtlCol="0">
            <a:normAutofit/>
          </a:bodyPr>
          <a:lstStyle/>
          <a:p>
            <a:pPr rtl="0"/>
            <a:r>
              <a:rPr lang="en-GB" noProof="0" dirty="0"/>
              <a:t>GIT </a:t>
            </a:r>
            <a:r>
              <a:rPr lang="en-GB" dirty="0"/>
              <a:t>/ GITHUB : Publish your code</a:t>
            </a:r>
            <a:endParaRPr lang="en-GB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2D5A88-4298-453E-AD0A-9C22C657E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git config --global user.name "Mon Nom" git config --global user.email "votreemail@votreemail.com"</a:t>
            </a: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ul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Espace réservé du contenu 13">
            <a:extLst>
              <a:ext uri="{FF2B5EF4-FFF2-40B4-BE49-F238E27FC236}">
                <a16:creationId xmlns:a16="http://schemas.microsoft.com/office/drawing/2014/main" id="{781AFA9F-D85F-4237-B0B6-605235686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32" y="1412776"/>
            <a:ext cx="9144000" cy="4680520"/>
          </a:xfrm>
        </p:spPr>
        <p:txBody>
          <a:bodyPr rtlCol="0"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Why ?</a:t>
            </a:r>
          </a:p>
          <a:p>
            <a:pPr lvl="1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</a:rPr>
              <a:t>A way to show what you have done</a:t>
            </a:r>
          </a:p>
          <a:p>
            <a:pPr lvl="1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</a:rPr>
              <a:t>A way to have a backup of your code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</a:rPr>
              <a:t>How ?</a:t>
            </a:r>
          </a:p>
          <a:p>
            <a:pPr lvl="1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</a:rPr>
              <a:t>Create an empty repository on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</a:rPr>
              <a:t>github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</a:rPr>
              <a:t> and get its « address »</a:t>
            </a:r>
          </a:p>
          <a:p>
            <a:pPr lvl="1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</a:rPr>
              <a:t>Connect your local git repository to this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</a:rPr>
              <a:t>Github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</a:rPr>
              <a:t> repository</a:t>
            </a:r>
          </a:p>
          <a:p>
            <a:pPr lvl="2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</a:rPr>
              <a:t>On your local PC : « </a:t>
            </a:r>
          </a:p>
          <a:p>
            <a:pPr lvl="3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</a:rPr>
              <a:t>Git remote add origin &lt;git-address&gt;</a:t>
            </a:r>
          </a:p>
          <a:p>
            <a:pPr lvl="3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</a:rPr>
              <a:t>« origin » : the name of your connection to your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</a:rPr>
              <a:t>github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</a:rPr>
              <a:t> repository (in theory, you can have several connections to several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</a:rPr>
              <a:t>github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</a:rPr>
              <a:t> repository)</a:t>
            </a:r>
          </a:p>
          <a:p>
            <a:pPr lvl="2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</a:rPr>
              <a:t>To send (push) your code from local (your PC) to remote (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</a:rPr>
              <a:t>github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</a:rPr>
              <a:t>) :</a:t>
            </a:r>
          </a:p>
          <a:p>
            <a:pPr lvl="3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</a:rPr>
              <a:t>Git push –u origin main</a:t>
            </a:r>
          </a:p>
          <a:p>
            <a:pPr lvl="1"/>
            <a:endParaRPr lang="en-GB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/>
            <a:endParaRPr lang="en-GB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GB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GB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65760" lvl="1" indent="0">
              <a:buNone/>
            </a:pPr>
            <a:endParaRPr lang="en-GB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84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24000" y="476672"/>
            <a:ext cx="9144000" cy="605508"/>
          </a:xfrm>
        </p:spPr>
        <p:txBody>
          <a:bodyPr rtlCol="0">
            <a:normAutofit/>
          </a:bodyPr>
          <a:lstStyle/>
          <a:p>
            <a:pPr rtl="0"/>
            <a:r>
              <a:rPr lang="en-GB" noProof="0" dirty="0"/>
              <a:t>GIT </a:t>
            </a:r>
            <a:r>
              <a:rPr lang="en-GB" dirty="0"/>
              <a:t>/ GITHUB : Publish your code</a:t>
            </a:r>
            <a:endParaRPr lang="en-GB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2D5A88-4298-453E-AD0A-9C22C657E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git config --global user.name "Mon Nom" git config --global user.email "votreemail@votreemail.com"</a:t>
            </a: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ul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Espace réservé du contenu 13">
            <a:extLst>
              <a:ext uri="{FF2B5EF4-FFF2-40B4-BE49-F238E27FC236}">
                <a16:creationId xmlns:a16="http://schemas.microsoft.com/office/drawing/2014/main" id="{781AFA9F-D85F-4237-B0B6-605235686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32" y="1412775"/>
            <a:ext cx="9144000" cy="5184575"/>
          </a:xfrm>
        </p:spPr>
        <p:txBody>
          <a:bodyPr rtlCol="0"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Windows Credential</a:t>
            </a:r>
          </a:p>
          <a:p>
            <a:pPr lvl="1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</a:rPr>
              <a:t>Security layer to connect your local PC to your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</a:rPr>
              <a:t>github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</a:rPr>
              <a:t> account</a:t>
            </a:r>
          </a:p>
          <a:p>
            <a:pPr lvl="1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</a:rPr>
              <a:t>When doing your first « push »</a:t>
            </a:r>
          </a:p>
          <a:p>
            <a:pPr lvl="1"/>
            <a:endParaRPr lang="en-GB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/>
            <a:endParaRPr lang="en-GB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/>
            <a:endParaRPr lang="en-GB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/>
            <a:endParaRPr lang="en-GB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/>
            <a:endParaRPr lang="en-GB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/>
            <a:endParaRPr lang="en-GB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/>
            <a:endParaRPr lang="en-GB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/>
            <a:endParaRPr lang="en-GB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</a:rPr>
              <a:t>Check your windows credentials</a:t>
            </a:r>
          </a:p>
          <a:p>
            <a:pPr marL="365760" lvl="1" indent="0">
              <a:buNone/>
            </a:pPr>
            <a:endParaRPr lang="en-GB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/>
            <a:endParaRPr lang="en-GB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GB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GB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65760" lvl="1" indent="0">
              <a:buNone/>
            </a:pPr>
            <a:endParaRPr lang="en-GB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2C49FFB-EA36-4CE1-9848-5257FFBA4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2708920"/>
            <a:ext cx="2494496" cy="216092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7A57385-A5EE-4167-A6C5-071B533ED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5800" y="2708920"/>
            <a:ext cx="2092954" cy="288031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063F07F-A804-4A12-9139-46D4FABD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6626" y="2708920"/>
            <a:ext cx="4090693" cy="153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732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24000" y="476672"/>
            <a:ext cx="9144000" cy="605508"/>
          </a:xfrm>
        </p:spPr>
        <p:txBody>
          <a:bodyPr rtlCol="0">
            <a:normAutofit/>
          </a:bodyPr>
          <a:lstStyle/>
          <a:p>
            <a:pPr rtl="0"/>
            <a:r>
              <a:rPr lang="en-GB" noProof="0" dirty="0"/>
              <a:t>GIT </a:t>
            </a:r>
            <a:r>
              <a:rPr lang="en-GB" dirty="0"/>
              <a:t>/ GITHUB : Publish your code</a:t>
            </a:r>
            <a:endParaRPr lang="en-GB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2D5A88-4298-453E-AD0A-9C22C657E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git config --global user.name "Mon Nom" git config --global user.email "votreemail@votreemail.com"</a:t>
            </a: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ul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Espace réservé du contenu 13">
            <a:extLst>
              <a:ext uri="{FF2B5EF4-FFF2-40B4-BE49-F238E27FC236}">
                <a16:creationId xmlns:a16="http://schemas.microsoft.com/office/drawing/2014/main" id="{781AFA9F-D85F-4237-B0B6-605235686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32" y="1412776"/>
            <a:ext cx="9144000" cy="4680520"/>
          </a:xfrm>
        </p:spPr>
        <p:txBody>
          <a:bodyPr rtlCol="0">
            <a:normAutofit/>
          </a:bodyPr>
          <a:lstStyle/>
          <a:p>
            <a:pPr lvl="1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</a:rPr>
              <a:t>Check your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</a:rPr>
              <a:t>github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</a:rPr>
              <a:t> repository </a:t>
            </a:r>
          </a:p>
          <a:p>
            <a:pPr lvl="2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</a:rPr>
              <a:t>Check the files</a:t>
            </a:r>
          </a:p>
          <a:p>
            <a:pPr lvl="2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</a:rPr>
              <a:t>Check the commit « folder »</a:t>
            </a:r>
          </a:p>
          <a:p>
            <a:pPr lvl="1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</a:rPr>
              <a:t>Now, after each local commit you can do a « push » to store your local data on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</a:rPr>
              <a:t>github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lvl="1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</a:rPr>
              <a:t>If you have local branches you can also push them to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</a:rPr>
              <a:t>github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</a:rPr>
              <a:t> ….</a:t>
            </a:r>
          </a:p>
          <a:p>
            <a:pPr lvl="1"/>
            <a:endParaRPr lang="en-GB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</a:rPr>
              <a:t>Usually you don’t modify files directly on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</a:rPr>
              <a:t>Github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</a:rPr>
              <a:t> (it’s always local -&gt; remote), but for instance if you add a readme.md file on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</a:rPr>
              <a:t>github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2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</a:rPr>
              <a:t>Go a « git fetch » and « git status » … what is the result ?</a:t>
            </a:r>
          </a:p>
          <a:p>
            <a:pPr lvl="2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</a:rPr>
              <a:t>Get it on your local computer with « git pull origin main »</a:t>
            </a:r>
          </a:p>
          <a:p>
            <a:pPr marL="685800" lvl="2" indent="0">
              <a:buNone/>
            </a:pPr>
            <a:endParaRPr lang="en-GB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GB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GB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65760" lvl="1" indent="0">
              <a:buNone/>
            </a:pPr>
            <a:endParaRPr lang="en-GB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276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24000" y="476672"/>
            <a:ext cx="9144000" cy="605508"/>
          </a:xfrm>
        </p:spPr>
        <p:txBody>
          <a:bodyPr rtlCol="0">
            <a:normAutofit/>
          </a:bodyPr>
          <a:lstStyle/>
          <a:p>
            <a:pPr rtl="0"/>
            <a:r>
              <a:rPr lang="en-GB" noProof="0" dirty="0"/>
              <a:t>GIT </a:t>
            </a:r>
            <a:r>
              <a:rPr lang="en-GB" dirty="0"/>
              <a:t>/ GITHUB : Use Case</a:t>
            </a:r>
            <a:endParaRPr lang="en-GB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2D5A88-4298-453E-AD0A-9C22C657E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14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git config --global user.name "Mon Nom" git config --global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user.email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"votreemail@votreemail.com"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ul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4A51F1D-1AC5-4658-9856-4B0424297BC2}"/>
              </a:ext>
            </a:extLst>
          </p:cNvPr>
          <p:cNvSpPr/>
          <p:nvPr/>
        </p:nvSpPr>
        <p:spPr>
          <a:xfrm>
            <a:off x="119336" y="2638243"/>
            <a:ext cx="2520280" cy="1368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Public </a:t>
            </a:r>
            <a:r>
              <a:rPr lang="fr-FR" dirty="0" err="1"/>
              <a:t>Github</a:t>
            </a:r>
            <a:r>
              <a:rPr lang="fr-FR" dirty="0"/>
              <a:t> Repository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74D7CA5-0854-4873-AB88-0397415F0EA8}"/>
              </a:ext>
            </a:extLst>
          </p:cNvPr>
          <p:cNvSpPr/>
          <p:nvPr/>
        </p:nvSpPr>
        <p:spPr>
          <a:xfrm>
            <a:off x="4295800" y="2597601"/>
            <a:ext cx="2520280" cy="1368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Github</a:t>
            </a:r>
            <a:r>
              <a:rPr lang="fr-FR" dirty="0"/>
              <a:t> Repository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61A1C7AB-E951-4A32-878F-4A40AF91E46A}"/>
              </a:ext>
            </a:extLst>
          </p:cNvPr>
          <p:cNvSpPr/>
          <p:nvPr/>
        </p:nvSpPr>
        <p:spPr>
          <a:xfrm>
            <a:off x="8624664" y="3750279"/>
            <a:ext cx="2520280" cy="1368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Your</a:t>
            </a:r>
            <a:r>
              <a:rPr lang="fr-FR" dirty="0"/>
              <a:t> Local Git Repository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B4D4F2A-DE7C-49AC-94B9-E2C0F78F2463}"/>
              </a:ext>
            </a:extLst>
          </p:cNvPr>
          <p:cNvSpPr/>
          <p:nvPr/>
        </p:nvSpPr>
        <p:spPr>
          <a:xfrm>
            <a:off x="8472264" y="1270092"/>
            <a:ext cx="2520280" cy="1368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project</a:t>
            </a:r>
            <a:r>
              <a:rPr lang="fr-FR" dirty="0"/>
              <a:t> team </a:t>
            </a:r>
            <a:r>
              <a:rPr lang="fr-FR" dirty="0" err="1"/>
              <a:t>menber</a:t>
            </a:r>
            <a:r>
              <a:rPr lang="fr-FR" dirty="0"/>
              <a:t> Git Repository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CD75A68-F61C-4056-A332-C561715518E6}"/>
              </a:ext>
            </a:extLst>
          </p:cNvPr>
          <p:cNvSpPr/>
          <p:nvPr/>
        </p:nvSpPr>
        <p:spPr>
          <a:xfrm>
            <a:off x="8624664" y="1422492"/>
            <a:ext cx="2520280" cy="1368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project</a:t>
            </a:r>
            <a:r>
              <a:rPr lang="fr-FR" dirty="0"/>
              <a:t> team </a:t>
            </a:r>
            <a:r>
              <a:rPr lang="fr-FR" dirty="0" err="1"/>
              <a:t>menber</a:t>
            </a:r>
            <a:r>
              <a:rPr lang="fr-FR" dirty="0"/>
              <a:t> Git Repository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FF1633A-426B-4C12-8342-1437DFE63FD4}"/>
              </a:ext>
            </a:extLst>
          </p:cNvPr>
          <p:cNvSpPr/>
          <p:nvPr/>
        </p:nvSpPr>
        <p:spPr>
          <a:xfrm>
            <a:off x="8777064" y="1574892"/>
            <a:ext cx="2520280" cy="1368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project</a:t>
            </a:r>
            <a:r>
              <a:rPr lang="fr-FR" dirty="0"/>
              <a:t> team </a:t>
            </a:r>
            <a:r>
              <a:rPr lang="fr-FR" dirty="0" err="1"/>
              <a:t>menber</a:t>
            </a:r>
            <a:r>
              <a:rPr lang="fr-FR" dirty="0"/>
              <a:t> Git Repository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1813E68F-F78A-4C62-99D6-8CD2E0295F68}"/>
              </a:ext>
            </a:extLst>
          </p:cNvPr>
          <p:cNvSpPr/>
          <p:nvPr/>
        </p:nvSpPr>
        <p:spPr>
          <a:xfrm>
            <a:off x="8929464" y="1727292"/>
            <a:ext cx="2520280" cy="1368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project</a:t>
            </a:r>
            <a:r>
              <a:rPr lang="fr-FR" dirty="0"/>
              <a:t> team </a:t>
            </a:r>
            <a:r>
              <a:rPr lang="fr-FR" dirty="0" err="1"/>
              <a:t>menber</a:t>
            </a:r>
            <a:r>
              <a:rPr lang="fr-FR" dirty="0"/>
              <a:t> Git Repository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1F68AB69-ABF3-4A91-A14D-FE6AFD63EEA3}"/>
              </a:ext>
            </a:extLst>
          </p:cNvPr>
          <p:cNvSpPr/>
          <p:nvPr/>
        </p:nvSpPr>
        <p:spPr>
          <a:xfrm>
            <a:off x="2819636" y="3178302"/>
            <a:ext cx="432048" cy="2880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42E92A7-0FC3-41C0-9010-B6E78C91E7E5}"/>
              </a:ext>
            </a:extLst>
          </p:cNvPr>
          <p:cNvSpPr txBox="1"/>
          <p:nvPr/>
        </p:nvSpPr>
        <p:spPr>
          <a:xfrm>
            <a:off x="4367808" y="4006394"/>
            <a:ext cx="26340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 </a:t>
            </a:r>
            <a:r>
              <a:rPr lang="fr-FR" dirty="0">
                <a:solidFill>
                  <a:srgbClr val="FF0000"/>
                </a:solidFill>
              </a:rPr>
              <a:t>Fork</a:t>
            </a:r>
            <a:r>
              <a:rPr lang="fr-FR" dirty="0"/>
              <a:t> the </a:t>
            </a:r>
            <a:r>
              <a:rPr lang="fr-FR" dirty="0" err="1"/>
              <a:t>project</a:t>
            </a:r>
            <a:r>
              <a:rPr lang="fr-FR" dirty="0"/>
              <a:t> on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Github</a:t>
            </a:r>
            <a:r>
              <a:rPr lang="fr-FR" dirty="0"/>
              <a:t> repository and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team </a:t>
            </a:r>
            <a:r>
              <a:rPr lang="fr-FR" dirty="0" err="1"/>
              <a:t>members</a:t>
            </a:r>
            <a:r>
              <a:rPr lang="fr-FR" dirty="0"/>
              <a:t> as </a:t>
            </a:r>
            <a:r>
              <a:rPr lang="fr-FR" dirty="0" err="1"/>
              <a:t>contributors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B63999A-1602-4916-AA87-8B85A33E6941}"/>
              </a:ext>
            </a:extLst>
          </p:cNvPr>
          <p:cNvSpPr txBox="1"/>
          <p:nvPr/>
        </p:nvSpPr>
        <p:spPr>
          <a:xfrm>
            <a:off x="8688288" y="5384616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2.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member</a:t>
            </a:r>
            <a:r>
              <a:rPr lang="fr-FR" dirty="0"/>
              <a:t> of the team </a:t>
            </a:r>
            <a:r>
              <a:rPr lang="fr-FR" dirty="0">
                <a:solidFill>
                  <a:srgbClr val="FF0000"/>
                </a:solidFill>
              </a:rPr>
              <a:t>Clone</a:t>
            </a:r>
            <a:r>
              <a:rPr lang="fr-FR" dirty="0"/>
              <a:t> the </a:t>
            </a:r>
            <a:r>
              <a:rPr lang="fr-FR" dirty="0" err="1"/>
              <a:t>project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Github</a:t>
            </a:r>
            <a:r>
              <a:rPr lang="fr-FR" dirty="0"/>
              <a:t> to </a:t>
            </a:r>
            <a:r>
              <a:rPr lang="fr-FR" dirty="0" err="1"/>
              <a:t>his</a:t>
            </a:r>
            <a:r>
              <a:rPr lang="fr-FR" dirty="0"/>
              <a:t>/</a:t>
            </a:r>
            <a:r>
              <a:rPr lang="fr-FR" dirty="0" err="1"/>
              <a:t>her</a:t>
            </a:r>
            <a:r>
              <a:rPr lang="fr-FR" dirty="0"/>
              <a:t> local git repository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2E02E6C-A093-4A58-9979-9FB08A53376C}"/>
              </a:ext>
            </a:extLst>
          </p:cNvPr>
          <p:cNvSpPr txBox="1"/>
          <p:nvPr/>
        </p:nvSpPr>
        <p:spPr>
          <a:xfrm>
            <a:off x="4439817" y="5247365"/>
            <a:ext cx="2592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3.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member</a:t>
            </a:r>
            <a:r>
              <a:rPr lang="fr-FR" dirty="0"/>
              <a:t> of the team </a:t>
            </a:r>
            <a:r>
              <a:rPr lang="fr-FR" dirty="0" err="1"/>
              <a:t>modify</a:t>
            </a:r>
            <a:r>
              <a:rPr lang="fr-FR" dirty="0"/>
              <a:t> </a:t>
            </a:r>
            <a:r>
              <a:rPr lang="fr-FR" dirty="0" err="1"/>
              <a:t>locally</a:t>
            </a:r>
            <a:r>
              <a:rPr lang="fr-FR" dirty="0"/>
              <a:t> the </a:t>
            </a:r>
            <a:r>
              <a:rPr lang="fr-FR" dirty="0" err="1"/>
              <a:t>project</a:t>
            </a:r>
            <a:r>
              <a:rPr lang="fr-FR" dirty="0"/>
              <a:t> and </a:t>
            </a:r>
            <a:r>
              <a:rPr lang="fr-FR" dirty="0">
                <a:solidFill>
                  <a:srgbClr val="FF0000"/>
                </a:solidFill>
              </a:rPr>
              <a:t>Push</a:t>
            </a:r>
            <a:r>
              <a:rPr lang="fr-FR" dirty="0"/>
              <a:t> </a:t>
            </a:r>
            <a:r>
              <a:rPr lang="fr-FR" dirty="0" err="1"/>
              <a:t>its</a:t>
            </a:r>
            <a:r>
              <a:rPr lang="fr-FR" dirty="0"/>
              <a:t> modifications to </a:t>
            </a:r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EDACA06-523A-4BE3-98EA-B63CAC1934A5}"/>
              </a:ext>
            </a:extLst>
          </p:cNvPr>
          <p:cNvSpPr txBox="1"/>
          <p:nvPr/>
        </p:nvSpPr>
        <p:spPr>
          <a:xfrm>
            <a:off x="191344" y="4908420"/>
            <a:ext cx="23762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4.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project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done</a:t>
            </a:r>
            <a:r>
              <a:rPr lang="fr-FR" dirty="0"/>
              <a:t>. </a:t>
            </a:r>
            <a:r>
              <a:rPr lang="fr-FR" dirty="0" err="1"/>
              <a:t>Send</a:t>
            </a:r>
            <a:r>
              <a:rPr lang="fr-FR" dirty="0"/>
              <a:t> a </a:t>
            </a:r>
            <a:r>
              <a:rPr lang="fr-FR" dirty="0">
                <a:solidFill>
                  <a:srgbClr val="FF0000"/>
                </a:solidFill>
              </a:rPr>
              <a:t>Pull </a:t>
            </a:r>
            <a:r>
              <a:rPr lang="fr-FR" dirty="0" err="1">
                <a:solidFill>
                  <a:srgbClr val="FF0000"/>
                </a:solidFill>
              </a:rPr>
              <a:t>Request</a:t>
            </a:r>
            <a:r>
              <a:rPr lang="fr-FR" dirty="0"/>
              <a:t> to the Public </a:t>
            </a:r>
            <a:r>
              <a:rPr lang="fr-FR" dirty="0" err="1"/>
              <a:t>Github</a:t>
            </a:r>
            <a:r>
              <a:rPr lang="fr-FR" dirty="0"/>
              <a:t> Repository </a:t>
            </a:r>
            <a:r>
              <a:rPr lang="fr-FR" dirty="0" err="1"/>
              <a:t>that</a:t>
            </a:r>
            <a:r>
              <a:rPr lang="fr-FR" dirty="0"/>
              <a:t> accepte </a:t>
            </a:r>
            <a:r>
              <a:rPr lang="fr-FR" dirty="0" err="1"/>
              <a:t>it</a:t>
            </a:r>
            <a:r>
              <a:rPr lang="fr-FR" dirty="0"/>
              <a:t> and </a:t>
            </a:r>
            <a:r>
              <a:rPr lang="fr-FR" dirty="0">
                <a:solidFill>
                  <a:srgbClr val="FF0000"/>
                </a:solidFill>
              </a:rPr>
              <a:t>Merge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to </a:t>
            </a:r>
            <a:r>
              <a:rPr lang="fr-FR" dirty="0" err="1"/>
              <a:t>his</a:t>
            </a:r>
            <a:r>
              <a:rPr lang="fr-FR" dirty="0"/>
              <a:t> </a:t>
            </a:r>
            <a:r>
              <a:rPr lang="fr-FR" dirty="0" err="1"/>
              <a:t>project</a:t>
            </a:r>
            <a:endParaRPr lang="fr-FR" dirty="0"/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C9966E75-412E-420B-B6F0-3D536192161B}"/>
              </a:ext>
            </a:extLst>
          </p:cNvPr>
          <p:cNvSpPr/>
          <p:nvPr/>
        </p:nvSpPr>
        <p:spPr>
          <a:xfrm rot="20440163">
            <a:off x="7104112" y="2790643"/>
            <a:ext cx="432048" cy="3048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8EDA739D-F6AC-43B4-B858-6888990566AE}"/>
              </a:ext>
            </a:extLst>
          </p:cNvPr>
          <p:cNvSpPr/>
          <p:nvPr/>
        </p:nvSpPr>
        <p:spPr>
          <a:xfrm rot="1556098">
            <a:off x="7059215" y="3545465"/>
            <a:ext cx="432048" cy="3048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 : en arc 20">
            <a:extLst>
              <a:ext uri="{FF2B5EF4-FFF2-40B4-BE49-F238E27FC236}">
                <a16:creationId xmlns:a16="http://schemas.microsoft.com/office/drawing/2014/main" id="{A797F403-5070-4366-B983-002FAFC6D517}"/>
              </a:ext>
            </a:extLst>
          </p:cNvPr>
          <p:cNvSpPr/>
          <p:nvPr/>
        </p:nvSpPr>
        <p:spPr>
          <a:xfrm rot="5400000">
            <a:off x="11126373" y="3716097"/>
            <a:ext cx="646742" cy="1368151"/>
          </a:xfrm>
          <a:prstGeom prst="circular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4" name="Flèche : en arc 23">
            <a:extLst>
              <a:ext uri="{FF2B5EF4-FFF2-40B4-BE49-F238E27FC236}">
                <a16:creationId xmlns:a16="http://schemas.microsoft.com/office/drawing/2014/main" id="{EA20867D-23FF-4E33-9798-A9B894DBB49F}"/>
              </a:ext>
            </a:extLst>
          </p:cNvPr>
          <p:cNvSpPr/>
          <p:nvPr/>
        </p:nvSpPr>
        <p:spPr>
          <a:xfrm rot="5400000">
            <a:off x="11126373" y="1700976"/>
            <a:ext cx="646742" cy="1368151"/>
          </a:xfrm>
          <a:prstGeom prst="circular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B9D2CE5A-9D16-41E7-B193-C1A60BB9FAA6}"/>
              </a:ext>
            </a:extLst>
          </p:cNvPr>
          <p:cNvSpPr/>
          <p:nvPr/>
        </p:nvSpPr>
        <p:spPr>
          <a:xfrm rot="9555935">
            <a:off x="8059635" y="2551693"/>
            <a:ext cx="504056" cy="32337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1370EB81-D3A8-42AB-867C-9DFCBF32163B}"/>
              </a:ext>
            </a:extLst>
          </p:cNvPr>
          <p:cNvSpPr/>
          <p:nvPr/>
        </p:nvSpPr>
        <p:spPr>
          <a:xfrm rot="12393871">
            <a:off x="8054854" y="3972060"/>
            <a:ext cx="504056" cy="32337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815C4FDA-C40E-4CC7-82BD-4FCDBDC5583D}"/>
              </a:ext>
            </a:extLst>
          </p:cNvPr>
          <p:cNvSpPr/>
          <p:nvPr/>
        </p:nvSpPr>
        <p:spPr>
          <a:xfrm rot="10800000">
            <a:off x="3701114" y="3178302"/>
            <a:ext cx="432048" cy="2880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lèche : en arc 27">
            <a:extLst>
              <a:ext uri="{FF2B5EF4-FFF2-40B4-BE49-F238E27FC236}">
                <a16:creationId xmlns:a16="http://schemas.microsoft.com/office/drawing/2014/main" id="{660823FB-CC67-4328-81F7-1FFBF3D3756F}"/>
              </a:ext>
            </a:extLst>
          </p:cNvPr>
          <p:cNvSpPr/>
          <p:nvPr/>
        </p:nvSpPr>
        <p:spPr>
          <a:xfrm>
            <a:off x="407992" y="1852657"/>
            <a:ext cx="1650578" cy="1368151"/>
          </a:xfrm>
          <a:prstGeom prst="circular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30EE142-90E6-4603-B225-99B88AF8A284}"/>
              </a:ext>
            </a:extLst>
          </p:cNvPr>
          <p:cNvSpPr txBox="1"/>
          <p:nvPr/>
        </p:nvSpPr>
        <p:spPr>
          <a:xfrm>
            <a:off x="3071664" y="1113227"/>
            <a:ext cx="4860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You </a:t>
            </a:r>
            <a:r>
              <a:rPr lang="fr-FR" dirty="0" err="1"/>
              <a:t>find</a:t>
            </a:r>
            <a:r>
              <a:rPr lang="fr-FR" dirty="0"/>
              <a:t> a </a:t>
            </a:r>
            <a:r>
              <a:rPr lang="fr-FR" dirty="0" err="1"/>
              <a:t>nice</a:t>
            </a:r>
            <a:r>
              <a:rPr lang="fr-FR" dirty="0"/>
              <a:t> </a:t>
            </a:r>
            <a:r>
              <a:rPr lang="fr-FR" dirty="0" err="1"/>
              <a:t>DataScience</a:t>
            </a:r>
            <a:r>
              <a:rPr lang="fr-FR" dirty="0"/>
              <a:t> </a:t>
            </a:r>
            <a:r>
              <a:rPr lang="fr-FR" dirty="0" err="1"/>
              <a:t>development</a:t>
            </a:r>
            <a:r>
              <a:rPr lang="fr-FR" dirty="0"/>
              <a:t> on </a:t>
            </a:r>
            <a:r>
              <a:rPr lang="fr-FR" dirty="0" err="1"/>
              <a:t>Github</a:t>
            </a:r>
            <a:r>
              <a:rPr lang="fr-FR" dirty="0"/>
              <a:t> and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decide</a:t>
            </a:r>
            <a:r>
              <a:rPr lang="fr-FR" dirty="0"/>
              <a:t> to </a:t>
            </a:r>
            <a:r>
              <a:rPr lang="fr-FR" dirty="0" err="1"/>
              <a:t>improve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. For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build</a:t>
            </a:r>
            <a:r>
              <a:rPr lang="fr-FR" dirty="0"/>
              <a:t> a DSTI team to </a:t>
            </a:r>
            <a:r>
              <a:rPr lang="fr-FR" dirty="0" err="1"/>
              <a:t>work</a:t>
            </a:r>
            <a:r>
              <a:rPr lang="fr-FR" dirty="0"/>
              <a:t> on </a:t>
            </a:r>
            <a:r>
              <a:rPr lang="fr-FR" dirty="0" err="1"/>
              <a:t>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061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7.40741E-7 L 0.07969 -0.0055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3.33333E-6 L 0.09453 -0.042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7" y="-213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7037E-7 L 0.0905 0.0627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2.22222E-6 L -0.08451 -0.06366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35" y="-3519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85185E-6 L -0.08125 0.0335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10" y="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7.40741E-7 L -0.07227 4.81481E-6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2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7" grpId="0" animBg="1"/>
      <p:bldP spid="7" grpId="1" animBg="1"/>
      <p:bldP spid="7" grpId="2" animBg="1"/>
      <p:bldP spid="16" grpId="0"/>
      <p:bldP spid="18" grpId="0"/>
      <p:bldP spid="19" grpId="0"/>
      <p:bldP spid="20" grpId="0"/>
      <p:bldP spid="17" grpId="0" animBg="1"/>
      <p:bldP spid="17" grpId="1" animBg="1"/>
      <p:bldP spid="17" grpId="2" animBg="1"/>
      <p:bldP spid="22" grpId="0" animBg="1"/>
      <p:bldP spid="22" grpId="1" animBg="1"/>
      <p:bldP spid="22" grpId="2" animBg="1"/>
      <p:bldP spid="21" grpId="0" animBg="1"/>
      <p:bldP spid="24" grpId="0" animBg="1"/>
      <p:bldP spid="23" grpId="0" animBg="1"/>
      <p:bldP spid="23" grpId="1" animBg="1"/>
      <p:bldP spid="26" grpId="0" animBg="1"/>
      <p:bldP spid="26" grpId="1" animBg="1"/>
      <p:bldP spid="25" grpId="0" animBg="1"/>
      <p:bldP spid="25" grpId="1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24000" y="476672"/>
            <a:ext cx="9144000" cy="605508"/>
          </a:xfrm>
        </p:spPr>
        <p:txBody>
          <a:bodyPr rtlCol="0">
            <a:normAutofit/>
          </a:bodyPr>
          <a:lstStyle/>
          <a:p>
            <a:pPr rtl="0"/>
            <a:r>
              <a:rPr lang="en-GB" noProof="0" dirty="0"/>
              <a:t>GIT </a:t>
            </a:r>
            <a:r>
              <a:rPr lang="en-GB" dirty="0"/>
              <a:t>/ GITHUB : Fork</a:t>
            </a:r>
            <a:endParaRPr lang="en-GB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2D5A88-4298-453E-AD0A-9C22C657E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git config --global user.name "Mon Nom" git config --global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user.email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"votreemail@votreemail.com"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ul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5EB7B52A-EB1B-411D-90C0-4179FC34AD36}"/>
              </a:ext>
            </a:extLst>
          </p:cNvPr>
          <p:cNvGrpSpPr/>
          <p:nvPr/>
        </p:nvGrpSpPr>
        <p:grpSpPr>
          <a:xfrm>
            <a:off x="8400256" y="510848"/>
            <a:ext cx="3503234" cy="721077"/>
            <a:chOff x="119336" y="2597601"/>
            <a:chExt cx="6696744" cy="1408793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14A51F1D-1AC5-4658-9856-4B0424297BC2}"/>
                </a:ext>
              </a:extLst>
            </p:cNvPr>
            <p:cNvSpPr/>
            <p:nvPr/>
          </p:nvSpPr>
          <p:spPr>
            <a:xfrm>
              <a:off x="119336" y="2638243"/>
              <a:ext cx="2520280" cy="13681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Public </a:t>
              </a:r>
              <a:r>
                <a:rPr lang="fr-FR" sz="1200" dirty="0" err="1"/>
                <a:t>Github</a:t>
              </a:r>
              <a:r>
                <a:rPr lang="fr-FR" sz="1200" dirty="0"/>
                <a:t> Repository</a:t>
              </a:r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A74D7CA5-0854-4873-AB88-0397415F0EA8}"/>
                </a:ext>
              </a:extLst>
            </p:cNvPr>
            <p:cNvSpPr/>
            <p:nvPr/>
          </p:nvSpPr>
          <p:spPr>
            <a:xfrm>
              <a:off x="4295800" y="2597601"/>
              <a:ext cx="2520280" cy="13681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/>
                <a:t>Your</a:t>
              </a:r>
              <a:r>
                <a:rPr lang="fr-FR" sz="1200" dirty="0"/>
                <a:t> </a:t>
              </a:r>
              <a:r>
                <a:rPr lang="fr-FR" sz="1200" dirty="0" err="1"/>
                <a:t>Github</a:t>
              </a:r>
              <a:r>
                <a:rPr lang="fr-FR" sz="1200" dirty="0"/>
                <a:t> Repository</a:t>
              </a:r>
            </a:p>
          </p:txBody>
        </p:sp>
        <p:sp>
          <p:nvSpPr>
            <p:cNvPr id="7" name="Flèche : droite 6">
              <a:extLst>
                <a:ext uri="{FF2B5EF4-FFF2-40B4-BE49-F238E27FC236}">
                  <a16:creationId xmlns:a16="http://schemas.microsoft.com/office/drawing/2014/main" id="{1F68AB69-ABF3-4A91-A14D-FE6AFD63EEA3}"/>
                </a:ext>
              </a:extLst>
            </p:cNvPr>
            <p:cNvSpPr/>
            <p:nvPr/>
          </p:nvSpPr>
          <p:spPr>
            <a:xfrm>
              <a:off x="3143672" y="3178302"/>
              <a:ext cx="432048" cy="288032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7" name="Espace réservé du contenu 13">
            <a:extLst>
              <a:ext uri="{FF2B5EF4-FFF2-40B4-BE49-F238E27FC236}">
                <a16:creationId xmlns:a16="http://schemas.microsoft.com/office/drawing/2014/main" id="{C81E07EF-84D9-4C1B-9CCB-61C469C83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32" y="1412776"/>
            <a:ext cx="9144000" cy="4680520"/>
          </a:xfrm>
        </p:spPr>
        <p:txBody>
          <a:bodyPr rtlCol="0"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Why ?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To copy a </a:t>
            </a:r>
            <a:r>
              <a:rPr lang="en-GB" dirty="0" err="1">
                <a:solidFill>
                  <a:schemeClr val="tx1"/>
                </a:solidFill>
              </a:rPr>
              <a:t>github</a:t>
            </a:r>
            <a:r>
              <a:rPr lang="en-GB" dirty="0">
                <a:solidFill>
                  <a:schemeClr val="tx1"/>
                </a:solidFill>
              </a:rPr>
              <a:t> repository from someone else (public) to your </a:t>
            </a:r>
            <a:r>
              <a:rPr lang="en-GB" dirty="0" err="1">
                <a:solidFill>
                  <a:schemeClr val="tx1"/>
                </a:solidFill>
              </a:rPr>
              <a:t>github</a:t>
            </a:r>
            <a:r>
              <a:rPr lang="en-GB" dirty="0">
                <a:solidFill>
                  <a:schemeClr val="tx1"/>
                </a:solidFill>
              </a:rPr>
              <a:t> account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… most of the time you want to copy the code of someone else to modify / improve it</a:t>
            </a:r>
          </a:p>
          <a:p>
            <a:r>
              <a:rPr lang="en-GB" dirty="0">
                <a:solidFill>
                  <a:schemeClr val="tx1"/>
                </a:solidFill>
              </a:rPr>
              <a:t>How ? 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I will fork this repository : </a:t>
            </a:r>
            <a:r>
              <a:rPr lang="en-GB" dirty="0">
                <a:solidFill>
                  <a:schemeClr val="tx1"/>
                </a:solidFill>
                <a:hlinkClick r:id="rId3"/>
              </a:rPr>
              <a:t>https://github.com/EricKiennemann/GithubProject</a:t>
            </a:r>
            <a:endParaRPr lang="en-GB" dirty="0">
              <a:solidFill>
                <a:schemeClr val="tx1"/>
              </a:solidFill>
            </a:endParaRPr>
          </a:p>
          <a:p>
            <a:pPr lvl="1"/>
            <a:endParaRPr lang="en-GB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/>
            <a:endParaRPr lang="en-GB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/>
            <a:endParaRPr lang="en-GB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GB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GB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65760" lvl="1" indent="0">
              <a:buNone/>
            </a:pPr>
            <a:endParaRPr lang="en-GB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FE85274-F559-4787-959D-52E352383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3365" y="3861048"/>
            <a:ext cx="8688291" cy="135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35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24000" y="476672"/>
            <a:ext cx="9144000" cy="605508"/>
          </a:xfrm>
        </p:spPr>
        <p:txBody>
          <a:bodyPr rtlCol="0">
            <a:normAutofit/>
          </a:bodyPr>
          <a:lstStyle/>
          <a:p>
            <a:pPr rtl="0"/>
            <a:r>
              <a:rPr lang="en-GB" noProof="0" dirty="0"/>
              <a:t>GIT </a:t>
            </a:r>
            <a:r>
              <a:rPr lang="en-GB" dirty="0"/>
              <a:t>/ GITHUB : Clone</a:t>
            </a:r>
            <a:endParaRPr lang="en-GB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2D5A88-4298-453E-AD0A-9C22C657E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git config --global user.name "Mon Nom" git config --global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user.email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"votreemail@votreemail.com"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ul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9BD96FF6-F716-4741-833B-F06516B40ED2}"/>
              </a:ext>
            </a:extLst>
          </p:cNvPr>
          <p:cNvGrpSpPr/>
          <p:nvPr/>
        </p:nvGrpSpPr>
        <p:grpSpPr>
          <a:xfrm>
            <a:off x="7824192" y="239366"/>
            <a:ext cx="4201616" cy="2016224"/>
            <a:chOff x="4295800" y="1270090"/>
            <a:chExt cx="7153944" cy="3848340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617ACFF2-1A28-4660-AB92-36392BF6E0D8}"/>
                </a:ext>
              </a:extLst>
            </p:cNvPr>
            <p:cNvSpPr/>
            <p:nvPr/>
          </p:nvSpPr>
          <p:spPr>
            <a:xfrm>
              <a:off x="4295800" y="2597601"/>
              <a:ext cx="2520280" cy="13681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/>
                <a:t>Your</a:t>
              </a:r>
              <a:r>
                <a:rPr lang="fr-FR" sz="1200" dirty="0"/>
                <a:t> </a:t>
              </a:r>
              <a:r>
                <a:rPr lang="fr-FR" sz="1200" dirty="0" err="1"/>
                <a:t>Github</a:t>
              </a:r>
              <a:r>
                <a:rPr lang="fr-FR" sz="1200" dirty="0"/>
                <a:t> Repository</a:t>
              </a:r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194F7388-EE2D-40D6-9600-28D7C5E92A1E}"/>
                </a:ext>
              </a:extLst>
            </p:cNvPr>
            <p:cNvSpPr/>
            <p:nvPr/>
          </p:nvSpPr>
          <p:spPr>
            <a:xfrm>
              <a:off x="8624664" y="3750279"/>
              <a:ext cx="2520280" cy="13681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/>
                <a:t>Your</a:t>
              </a:r>
              <a:r>
                <a:rPr lang="fr-FR" sz="1200" dirty="0"/>
                <a:t> Local Git Repository</a:t>
              </a:r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E7374B72-5891-4EB8-8423-160DD1F70CFF}"/>
                </a:ext>
              </a:extLst>
            </p:cNvPr>
            <p:cNvSpPr/>
            <p:nvPr/>
          </p:nvSpPr>
          <p:spPr>
            <a:xfrm>
              <a:off x="8472263" y="1270090"/>
              <a:ext cx="2520279" cy="13681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/>
                <a:t>Yur</a:t>
              </a:r>
              <a:r>
                <a:rPr lang="fr-FR" sz="1200" dirty="0"/>
                <a:t> </a:t>
              </a:r>
              <a:r>
                <a:rPr lang="fr-FR" sz="1200" dirty="0" err="1"/>
                <a:t>project</a:t>
              </a:r>
              <a:r>
                <a:rPr lang="fr-FR" sz="1200" dirty="0"/>
                <a:t> team </a:t>
              </a:r>
              <a:r>
                <a:rPr lang="fr-FR" sz="1200" dirty="0" err="1"/>
                <a:t>menber</a:t>
              </a:r>
              <a:r>
                <a:rPr lang="fr-FR" sz="1200" dirty="0"/>
                <a:t> Git Repository</a:t>
              </a:r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2C19A7C8-9F53-41F1-97A1-2C79E6D4E6D0}"/>
                </a:ext>
              </a:extLst>
            </p:cNvPr>
            <p:cNvSpPr/>
            <p:nvPr/>
          </p:nvSpPr>
          <p:spPr>
            <a:xfrm>
              <a:off x="8624664" y="1422492"/>
              <a:ext cx="2520280" cy="13681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/>
                <a:t>Your</a:t>
              </a:r>
              <a:r>
                <a:rPr lang="fr-FR" sz="1200" dirty="0"/>
                <a:t> </a:t>
              </a:r>
              <a:r>
                <a:rPr lang="fr-FR" sz="1200" dirty="0" err="1"/>
                <a:t>project</a:t>
              </a:r>
              <a:r>
                <a:rPr lang="fr-FR" sz="1200" dirty="0"/>
                <a:t> team </a:t>
              </a:r>
              <a:r>
                <a:rPr lang="fr-FR" sz="1200" dirty="0" err="1"/>
                <a:t>menber</a:t>
              </a:r>
              <a:r>
                <a:rPr lang="fr-FR" sz="1200" dirty="0"/>
                <a:t> Git Repository</a:t>
              </a: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7E505A07-820A-4F77-8D26-84CCC2B69CDA}"/>
                </a:ext>
              </a:extLst>
            </p:cNvPr>
            <p:cNvSpPr/>
            <p:nvPr/>
          </p:nvSpPr>
          <p:spPr>
            <a:xfrm>
              <a:off x="8777064" y="1574892"/>
              <a:ext cx="2520280" cy="13681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/>
                <a:t>Your</a:t>
              </a:r>
              <a:r>
                <a:rPr lang="fr-FR" sz="1200" dirty="0"/>
                <a:t> </a:t>
              </a:r>
              <a:r>
                <a:rPr lang="fr-FR" sz="1200" dirty="0" err="1"/>
                <a:t>project</a:t>
              </a:r>
              <a:r>
                <a:rPr lang="fr-FR" sz="1200" dirty="0"/>
                <a:t> team </a:t>
              </a:r>
              <a:r>
                <a:rPr lang="fr-FR" sz="1200" dirty="0" err="1"/>
                <a:t>menber</a:t>
              </a:r>
              <a:r>
                <a:rPr lang="fr-FR" sz="1200" dirty="0"/>
                <a:t> Git Repository</a:t>
              </a: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697903F7-8D47-45BE-AE6F-38AEE83D987A}"/>
                </a:ext>
              </a:extLst>
            </p:cNvPr>
            <p:cNvSpPr/>
            <p:nvPr/>
          </p:nvSpPr>
          <p:spPr>
            <a:xfrm>
              <a:off x="8929464" y="1727292"/>
              <a:ext cx="2520280" cy="13681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/>
                <a:t>Your</a:t>
              </a:r>
              <a:r>
                <a:rPr lang="fr-FR" sz="1200" dirty="0"/>
                <a:t> </a:t>
              </a:r>
              <a:r>
                <a:rPr lang="fr-FR" sz="1200" dirty="0" err="1"/>
                <a:t>project</a:t>
              </a:r>
              <a:r>
                <a:rPr lang="fr-FR" sz="1200" dirty="0"/>
                <a:t> team </a:t>
              </a:r>
              <a:r>
                <a:rPr lang="fr-FR" sz="1200" dirty="0" err="1"/>
                <a:t>menber</a:t>
              </a:r>
              <a:r>
                <a:rPr lang="fr-FR" sz="1200" dirty="0"/>
                <a:t> Git Repository</a:t>
              </a:r>
            </a:p>
          </p:txBody>
        </p:sp>
        <p:sp>
          <p:nvSpPr>
            <p:cNvPr id="17" name="Flèche : droite 16">
              <a:extLst>
                <a:ext uri="{FF2B5EF4-FFF2-40B4-BE49-F238E27FC236}">
                  <a16:creationId xmlns:a16="http://schemas.microsoft.com/office/drawing/2014/main" id="{864B5FCA-5BC6-4A13-A7EC-00E770BCFA35}"/>
                </a:ext>
              </a:extLst>
            </p:cNvPr>
            <p:cNvSpPr/>
            <p:nvPr/>
          </p:nvSpPr>
          <p:spPr>
            <a:xfrm rot="20440163">
              <a:off x="7580547" y="2529999"/>
              <a:ext cx="432048" cy="30480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/>
            </a:p>
          </p:txBody>
        </p:sp>
        <p:sp>
          <p:nvSpPr>
            <p:cNvPr id="18" name="Flèche : droite 17">
              <a:extLst>
                <a:ext uri="{FF2B5EF4-FFF2-40B4-BE49-F238E27FC236}">
                  <a16:creationId xmlns:a16="http://schemas.microsoft.com/office/drawing/2014/main" id="{9634D505-4426-4B7F-B897-73C79C5ACBDE}"/>
                </a:ext>
              </a:extLst>
            </p:cNvPr>
            <p:cNvSpPr/>
            <p:nvPr/>
          </p:nvSpPr>
          <p:spPr>
            <a:xfrm rot="1556098">
              <a:off x="7488964" y="3813352"/>
              <a:ext cx="432048" cy="30480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/>
            </a:p>
          </p:txBody>
        </p:sp>
      </p:grpSp>
      <p:sp>
        <p:nvSpPr>
          <p:cNvPr id="20" name="Espace réservé du contenu 13">
            <a:extLst>
              <a:ext uri="{FF2B5EF4-FFF2-40B4-BE49-F238E27FC236}">
                <a16:creationId xmlns:a16="http://schemas.microsoft.com/office/drawing/2014/main" id="{2C32FD3D-475F-4273-B9AB-51CBE85E7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32" y="1412776"/>
            <a:ext cx="9144000" cy="4680520"/>
          </a:xfrm>
        </p:spPr>
        <p:txBody>
          <a:bodyPr rtlCol="0"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Why ?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To copy a </a:t>
            </a:r>
            <a:r>
              <a:rPr lang="en-GB" dirty="0" err="1">
                <a:solidFill>
                  <a:schemeClr val="tx1"/>
                </a:solidFill>
              </a:rPr>
              <a:t>github</a:t>
            </a:r>
            <a:r>
              <a:rPr lang="en-GB" dirty="0">
                <a:solidFill>
                  <a:schemeClr val="tx1"/>
                </a:solidFill>
              </a:rPr>
              <a:t> repository (one of yours or a public one) locally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… most of the time you want to use the code of someone else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… in a company / team , to get the first version of the company code</a:t>
            </a:r>
          </a:p>
          <a:p>
            <a:r>
              <a:rPr lang="en-GB" dirty="0">
                <a:solidFill>
                  <a:schemeClr val="tx1"/>
                </a:solidFill>
              </a:rPr>
              <a:t>How ?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Go to the Repository that I have just forked and get its « https </a:t>
            </a:r>
            <a:r>
              <a:rPr lang="en-GB" dirty="0" err="1">
                <a:solidFill>
                  <a:schemeClr val="tx1"/>
                </a:solidFill>
              </a:rPr>
              <a:t>adress</a:t>
            </a:r>
            <a:r>
              <a:rPr lang="en-GB" dirty="0">
                <a:solidFill>
                  <a:schemeClr val="tx1"/>
                </a:solidFill>
              </a:rPr>
              <a:t> »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/>
            <a:r>
              <a:rPr lang="en-GB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Clone the repository with http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</a:rPr>
              <a:t>s (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</a:rPr>
              <a:t>ssh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</a:rPr>
              <a:t> out of scope) in a new folder</a:t>
            </a:r>
          </a:p>
          <a:p>
            <a:pPr lvl="2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</a:rPr>
              <a:t>git clone &lt;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</a:rPr>
              <a:t>myRepository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</a:rPr>
              <a:t>&gt; (no need to git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</a:rPr>
              <a:t>init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</a:rPr>
              <a:t>, git remote … your local repository)</a:t>
            </a:r>
          </a:p>
          <a:p>
            <a:r>
              <a:rPr lang="en-GB" dirty="0">
                <a:solidFill>
                  <a:schemeClr val="tx1"/>
                </a:solidFill>
              </a:rPr>
              <a:t>Execute locally the program</a:t>
            </a:r>
          </a:p>
          <a:p>
            <a:pPr lvl="1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</a:rPr>
              <a:t>« python generate_analysis.py »</a:t>
            </a:r>
          </a:p>
          <a:p>
            <a:pPr lvl="1"/>
            <a:endParaRPr lang="en-GB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/>
            <a:endParaRPr lang="en-GB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GB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GB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65760" lvl="1" indent="0">
              <a:buNone/>
            </a:pPr>
            <a:endParaRPr lang="en-GB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200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24000" y="476672"/>
            <a:ext cx="9144000" cy="605508"/>
          </a:xfrm>
        </p:spPr>
        <p:txBody>
          <a:bodyPr rtlCol="0">
            <a:normAutofit/>
          </a:bodyPr>
          <a:lstStyle/>
          <a:p>
            <a:pPr rtl="0"/>
            <a:r>
              <a:rPr lang="en-GB" noProof="0" dirty="0"/>
              <a:t>GIT </a:t>
            </a:r>
            <a:r>
              <a:rPr lang="en-GB" dirty="0"/>
              <a:t>/ GITHUB : Work locally and push</a:t>
            </a:r>
            <a:endParaRPr lang="en-GB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2D5A88-4298-453E-AD0A-9C22C657E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git config --global user.name "Mon Nom" git config --global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user.email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"votreemail@votreemail.com"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ul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Espace réservé du contenu 13">
            <a:extLst>
              <a:ext uri="{FF2B5EF4-FFF2-40B4-BE49-F238E27FC236}">
                <a16:creationId xmlns:a16="http://schemas.microsoft.com/office/drawing/2014/main" id="{2C32FD3D-475F-4273-B9AB-51CBE85E7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32" y="1412776"/>
            <a:ext cx="9144000" cy="4680520"/>
          </a:xfrm>
        </p:spPr>
        <p:txBody>
          <a:bodyPr rtlCol="0"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Proposed modifications</a:t>
            </a:r>
          </a:p>
          <a:p>
            <a:pPr lvl="1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</a:rPr>
              <a:t>Add PyQT5 library in the requirements.txt file ( I will do it)</a:t>
            </a:r>
          </a:p>
          <a:p>
            <a:pPr lvl="1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</a:rPr>
              <a:t>Add a « print » that confirms if printing to screen or printing to file</a:t>
            </a:r>
          </a:p>
          <a:p>
            <a:pPr lvl="2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</a:rPr>
              <a:t>If printing to file give the link to the index.html file</a:t>
            </a:r>
          </a:p>
          <a:p>
            <a:pPr lvl="1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</a:rPr>
              <a:t>Modify index.py to have a nicer html file</a:t>
            </a:r>
          </a:p>
          <a:p>
            <a:pPr lvl="1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</a:rPr>
              <a:t>Modify code to remove the warning message on the console</a:t>
            </a:r>
          </a:p>
          <a:p>
            <a:pPr lvl="1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</a:rPr>
              <a:t>…..</a:t>
            </a:r>
          </a:p>
          <a:p>
            <a:endParaRPr lang="en-GB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GB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65760" lvl="1" indent="0">
              <a:buNone/>
            </a:pPr>
            <a:endParaRPr lang="en-GB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4B04A18E-E39D-4756-A349-5F14E8025EFB}"/>
              </a:ext>
            </a:extLst>
          </p:cNvPr>
          <p:cNvGrpSpPr/>
          <p:nvPr/>
        </p:nvGrpSpPr>
        <p:grpSpPr>
          <a:xfrm>
            <a:off x="9994052" y="908720"/>
            <a:ext cx="2197948" cy="2098593"/>
            <a:chOff x="8624664" y="1377604"/>
            <a:chExt cx="3509155" cy="3740826"/>
          </a:xfrm>
        </p:grpSpPr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01F73CDE-977A-42DC-A61E-E2336E34EB1D}"/>
                </a:ext>
              </a:extLst>
            </p:cNvPr>
            <p:cNvSpPr/>
            <p:nvPr/>
          </p:nvSpPr>
          <p:spPr>
            <a:xfrm>
              <a:off x="8624664" y="3750279"/>
              <a:ext cx="2520280" cy="13681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/>
                <a:t>Your</a:t>
              </a:r>
              <a:r>
                <a:rPr lang="fr-FR" sz="1200" dirty="0"/>
                <a:t> Local Git Repository</a:t>
              </a:r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8C30538D-4C5E-447C-91D3-09A7F7E60764}"/>
                </a:ext>
              </a:extLst>
            </p:cNvPr>
            <p:cNvSpPr/>
            <p:nvPr/>
          </p:nvSpPr>
          <p:spPr>
            <a:xfrm>
              <a:off x="8624664" y="1377604"/>
              <a:ext cx="2520280" cy="13681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/>
                <a:t>Your</a:t>
              </a:r>
              <a:r>
                <a:rPr lang="fr-FR" sz="1200" dirty="0"/>
                <a:t> </a:t>
              </a:r>
              <a:r>
                <a:rPr lang="fr-FR" sz="1200" dirty="0" err="1"/>
                <a:t>project</a:t>
              </a:r>
              <a:r>
                <a:rPr lang="fr-FR" sz="1200" dirty="0"/>
                <a:t> team </a:t>
              </a:r>
              <a:r>
                <a:rPr lang="fr-FR" sz="1200" dirty="0" err="1"/>
                <a:t>menber</a:t>
              </a:r>
              <a:r>
                <a:rPr lang="fr-FR" sz="1200" dirty="0"/>
                <a:t> Git Repository</a:t>
              </a:r>
            </a:p>
          </p:txBody>
        </p:sp>
        <p:sp>
          <p:nvSpPr>
            <p:cNvPr id="23" name="Flèche : en arc 22">
              <a:extLst>
                <a:ext uri="{FF2B5EF4-FFF2-40B4-BE49-F238E27FC236}">
                  <a16:creationId xmlns:a16="http://schemas.microsoft.com/office/drawing/2014/main" id="{8480595E-CA5C-427A-800A-C27B916D076E}"/>
                </a:ext>
              </a:extLst>
            </p:cNvPr>
            <p:cNvSpPr/>
            <p:nvPr/>
          </p:nvSpPr>
          <p:spPr>
            <a:xfrm rot="5400000">
              <a:off x="11126373" y="3716097"/>
              <a:ext cx="646742" cy="1368151"/>
            </a:xfrm>
            <a:prstGeom prst="circular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24" name="Flèche : en arc 23">
              <a:extLst>
                <a:ext uri="{FF2B5EF4-FFF2-40B4-BE49-F238E27FC236}">
                  <a16:creationId xmlns:a16="http://schemas.microsoft.com/office/drawing/2014/main" id="{F3451E3D-B231-4040-B158-42D89E995895}"/>
                </a:ext>
              </a:extLst>
            </p:cNvPr>
            <p:cNvSpPr/>
            <p:nvPr/>
          </p:nvSpPr>
          <p:spPr>
            <a:xfrm rot="5400000">
              <a:off x="11126373" y="1700976"/>
              <a:ext cx="646742" cy="1368151"/>
            </a:xfrm>
            <a:prstGeom prst="circular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349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24000" y="476672"/>
            <a:ext cx="9144000" cy="605508"/>
          </a:xfrm>
        </p:spPr>
        <p:txBody>
          <a:bodyPr rtlCol="0">
            <a:normAutofit/>
          </a:bodyPr>
          <a:lstStyle/>
          <a:p>
            <a:pPr rtl="0"/>
            <a:r>
              <a:rPr lang="en-GB" noProof="0" dirty="0"/>
              <a:t>GIT </a:t>
            </a:r>
            <a:r>
              <a:rPr lang="en-GB" dirty="0"/>
              <a:t>/ GITHUB : Work locally and push</a:t>
            </a:r>
            <a:endParaRPr lang="en-GB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2D5A88-4298-453E-AD0A-9C22C657E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git config --global user.name "Mon Nom" git config --global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user.email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"votreemail@votreemail.com"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ul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Espace réservé du contenu 13">
            <a:extLst>
              <a:ext uri="{FF2B5EF4-FFF2-40B4-BE49-F238E27FC236}">
                <a16:creationId xmlns:a16="http://schemas.microsoft.com/office/drawing/2014/main" id="{2C32FD3D-475F-4273-B9AB-51CBE85E7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32" y="1412776"/>
            <a:ext cx="9144000" cy="4680520"/>
          </a:xfrm>
        </p:spPr>
        <p:txBody>
          <a:bodyPr rtlCol="0">
            <a:normAutofit lnSpcReduction="10000"/>
          </a:bodyPr>
          <a:lstStyle/>
          <a:p>
            <a:r>
              <a:rPr lang="en-GB" dirty="0">
                <a:solidFill>
                  <a:schemeClr val="tx1"/>
                </a:solidFill>
              </a:rPr>
              <a:t>How ?</a:t>
            </a:r>
          </a:p>
          <a:p>
            <a:pPr lvl="1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</a:rPr>
              <a:t>Create a local branch with your name for instance</a:t>
            </a:r>
          </a:p>
          <a:p>
            <a:pPr lvl="1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</a:rPr>
              <a:t>Modify the code or try to add some code.</a:t>
            </a:r>
          </a:p>
          <a:p>
            <a:pPr lvl="1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</a:rPr>
              <a:t>Try to « push » this code « git push ». What happens ?</a:t>
            </a:r>
          </a:p>
          <a:p>
            <a:pPr lvl="1"/>
            <a:endParaRPr lang="en-GB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/>
            <a:endParaRPr lang="en-GB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2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</a:rPr>
              <a:t>The remote (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</a:rPr>
              <a:t>github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</a:rPr>
              <a:t>) repository is not yours (it’s mine) so you are not allowed to modify it</a:t>
            </a:r>
          </a:p>
          <a:p>
            <a:pPr lvl="2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</a:rPr>
              <a:t>For this, I have to add you as contributors</a:t>
            </a:r>
          </a:p>
          <a:p>
            <a:pPr lvl="1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</a:rPr>
              <a:t>Accept to be a contributor (you should receive an email) … now you should be able to push your code to my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</a:rPr>
              <a:t>github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</a:rPr>
              <a:t> repository</a:t>
            </a:r>
          </a:p>
          <a:p>
            <a:pPr lvl="1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</a:rPr>
              <a:t>In a way the list of your contributors is the list of your project members</a:t>
            </a:r>
          </a:p>
          <a:p>
            <a:pPr marL="365760" lvl="1" indent="0">
              <a:buNone/>
            </a:pPr>
            <a:endParaRPr lang="en-GB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</a:rPr>
              <a:t>Before stating to work on the project, don’t forget to create a virtual environment dedicated to the project and to install the libraries from the file requirements.txt</a:t>
            </a:r>
          </a:p>
          <a:p>
            <a:endParaRPr lang="en-GB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GB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65760" lvl="1" indent="0">
              <a:buNone/>
            </a:pPr>
            <a:endParaRPr lang="en-GB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4B04A18E-E39D-4756-A349-5F14E8025EFB}"/>
              </a:ext>
            </a:extLst>
          </p:cNvPr>
          <p:cNvGrpSpPr/>
          <p:nvPr/>
        </p:nvGrpSpPr>
        <p:grpSpPr>
          <a:xfrm>
            <a:off x="9994052" y="908720"/>
            <a:ext cx="2197948" cy="2098593"/>
            <a:chOff x="8624664" y="1377604"/>
            <a:chExt cx="3509155" cy="3740826"/>
          </a:xfrm>
        </p:grpSpPr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01F73CDE-977A-42DC-A61E-E2336E34EB1D}"/>
                </a:ext>
              </a:extLst>
            </p:cNvPr>
            <p:cNvSpPr/>
            <p:nvPr/>
          </p:nvSpPr>
          <p:spPr>
            <a:xfrm>
              <a:off x="8624664" y="3750279"/>
              <a:ext cx="2520280" cy="13681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/>
                <a:t>Your</a:t>
              </a:r>
              <a:r>
                <a:rPr lang="fr-FR" sz="1200" dirty="0"/>
                <a:t> Local Git Repository</a:t>
              </a:r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8C30538D-4C5E-447C-91D3-09A7F7E60764}"/>
                </a:ext>
              </a:extLst>
            </p:cNvPr>
            <p:cNvSpPr/>
            <p:nvPr/>
          </p:nvSpPr>
          <p:spPr>
            <a:xfrm>
              <a:off x="8624664" y="1377604"/>
              <a:ext cx="2520280" cy="13681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/>
                <a:t>Your</a:t>
              </a:r>
              <a:r>
                <a:rPr lang="fr-FR" sz="1200" dirty="0"/>
                <a:t> </a:t>
              </a:r>
              <a:r>
                <a:rPr lang="fr-FR" sz="1200" dirty="0" err="1"/>
                <a:t>project</a:t>
              </a:r>
              <a:r>
                <a:rPr lang="fr-FR" sz="1200" dirty="0"/>
                <a:t> team </a:t>
              </a:r>
              <a:r>
                <a:rPr lang="fr-FR" sz="1200" dirty="0" err="1"/>
                <a:t>menber</a:t>
              </a:r>
              <a:r>
                <a:rPr lang="fr-FR" sz="1200" dirty="0"/>
                <a:t> Git Repository</a:t>
              </a:r>
            </a:p>
          </p:txBody>
        </p:sp>
        <p:sp>
          <p:nvSpPr>
            <p:cNvPr id="23" name="Flèche : en arc 22">
              <a:extLst>
                <a:ext uri="{FF2B5EF4-FFF2-40B4-BE49-F238E27FC236}">
                  <a16:creationId xmlns:a16="http://schemas.microsoft.com/office/drawing/2014/main" id="{8480595E-CA5C-427A-800A-C27B916D076E}"/>
                </a:ext>
              </a:extLst>
            </p:cNvPr>
            <p:cNvSpPr/>
            <p:nvPr/>
          </p:nvSpPr>
          <p:spPr>
            <a:xfrm rot="5400000">
              <a:off x="11126373" y="3716097"/>
              <a:ext cx="646742" cy="1368151"/>
            </a:xfrm>
            <a:prstGeom prst="circular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24" name="Flèche : en arc 23">
              <a:extLst>
                <a:ext uri="{FF2B5EF4-FFF2-40B4-BE49-F238E27FC236}">
                  <a16:creationId xmlns:a16="http://schemas.microsoft.com/office/drawing/2014/main" id="{F3451E3D-B231-4040-B158-42D89E995895}"/>
                </a:ext>
              </a:extLst>
            </p:cNvPr>
            <p:cNvSpPr/>
            <p:nvPr/>
          </p:nvSpPr>
          <p:spPr>
            <a:xfrm rot="5400000">
              <a:off x="11126373" y="1700976"/>
              <a:ext cx="646742" cy="1368151"/>
            </a:xfrm>
            <a:prstGeom prst="circular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C4E0AF35-6403-4E32-977A-823E7DE4C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44" y="2924944"/>
            <a:ext cx="5966977" cy="38865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D79E57C-7764-4D7F-B9AF-889CBF344B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9956" y="1570624"/>
            <a:ext cx="2774096" cy="143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79171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ie informatique 16: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88_TF02901026_TF02901026.potx" id="{5B96A3B2-8F6C-4C57-AD71-65ECFD3B95A9}" vid="{BBAB43E6-1C62-4FD6-865E-EDACF7274DEC}"/>
    </a:ext>
  </a:extLst>
</a:theme>
</file>

<file path=ppt/theme/theme2.xml><?xml version="1.0" encoding="utf-8"?>
<a:theme xmlns:a="http://schemas.openxmlformats.org/drawingml/2006/main" name="Thèm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schemas.microsoft.com/office/2006/documentManagement/types"/>
    <ds:schemaRef ds:uri="http://purl.org/dc/dcmitype/"/>
    <ds:schemaRef ds:uri="http://purl.org/dc/elements/1.1/"/>
    <ds:schemaRef ds:uri="4873beb7-5857-4685-be1f-d57550cc96cc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technologique circuit imprimé pour professionnels (grand écran)</Template>
  <TotalTime>39273</TotalTime>
  <Words>1662</Words>
  <Application>Microsoft Office PowerPoint</Application>
  <PresentationFormat>Grand écran</PresentationFormat>
  <Paragraphs>260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Candara</vt:lpstr>
      <vt:lpstr>Consolas</vt:lpstr>
      <vt:lpstr>Muli</vt:lpstr>
      <vt:lpstr>SFMono-Regular</vt:lpstr>
      <vt:lpstr>Technologie informatique 16:9</vt:lpstr>
      <vt:lpstr>Support IT</vt:lpstr>
      <vt:lpstr>GIT / GITHUB : Publish your code</vt:lpstr>
      <vt:lpstr>GIT / GITHUB : Publish your code</vt:lpstr>
      <vt:lpstr>GIT / GITHUB : Publish your code</vt:lpstr>
      <vt:lpstr>GIT / GITHUB : Use Case</vt:lpstr>
      <vt:lpstr>GIT / GITHUB : Fork</vt:lpstr>
      <vt:lpstr>GIT / GITHUB : Clone</vt:lpstr>
      <vt:lpstr>GIT / GITHUB : Work locally and push</vt:lpstr>
      <vt:lpstr>GIT / GITHUB : Work locally and push</vt:lpstr>
      <vt:lpstr>GIT / GITHUB : Merge into main</vt:lpstr>
      <vt:lpstr>GIT / GITHUB : Pull request to the initial 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Preparing your Laptop for DataScience</dc:title>
  <dc:creator>eric kiennemann</dc:creator>
  <cp:lastModifiedBy>eric kiennemann</cp:lastModifiedBy>
  <cp:revision>4</cp:revision>
  <cp:lastPrinted>2021-05-25T07:18:24Z</cp:lastPrinted>
  <dcterms:created xsi:type="dcterms:W3CDTF">2021-03-12T15:17:16Z</dcterms:created>
  <dcterms:modified xsi:type="dcterms:W3CDTF">2021-05-26T20:44:30Z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