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9"/>
  </p:notesMasterIdLst>
  <p:handoutMasterIdLst>
    <p:handoutMasterId r:id="rId60"/>
  </p:handoutMasterIdLst>
  <p:sldIdLst>
    <p:sldId id="256" r:id="rId5"/>
    <p:sldId id="277" r:id="rId6"/>
    <p:sldId id="265" r:id="rId7"/>
    <p:sldId id="279" r:id="rId8"/>
    <p:sldId id="278" r:id="rId9"/>
    <p:sldId id="276" r:id="rId10"/>
    <p:sldId id="304" r:id="rId11"/>
    <p:sldId id="280" r:id="rId12"/>
    <p:sldId id="282" r:id="rId13"/>
    <p:sldId id="284" r:id="rId14"/>
    <p:sldId id="288" r:id="rId15"/>
    <p:sldId id="305" r:id="rId16"/>
    <p:sldId id="283" r:id="rId17"/>
    <p:sldId id="287" r:id="rId18"/>
    <p:sldId id="285" r:id="rId19"/>
    <p:sldId id="286" r:id="rId20"/>
    <p:sldId id="289" r:id="rId21"/>
    <p:sldId id="290" r:id="rId22"/>
    <p:sldId id="291" r:id="rId23"/>
    <p:sldId id="306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  <p:sldId id="301" r:id="rId35"/>
    <p:sldId id="303" r:id="rId36"/>
    <p:sldId id="307" r:id="rId37"/>
    <p:sldId id="308" r:id="rId38"/>
    <p:sldId id="309" r:id="rId39"/>
    <p:sldId id="310" r:id="rId40"/>
    <p:sldId id="312" r:id="rId41"/>
    <p:sldId id="311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3" r:id="rId51"/>
    <p:sldId id="324" r:id="rId52"/>
    <p:sldId id="330" r:id="rId53"/>
    <p:sldId id="325" r:id="rId54"/>
    <p:sldId id="327" r:id="rId55"/>
    <p:sldId id="329" r:id="rId56"/>
    <p:sldId id="331" r:id="rId57"/>
    <p:sldId id="332" r:id="rId58"/>
  </p:sldIdLst>
  <p:sldSz cx="12192000" cy="6858000"/>
  <p:notesSz cx="6742113" cy="9875838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26A3D-5C4B-461E-A42E-E1DF6A052B39}" v="1002" dt="2021-05-09T20:48:46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8225" autoAdjust="0"/>
  </p:normalViewPr>
  <p:slideViewPr>
    <p:cSldViewPr>
      <p:cViewPr varScale="1">
        <p:scale>
          <a:sx n="71" d="100"/>
          <a:sy n="71" d="100"/>
        </p:scale>
        <p:origin x="1090" y="2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515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08"/>
    </p:cViewPr>
  </p:sorterViewPr>
  <p:notesViewPr>
    <p:cSldViewPr showGuides="1">
      <p:cViewPr varScale="1">
        <p:scale>
          <a:sx n="64" d="100"/>
          <a:sy n="64" d="100"/>
        </p:scale>
        <p:origin x="32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kiennemann" userId="5f33f78c6daff85b" providerId="LiveId" clId="{7DA26A3D-5C4B-461E-A42E-E1DF6A052B39}"/>
    <pc:docChg chg="undo custSel addSld delSld modSld sldOrd modNotesMaster modHandout">
      <pc:chgData name="eric kiennemann" userId="5f33f78c6daff85b" providerId="LiveId" clId="{7DA26A3D-5C4B-461E-A42E-E1DF6A052B39}" dt="2021-05-12T16:38:11.969" v="33136" actId="47"/>
      <pc:docMkLst>
        <pc:docMk/>
      </pc:docMkLst>
      <pc:sldChg chg="modSp mod modNotes">
        <pc:chgData name="eric kiennemann" userId="5f33f78c6daff85b" providerId="LiveId" clId="{7DA26A3D-5C4B-461E-A42E-E1DF6A052B39}" dt="2021-04-05T08:19:44.734" v="13186" actId="21"/>
        <pc:sldMkLst>
          <pc:docMk/>
          <pc:sldMk cId="242453831" sldId="256"/>
        </pc:sldMkLst>
        <pc:spChg chg="mod">
          <ac:chgData name="eric kiennemann" userId="5f33f78c6daff85b" providerId="LiveId" clId="{7DA26A3D-5C4B-461E-A42E-E1DF6A052B39}" dt="2021-04-05T07:59:48.853" v="11834" actId="20577"/>
          <ac:spMkLst>
            <pc:docMk/>
            <pc:sldMk cId="242453831" sldId="256"/>
            <ac:spMk id="2" creationId="{00000000-0000-0000-0000-000000000000}"/>
          </ac:spMkLst>
        </pc:spChg>
      </pc:sldChg>
      <pc:sldChg chg="addSp delSp modSp mod modClrScheme chgLayout modNotes">
        <pc:chgData name="eric kiennemann" userId="5f33f78c6daff85b" providerId="LiveId" clId="{7DA26A3D-5C4B-461E-A42E-E1DF6A052B39}" dt="2021-04-09T20:47:24.160" v="19301" actId="20577"/>
        <pc:sldMkLst>
          <pc:docMk/>
          <pc:sldMk cId="3042826300" sldId="265"/>
        </pc:sldMkLst>
        <pc:spChg chg="mod">
          <ac:chgData name="eric kiennemann" userId="5f33f78c6daff85b" providerId="LiveId" clId="{7DA26A3D-5C4B-461E-A42E-E1DF6A052B39}" dt="2021-04-05T08:18:44.484" v="13185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9T12:20:52.475" v="18540" actId="1035"/>
          <ac:spMkLst>
            <pc:docMk/>
            <pc:sldMk cId="3042826300" sldId="265"/>
            <ac:spMk id="14" creationId="{00000000-0000-0000-0000-000000000000}"/>
          </ac:spMkLst>
        </pc:spChg>
        <pc:picChg chg="add del mod">
          <ac:chgData name="eric kiennemann" userId="5f33f78c6daff85b" providerId="LiveId" clId="{7DA26A3D-5C4B-461E-A42E-E1DF6A052B39}" dt="2021-03-12T16:38:39.741" v="541" actId="478"/>
          <ac:picMkLst>
            <pc:docMk/>
            <pc:sldMk cId="3042826300" sldId="265"/>
            <ac:picMk id="3" creationId="{23681C52-275C-44C0-A9C0-120A21E88DDC}"/>
          </ac:picMkLst>
        </pc:picChg>
        <pc:picChg chg="add mod">
          <ac:chgData name="eric kiennemann" userId="5f33f78c6daff85b" providerId="LiveId" clId="{7DA26A3D-5C4B-461E-A42E-E1DF6A052B39}" dt="2021-03-12T16:39:13.538" v="548" actId="1036"/>
          <ac:picMkLst>
            <pc:docMk/>
            <pc:sldMk cId="3042826300" sldId="265"/>
            <ac:picMk id="5" creationId="{D104E8C1-C3CD-4468-BE58-1786FB56897C}"/>
          </ac:picMkLst>
        </pc:picChg>
        <pc:picChg chg="add mod">
          <ac:chgData name="eric kiennemann" userId="5f33f78c6daff85b" providerId="LiveId" clId="{7DA26A3D-5C4B-461E-A42E-E1DF6A052B39}" dt="2021-04-09T12:20:18.455" v="18514" actId="1076"/>
          <ac:picMkLst>
            <pc:docMk/>
            <pc:sldMk cId="3042826300" sldId="265"/>
            <ac:picMk id="1026" creationId="{DD6DF7A5-02EE-49E3-BC9B-4E10DF8A8DCF}"/>
          </ac:picMkLst>
        </pc:picChg>
      </pc:sldChg>
      <pc:sldChg chg="del">
        <pc:chgData name="eric kiennemann" userId="5f33f78c6daff85b" providerId="LiveId" clId="{7DA26A3D-5C4B-461E-A42E-E1DF6A052B39}" dt="2021-03-28T16:14:28.478" v="10088" actId="47"/>
        <pc:sldMkLst>
          <pc:docMk/>
          <pc:sldMk cId="2116190161" sldId="266"/>
        </pc:sldMkLst>
      </pc:sldChg>
      <pc:sldChg chg="del">
        <pc:chgData name="eric kiennemann" userId="5f33f78c6daff85b" providerId="LiveId" clId="{7DA26A3D-5C4B-461E-A42E-E1DF6A052B39}" dt="2021-03-28T16:14:29.942" v="10089" actId="47"/>
        <pc:sldMkLst>
          <pc:docMk/>
          <pc:sldMk cId="4145261392" sldId="267"/>
        </pc:sldMkLst>
      </pc:sldChg>
      <pc:sldChg chg="del">
        <pc:chgData name="eric kiennemann" userId="5f33f78c6daff85b" providerId="LiveId" clId="{7DA26A3D-5C4B-461E-A42E-E1DF6A052B39}" dt="2021-03-28T16:14:30.739" v="10090" actId="47"/>
        <pc:sldMkLst>
          <pc:docMk/>
          <pc:sldMk cId="1153027685" sldId="269"/>
        </pc:sldMkLst>
      </pc:sldChg>
      <pc:sldChg chg="del">
        <pc:chgData name="eric kiennemann" userId="5f33f78c6daff85b" providerId="LiveId" clId="{7DA26A3D-5C4B-461E-A42E-E1DF6A052B39}" dt="2021-03-28T16:14:31.469" v="10091" actId="47"/>
        <pc:sldMkLst>
          <pc:docMk/>
          <pc:sldMk cId="3444435236" sldId="270"/>
        </pc:sldMkLst>
      </pc:sldChg>
      <pc:sldChg chg="del">
        <pc:chgData name="eric kiennemann" userId="5f33f78c6daff85b" providerId="LiveId" clId="{7DA26A3D-5C4B-461E-A42E-E1DF6A052B39}" dt="2021-03-28T16:14:31.896" v="10092" actId="47"/>
        <pc:sldMkLst>
          <pc:docMk/>
          <pc:sldMk cId="1475842300" sldId="271"/>
        </pc:sldMkLst>
      </pc:sldChg>
      <pc:sldChg chg="del">
        <pc:chgData name="eric kiennemann" userId="5f33f78c6daff85b" providerId="LiveId" clId="{7DA26A3D-5C4B-461E-A42E-E1DF6A052B39}" dt="2021-03-28T16:14:32.410" v="10093" actId="47"/>
        <pc:sldMkLst>
          <pc:docMk/>
          <pc:sldMk cId="215988672" sldId="272"/>
        </pc:sldMkLst>
      </pc:sldChg>
      <pc:sldChg chg="del">
        <pc:chgData name="eric kiennemann" userId="5f33f78c6daff85b" providerId="LiveId" clId="{7DA26A3D-5C4B-461E-A42E-E1DF6A052B39}" dt="2021-03-28T16:14:33.028" v="10094" actId="47"/>
        <pc:sldMkLst>
          <pc:docMk/>
          <pc:sldMk cId="3661180859" sldId="273"/>
        </pc:sldMkLst>
      </pc:sldChg>
      <pc:sldChg chg="del">
        <pc:chgData name="eric kiennemann" userId="5f33f78c6daff85b" providerId="LiveId" clId="{7DA26A3D-5C4B-461E-A42E-E1DF6A052B39}" dt="2021-03-28T16:14:33.456" v="10095" actId="47"/>
        <pc:sldMkLst>
          <pc:docMk/>
          <pc:sldMk cId="3232560146" sldId="274"/>
        </pc:sldMkLst>
      </pc:sldChg>
      <pc:sldChg chg="del">
        <pc:chgData name="eric kiennemann" userId="5f33f78c6daff85b" providerId="LiveId" clId="{7DA26A3D-5C4B-461E-A42E-E1DF6A052B39}" dt="2021-03-28T16:14:34.069" v="10096" actId="47"/>
        <pc:sldMkLst>
          <pc:docMk/>
          <pc:sldMk cId="1857640680" sldId="275"/>
        </pc:sldMkLst>
      </pc:sldChg>
      <pc:sldChg chg="modSp add mod">
        <pc:chgData name="eric kiennemann" userId="5f33f78c6daff85b" providerId="LiveId" clId="{7DA26A3D-5C4B-461E-A42E-E1DF6A052B39}" dt="2021-03-12T16:25:52.141" v="409" actId="1076"/>
        <pc:sldMkLst>
          <pc:docMk/>
          <pc:sldMk cId="1871024507" sldId="276"/>
        </pc:sldMkLst>
        <pc:spChg chg="mod">
          <ac:chgData name="eric kiennemann" userId="5f33f78c6daff85b" providerId="LiveId" clId="{7DA26A3D-5C4B-461E-A42E-E1DF6A052B39}" dt="2021-03-12T16:25:52.141" v="409" actId="1076"/>
          <ac:spMkLst>
            <pc:docMk/>
            <pc:sldMk cId="1871024507" sldId="276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3-12T16:25:50.358" v="408" actId="20577"/>
          <ac:spMkLst>
            <pc:docMk/>
            <pc:sldMk cId="1871024507" sldId="276"/>
            <ac:spMk id="14" creationId="{00000000-0000-0000-0000-000000000000}"/>
          </ac:spMkLst>
        </pc:spChg>
      </pc:sldChg>
      <pc:sldChg chg="modSp add mod ord modNotes">
        <pc:chgData name="eric kiennemann" userId="5f33f78c6daff85b" providerId="LiveId" clId="{7DA26A3D-5C4B-461E-A42E-E1DF6A052B39}" dt="2021-04-05T08:20:02.913" v="13189"/>
        <pc:sldMkLst>
          <pc:docMk/>
          <pc:sldMk cId="954211373" sldId="277"/>
        </pc:sldMkLst>
        <pc:spChg chg="mod">
          <ac:chgData name="eric kiennemann" userId="5f33f78c6daff85b" providerId="LiveId" clId="{7DA26A3D-5C4B-461E-A42E-E1DF6A052B39}" dt="2021-03-12T17:43:10.080" v="561" actId="20577"/>
          <ac:spMkLst>
            <pc:docMk/>
            <pc:sldMk cId="954211373" sldId="277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3-12T17:47:00.376" v="802" actId="20577"/>
          <ac:spMkLst>
            <pc:docMk/>
            <pc:sldMk cId="954211373" sldId="277"/>
            <ac:spMk id="14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5T09:07:45.244" v="13687" actId="20577"/>
        <pc:sldMkLst>
          <pc:docMk/>
          <pc:sldMk cId="1818176802" sldId="278"/>
        </pc:sldMkLst>
        <pc:spChg chg="mod">
          <ac:chgData name="eric kiennemann" userId="5f33f78c6daff85b" providerId="LiveId" clId="{7DA26A3D-5C4B-461E-A42E-E1DF6A052B39}" dt="2021-04-05T09:04:31.694" v="13600" actId="313"/>
          <ac:spMkLst>
            <pc:docMk/>
            <pc:sldMk cId="1818176802" sldId="278"/>
            <ac:spMk id="14" creationId="{00000000-0000-0000-0000-000000000000}"/>
          </ac:spMkLst>
        </pc:spChg>
      </pc:sldChg>
      <pc:sldChg chg="addSp modSp add mod modNotes">
        <pc:chgData name="eric kiennemann" userId="5f33f78c6daff85b" providerId="LiveId" clId="{7DA26A3D-5C4B-461E-A42E-E1DF6A052B39}" dt="2021-04-05T08:20:56.133" v="13214" actId="20577"/>
        <pc:sldMkLst>
          <pc:docMk/>
          <pc:sldMk cId="1504312858" sldId="279"/>
        </pc:sldMkLst>
        <pc:spChg chg="add mod">
          <ac:chgData name="eric kiennemann" userId="5f33f78c6daff85b" providerId="LiveId" clId="{7DA26A3D-5C4B-461E-A42E-E1DF6A052B39}" dt="2021-03-12T17:50:51.088" v="1044" actId="20577"/>
          <ac:spMkLst>
            <pc:docMk/>
            <pc:sldMk cId="1504312858" sldId="279"/>
            <ac:spMk id="4" creationId="{3D965C32-B7AC-4081-96DB-21282A109969}"/>
          </ac:spMkLst>
        </pc:spChg>
        <pc:spChg chg="mod">
          <ac:chgData name="eric kiennemann" userId="5f33f78c6daff85b" providerId="LiveId" clId="{7DA26A3D-5C4B-461E-A42E-E1DF6A052B39}" dt="2021-03-12T17:47:20.875" v="810" actId="20577"/>
          <ac:spMkLst>
            <pc:docMk/>
            <pc:sldMk cId="1504312858" sldId="279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3-28T16:15:07.345" v="10098" actId="20577"/>
          <ac:spMkLst>
            <pc:docMk/>
            <pc:sldMk cId="1504312858" sldId="279"/>
            <ac:spMk id="14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8T09:04:15.032" v="18508"/>
        <pc:sldMkLst>
          <pc:docMk/>
          <pc:sldMk cId="2426356158" sldId="280"/>
        </pc:sldMkLst>
        <pc:spChg chg="mod">
          <ac:chgData name="eric kiennemann" userId="5f33f78c6daff85b" providerId="LiveId" clId="{7DA26A3D-5C4B-461E-A42E-E1DF6A052B39}" dt="2021-03-13T16:16:06.243" v="1065" actId="20577"/>
          <ac:spMkLst>
            <pc:docMk/>
            <pc:sldMk cId="2426356158" sldId="280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09:17:09.988" v="14142" actId="20577"/>
          <ac:spMkLst>
            <pc:docMk/>
            <pc:sldMk cId="2426356158" sldId="280"/>
            <ac:spMk id="14" creationId="{00000000-0000-0000-0000-000000000000}"/>
          </ac:spMkLst>
        </pc:spChg>
      </pc:sldChg>
      <pc:sldChg chg="modSp add del mod ord">
        <pc:chgData name="eric kiennemann" userId="5f33f78c6daff85b" providerId="LiveId" clId="{7DA26A3D-5C4B-461E-A42E-E1DF6A052B39}" dt="2021-04-09T20:35:31.853" v="19033" actId="2696"/>
        <pc:sldMkLst>
          <pc:docMk/>
          <pc:sldMk cId="1393917927" sldId="281"/>
        </pc:sldMkLst>
        <pc:spChg chg="mod">
          <ac:chgData name="eric kiennemann" userId="5f33f78c6daff85b" providerId="LiveId" clId="{7DA26A3D-5C4B-461E-A42E-E1DF6A052B39}" dt="2021-04-05T13:43:02.621" v="14834" actId="20577"/>
          <ac:spMkLst>
            <pc:docMk/>
            <pc:sldMk cId="1393917927" sldId="281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13:42:56.838" v="14822" actId="5793"/>
          <ac:spMkLst>
            <pc:docMk/>
            <pc:sldMk cId="1393917927" sldId="281"/>
            <ac:spMk id="14" creationId="{00000000-0000-0000-0000-000000000000}"/>
          </ac:spMkLst>
        </pc:spChg>
      </pc:sldChg>
      <pc:sldChg chg="modSp add mod ord modNotes">
        <pc:chgData name="eric kiennemann" userId="5f33f78c6daff85b" providerId="LiveId" clId="{7DA26A3D-5C4B-461E-A42E-E1DF6A052B39}" dt="2021-04-05T13:48:52.347" v="15116" actId="20577"/>
        <pc:sldMkLst>
          <pc:docMk/>
          <pc:sldMk cId="2144803336" sldId="282"/>
        </pc:sldMkLst>
        <pc:spChg chg="mod">
          <ac:chgData name="eric kiennemann" userId="5f33f78c6daff85b" providerId="LiveId" clId="{7DA26A3D-5C4B-461E-A42E-E1DF6A052B39}" dt="2021-04-05T13:42:39.341" v="14820" actId="20577"/>
          <ac:spMkLst>
            <pc:docMk/>
            <pc:sldMk cId="2144803336" sldId="282"/>
            <ac:spMk id="14" creationId="{00000000-0000-0000-0000-000000000000}"/>
          </ac:spMkLst>
        </pc:spChg>
      </pc:sldChg>
      <pc:sldChg chg="addSp delSp modSp add mod ord">
        <pc:chgData name="eric kiennemann" userId="5f33f78c6daff85b" providerId="LiveId" clId="{7DA26A3D-5C4B-461E-A42E-E1DF6A052B39}" dt="2021-04-09T20:22:20.625" v="18902" actId="6549"/>
        <pc:sldMkLst>
          <pc:docMk/>
          <pc:sldMk cId="1941909783" sldId="283"/>
        </pc:sldMkLst>
        <pc:spChg chg="add mod">
          <ac:chgData name="eric kiennemann" userId="5f33f78c6daff85b" providerId="LiveId" clId="{7DA26A3D-5C4B-461E-A42E-E1DF6A052B39}" dt="2021-03-16T17:13:17.110" v="2025" actId="1076"/>
          <ac:spMkLst>
            <pc:docMk/>
            <pc:sldMk cId="1941909783" sldId="283"/>
            <ac:spMk id="2" creationId="{8BB39D76-D78F-4782-A512-0375E85BA9B5}"/>
          </ac:spMkLst>
        </pc:spChg>
        <pc:spChg chg="add mod">
          <ac:chgData name="eric kiennemann" userId="5f33f78c6daff85b" providerId="LiveId" clId="{7DA26A3D-5C4B-461E-A42E-E1DF6A052B39}" dt="2021-03-16T17:15:47.125" v="2056" actId="1076"/>
          <ac:spMkLst>
            <pc:docMk/>
            <pc:sldMk cId="1941909783" sldId="283"/>
            <ac:spMk id="3" creationId="{25E0B9DA-1264-4087-824E-5C9B56148CDB}"/>
          </ac:spMkLst>
        </pc:spChg>
        <pc:spChg chg="add">
          <ac:chgData name="eric kiennemann" userId="5f33f78c6daff85b" providerId="LiveId" clId="{7DA26A3D-5C4B-461E-A42E-E1DF6A052B39}" dt="2021-03-16T17:17:25.306" v="2061" actId="11529"/>
          <ac:spMkLst>
            <pc:docMk/>
            <pc:sldMk cId="1941909783" sldId="283"/>
            <ac:spMk id="4" creationId="{A847E88E-3D24-4061-9BE4-7E39CAAB7301}"/>
          </ac:spMkLst>
        </pc:spChg>
        <pc:spChg chg="add mod">
          <ac:chgData name="eric kiennemann" userId="5f33f78c6daff85b" providerId="LiveId" clId="{7DA26A3D-5C4B-461E-A42E-E1DF6A052B39}" dt="2021-03-16T17:13:25.409" v="2028" actId="20577"/>
          <ac:spMkLst>
            <pc:docMk/>
            <pc:sldMk cId="1941909783" sldId="283"/>
            <ac:spMk id="5" creationId="{214901D6-7896-408D-97CD-606CA68C66DF}"/>
          </ac:spMkLst>
        </pc:spChg>
        <pc:spChg chg="add mod">
          <ac:chgData name="eric kiennemann" userId="5f33f78c6daff85b" providerId="LiveId" clId="{7DA26A3D-5C4B-461E-A42E-E1DF6A052B39}" dt="2021-03-16T17:13:42.227" v="2038" actId="1038"/>
          <ac:spMkLst>
            <pc:docMk/>
            <pc:sldMk cId="1941909783" sldId="283"/>
            <ac:spMk id="6" creationId="{968C0E68-C5BE-4E31-9E15-147AEE4CFF6B}"/>
          </ac:spMkLst>
        </pc:spChg>
        <pc:spChg chg="add mod">
          <ac:chgData name="eric kiennemann" userId="5f33f78c6daff85b" providerId="LiveId" clId="{7DA26A3D-5C4B-461E-A42E-E1DF6A052B39}" dt="2021-03-16T17:13:35.041" v="2032" actId="20577"/>
          <ac:spMkLst>
            <pc:docMk/>
            <pc:sldMk cId="1941909783" sldId="283"/>
            <ac:spMk id="7" creationId="{7EE84D68-B0C9-4F75-B8B8-9CEFA0C24A6F}"/>
          </ac:spMkLst>
        </pc:spChg>
        <pc:spChg chg="add mod">
          <ac:chgData name="eric kiennemann" userId="5f33f78c6daff85b" providerId="LiveId" clId="{7DA26A3D-5C4B-461E-A42E-E1DF6A052B39}" dt="2021-03-16T17:14:41.676" v="2049" actId="20577"/>
          <ac:spMkLst>
            <pc:docMk/>
            <pc:sldMk cId="1941909783" sldId="283"/>
            <ac:spMk id="8" creationId="{4BB75564-BB19-4239-883F-51FD4D2E149F}"/>
          </ac:spMkLst>
        </pc:spChg>
        <pc:spChg chg="add mod">
          <ac:chgData name="eric kiennemann" userId="5f33f78c6daff85b" providerId="LiveId" clId="{7DA26A3D-5C4B-461E-A42E-E1DF6A052B39}" dt="2021-03-16T17:18:02.532" v="2072" actId="1037"/>
          <ac:spMkLst>
            <pc:docMk/>
            <pc:sldMk cId="1941909783" sldId="283"/>
            <ac:spMk id="10" creationId="{00616425-8A8F-4302-B6E5-AC9558C4503D}"/>
          </ac:spMkLst>
        </pc:spChg>
        <pc:spChg chg="add del mod">
          <ac:chgData name="eric kiennemann" userId="5f33f78c6daff85b" providerId="LiveId" clId="{7DA26A3D-5C4B-461E-A42E-E1DF6A052B39}" dt="2021-03-16T17:17:04.331" v="2060" actId="478"/>
          <ac:spMkLst>
            <pc:docMk/>
            <pc:sldMk cId="1941909783" sldId="283"/>
            <ac:spMk id="11" creationId="{3715275A-8013-4EA8-BD72-4972558E4553}"/>
          </ac:spMkLst>
        </pc:spChg>
        <pc:spChg chg="mod">
          <ac:chgData name="eric kiennemann" userId="5f33f78c6daff85b" providerId="LiveId" clId="{7DA26A3D-5C4B-461E-A42E-E1DF6A052B39}" dt="2021-04-09T20:16:17.620" v="18775" actId="20577"/>
          <ac:spMkLst>
            <pc:docMk/>
            <pc:sldMk cId="1941909783" sldId="283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9T20:22:20.625" v="18902" actId="6549"/>
          <ac:spMkLst>
            <pc:docMk/>
            <pc:sldMk cId="1941909783" sldId="283"/>
            <ac:spMk id="14" creationId="{00000000-0000-0000-0000-000000000000}"/>
          </ac:spMkLst>
        </pc:spChg>
        <pc:spChg chg="add mod">
          <ac:chgData name="eric kiennemann" userId="5f33f78c6daff85b" providerId="LiveId" clId="{7DA26A3D-5C4B-461E-A42E-E1DF6A052B39}" dt="2021-03-16T17:17:50.541" v="2065" actId="1076"/>
          <ac:spMkLst>
            <pc:docMk/>
            <pc:sldMk cId="1941909783" sldId="283"/>
            <ac:spMk id="15" creationId="{CFB19706-66B3-46CA-BFC1-CB11AA4C8509}"/>
          </ac:spMkLst>
        </pc:spChg>
      </pc:sldChg>
      <pc:sldChg chg="delSp modSp add mod modNotes">
        <pc:chgData name="eric kiennemann" userId="5f33f78c6daff85b" providerId="LiveId" clId="{7DA26A3D-5C4B-461E-A42E-E1DF6A052B39}" dt="2021-04-05T14:06:53.281" v="15220" actId="20577"/>
        <pc:sldMkLst>
          <pc:docMk/>
          <pc:sldMk cId="1667087138" sldId="284"/>
        </pc:sldMkLst>
        <pc:spChg chg="del">
          <ac:chgData name="eric kiennemann" userId="5f33f78c6daff85b" providerId="LiveId" clId="{7DA26A3D-5C4B-461E-A42E-E1DF6A052B39}" dt="2021-03-16T17:20:37.305" v="2295" actId="478"/>
          <ac:spMkLst>
            <pc:docMk/>
            <pc:sldMk cId="1667087138" sldId="284"/>
            <ac:spMk id="2" creationId="{8BB39D76-D78F-4782-A512-0375E85BA9B5}"/>
          </ac:spMkLst>
        </pc:spChg>
        <pc:spChg chg="del">
          <ac:chgData name="eric kiennemann" userId="5f33f78c6daff85b" providerId="LiveId" clId="{7DA26A3D-5C4B-461E-A42E-E1DF6A052B39}" dt="2021-03-16T17:20:37.305" v="2295" actId="478"/>
          <ac:spMkLst>
            <pc:docMk/>
            <pc:sldMk cId="1667087138" sldId="284"/>
            <ac:spMk id="3" creationId="{25E0B9DA-1264-4087-824E-5C9B56148CDB}"/>
          </ac:spMkLst>
        </pc:spChg>
        <pc:spChg chg="del">
          <ac:chgData name="eric kiennemann" userId="5f33f78c6daff85b" providerId="LiveId" clId="{7DA26A3D-5C4B-461E-A42E-E1DF6A052B39}" dt="2021-03-16T17:20:37.305" v="2295" actId="478"/>
          <ac:spMkLst>
            <pc:docMk/>
            <pc:sldMk cId="1667087138" sldId="284"/>
            <ac:spMk id="4" creationId="{A847E88E-3D24-4061-9BE4-7E39CAAB7301}"/>
          </ac:spMkLst>
        </pc:spChg>
        <pc:spChg chg="del">
          <ac:chgData name="eric kiennemann" userId="5f33f78c6daff85b" providerId="LiveId" clId="{7DA26A3D-5C4B-461E-A42E-E1DF6A052B39}" dt="2021-03-16T17:20:37.305" v="2295" actId="478"/>
          <ac:spMkLst>
            <pc:docMk/>
            <pc:sldMk cId="1667087138" sldId="284"/>
            <ac:spMk id="5" creationId="{214901D6-7896-408D-97CD-606CA68C66DF}"/>
          </ac:spMkLst>
        </pc:spChg>
        <pc:spChg chg="del">
          <ac:chgData name="eric kiennemann" userId="5f33f78c6daff85b" providerId="LiveId" clId="{7DA26A3D-5C4B-461E-A42E-E1DF6A052B39}" dt="2021-03-16T17:20:37.305" v="2295" actId="478"/>
          <ac:spMkLst>
            <pc:docMk/>
            <pc:sldMk cId="1667087138" sldId="284"/>
            <ac:spMk id="6" creationId="{968C0E68-C5BE-4E31-9E15-147AEE4CFF6B}"/>
          </ac:spMkLst>
        </pc:spChg>
        <pc:spChg chg="del">
          <ac:chgData name="eric kiennemann" userId="5f33f78c6daff85b" providerId="LiveId" clId="{7DA26A3D-5C4B-461E-A42E-E1DF6A052B39}" dt="2021-03-16T17:20:37.305" v="2295" actId="478"/>
          <ac:spMkLst>
            <pc:docMk/>
            <pc:sldMk cId="1667087138" sldId="284"/>
            <ac:spMk id="7" creationId="{7EE84D68-B0C9-4F75-B8B8-9CEFA0C24A6F}"/>
          </ac:spMkLst>
        </pc:spChg>
        <pc:spChg chg="del">
          <ac:chgData name="eric kiennemann" userId="5f33f78c6daff85b" providerId="LiveId" clId="{7DA26A3D-5C4B-461E-A42E-E1DF6A052B39}" dt="2021-03-16T17:20:37.305" v="2295" actId="478"/>
          <ac:spMkLst>
            <pc:docMk/>
            <pc:sldMk cId="1667087138" sldId="284"/>
            <ac:spMk id="8" creationId="{4BB75564-BB19-4239-883F-51FD4D2E149F}"/>
          </ac:spMkLst>
        </pc:spChg>
        <pc:spChg chg="del">
          <ac:chgData name="eric kiennemann" userId="5f33f78c6daff85b" providerId="LiveId" clId="{7DA26A3D-5C4B-461E-A42E-E1DF6A052B39}" dt="2021-03-16T17:20:37.305" v="2295" actId="478"/>
          <ac:spMkLst>
            <pc:docMk/>
            <pc:sldMk cId="1667087138" sldId="284"/>
            <ac:spMk id="10" creationId="{00616425-8A8F-4302-B6E5-AC9558C4503D}"/>
          </ac:spMkLst>
        </pc:spChg>
        <pc:spChg chg="mod">
          <ac:chgData name="eric kiennemann" userId="5f33f78c6daff85b" providerId="LiveId" clId="{7DA26A3D-5C4B-461E-A42E-E1DF6A052B39}" dt="2021-03-16T21:51:57.816" v="3350" actId="20577"/>
          <ac:spMkLst>
            <pc:docMk/>
            <pc:sldMk cId="1667087138" sldId="284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3-16T22:01:47.578" v="3677" actId="20577"/>
          <ac:spMkLst>
            <pc:docMk/>
            <pc:sldMk cId="1667087138" sldId="284"/>
            <ac:spMk id="14" creationId="{00000000-0000-0000-0000-000000000000}"/>
          </ac:spMkLst>
        </pc:spChg>
        <pc:spChg chg="del">
          <ac:chgData name="eric kiennemann" userId="5f33f78c6daff85b" providerId="LiveId" clId="{7DA26A3D-5C4B-461E-A42E-E1DF6A052B39}" dt="2021-03-16T17:20:40.521" v="2296" actId="478"/>
          <ac:spMkLst>
            <pc:docMk/>
            <pc:sldMk cId="1667087138" sldId="284"/>
            <ac:spMk id="15" creationId="{CFB19706-66B3-46CA-BFC1-CB11AA4C8509}"/>
          </ac:spMkLst>
        </pc:spChg>
      </pc:sldChg>
      <pc:sldChg chg="addSp delSp modSp add mod modNotes">
        <pc:chgData name="eric kiennemann" userId="5f33f78c6daff85b" providerId="LiveId" clId="{7DA26A3D-5C4B-461E-A42E-E1DF6A052B39}" dt="2021-04-09T20:26:08.262" v="19031" actId="20577"/>
        <pc:sldMkLst>
          <pc:docMk/>
          <pc:sldMk cId="2794179029" sldId="285"/>
        </pc:sldMkLst>
        <pc:spChg chg="add del">
          <ac:chgData name="eric kiennemann" userId="5f33f78c6daff85b" providerId="LiveId" clId="{7DA26A3D-5C4B-461E-A42E-E1DF6A052B39}" dt="2021-03-21T09:11:08.526" v="3927" actId="478"/>
          <ac:spMkLst>
            <pc:docMk/>
            <pc:sldMk cId="2794179029" sldId="285"/>
            <ac:spMk id="2" creationId="{AD213C94-815B-47F8-B087-497B7761E8F0}"/>
          </ac:spMkLst>
        </pc:spChg>
        <pc:spChg chg="add del mod">
          <ac:chgData name="eric kiennemann" userId="5f33f78c6daff85b" providerId="LiveId" clId="{7DA26A3D-5C4B-461E-A42E-E1DF6A052B39}" dt="2021-03-21T09:20:01.219" v="4208" actId="478"/>
          <ac:spMkLst>
            <pc:docMk/>
            <pc:sldMk cId="2794179029" sldId="285"/>
            <ac:spMk id="3" creationId="{04201495-EED4-4BA2-9056-38982BFEB669}"/>
          </ac:spMkLst>
        </pc:spChg>
        <pc:spChg chg="add del mod">
          <ac:chgData name="eric kiennemann" userId="5f33f78c6daff85b" providerId="LiveId" clId="{7DA26A3D-5C4B-461E-A42E-E1DF6A052B39}" dt="2021-03-21T09:19:57.108" v="4206" actId="478"/>
          <ac:spMkLst>
            <pc:docMk/>
            <pc:sldMk cId="2794179029" sldId="285"/>
            <ac:spMk id="4" creationId="{8D22D773-15F3-4034-B0E0-2DEE038D65CF}"/>
          </ac:spMkLst>
        </pc:spChg>
        <pc:spChg chg="mod">
          <ac:chgData name="eric kiennemann" userId="5f33f78c6daff85b" providerId="LiveId" clId="{7DA26A3D-5C4B-461E-A42E-E1DF6A052B39}" dt="2021-04-09T20:26:08.262" v="19031" actId="20577"/>
          <ac:spMkLst>
            <pc:docMk/>
            <pc:sldMk cId="2794179029" sldId="285"/>
            <ac:spMk id="14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5-03T17:12:11.789" v="21351" actId="20577"/>
        <pc:sldMkLst>
          <pc:docMk/>
          <pc:sldMk cId="3690991568" sldId="286"/>
        </pc:sldMkLst>
        <pc:spChg chg="mod">
          <ac:chgData name="eric kiennemann" userId="5f33f78c6daff85b" providerId="LiveId" clId="{7DA26A3D-5C4B-461E-A42E-E1DF6A052B39}" dt="2021-03-21T09:29:49.848" v="4389" actId="20577"/>
          <ac:spMkLst>
            <pc:docMk/>
            <pc:sldMk cId="3690991568" sldId="286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14:36:59.796" v="16056" actId="20577"/>
          <ac:spMkLst>
            <pc:docMk/>
            <pc:sldMk cId="3690991568" sldId="286"/>
            <ac:spMk id="14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9T20:24:48.619" v="19030" actId="6549"/>
        <pc:sldMkLst>
          <pc:docMk/>
          <pc:sldMk cId="3713597154" sldId="287"/>
        </pc:sldMkLst>
        <pc:spChg chg="mod">
          <ac:chgData name="eric kiennemann" userId="5f33f78c6daff85b" providerId="LiveId" clId="{7DA26A3D-5C4B-461E-A42E-E1DF6A052B39}" dt="2021-04-09T20:16:24.381" v="18781" actId="20577"/>
          <ac:spMkLst>
            <pc:docMk/>
            <pc:sldMk cId="3713597154" sldId="287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9T20:24:48.619" v="19030" actId="6549"/>
          <ac:spMkLst>
            <pc:docMk/>
            <pc:sldMk cId="3713597154" sldId="287"/>
            <ac:spMk id="14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5T14:16:08.562" v="15640" actId="20577"/>
        <pc:sldMkLst>
          <pc:docMk/>
          <pc:sldMk cId="1900654224" sldId="288"/>
        </pc:sldMkLst>
        <pc:spChg chg="mod">
          <ac:chgData name="eric kiennemann" userId="5f33f78c6daff85b" providerId="LiveId" clId="{7DA26A3D-5C4B-461E-A42E-E1DF6A052B39}" dt="2021-04-05T14:16:08.562" v="15640" actId="20577"/>
          <ac:spMkLst>
            <pc:docMk/>
            <pc:sldMk cId="1900654224" sldId="288"/>
            <ac:spMk id="14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5T14:50:30.272" v="16269"/>
        <pc:sldMkLst>
          <pc:docMk/>
          <pc:sldMk cId="2558953862" sldId="289"/>
        </pc:sldMkLst>
        <pc:spChg chg="mod">
          <ac:chgData name="eric kiennemann" userId="5f33f78c6daff85b" providerId="LiveId" clId="{7DA26A3D-5C4B-461E-A42E-E1DF6A052B39}" dt="2021-03-21T09:49:37.729" v="5019" actId="20577"/>
          <ac:spMkLst>
            <pc:docMk/>
            <pc:sldMk cId="2558953862" sldId="289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14:42:31.966" v="16096" actId="20577"/>
          <ac:spMkLst>
            <pc:docMk/>
            <pc:sldMk cId="2558953862" sldId="289"/>
            <ac:spMk id="14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4-05T14:50:50.983" v="16274" actId="20577"/>
        <pc:sldMkLst>
          <pc:docMk/>
          <pc:sldMk cId="2514585411" sldId="290"/>
        </pc:sldMkLst>
        <pc:spChg chg="mod">
          <ac:chgData name="eric kiennemann" userId="5f33f78c6daff85b" providerId="LiveId" clId="{7DA26A3D-5C4B-461E-A42E-E1DF6A052B39}" dt="2021-03-21T10:07:09.008" v="5700" actId="14100"/>
          <ac:spMkLst>
            <pc:docMk/>
            <pc:sldMk cId="2514585411" sldId="290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14:50:50.983" v="16274" actId="20577"/>
          <ac:spMkLst>
            <pc:docMk/>
            <pc:sldMk cId="2514585411" sldId="290"/>
            <ac:spMk id="14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3-21T10:32:23.127" v="6577" actId="20577"/>
        <pc:sldMkLst>
          <pc:docMk/>
          <pc:sldMk cId="419402423" sldId="291"/>
        </pc:sldMkLst>
        <pc:spChg chg="mod">
          <ac:chgData name="eric kiennemann" userId="5f33f78c6daff85b" providerId="LiveId" clId="{7DA26A3D-5C4B-461E-A42E-E1DF6A052B39}" dt="2021-03-21T10:26:11.720" v="6252" actId="20577"/>
          <ac:spMkLst>
            <pc:docMk/>
            <pc:sldMk cId="419402423" sldId="291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3-21T10:32:23.127" v="6577" actId="20577"/>
          <ac:spMkLst>
            <pc:docMk/>
            <pc:sldMk cId="419402423" sldId="291"/>
            <ac:spMk id="14" creationId="{00000000-0000-0000-0000-000000000000}"/>
          </ac:spMkLst>
        </pc:spChg>
      </pc:sldChg>
      <pc:sldChg chg="modSp add mod ord modNotes">
        <pc:chgData name="eric kiennemann" userId="5f33f78c6daff85b" providerId="LiveId" clId="{7DA26A3D-5C4B-461E-A42E-E1DF6A052B39}" dt="2021-04-05T16:53:34.637" v="17129" actId="6549"/>
        <pc:sldMkLst>
          <pc:docMk/>
          <pc:sldMk cId="2334467781" sldId="292"/>
        </pc:sldMkLst>
        <pc:spChg chg="mod">
          <ac:chgData name="eric kiennemann" userId="5f33f78c6daff85b" providerId="LiveId" clId="{7DA26A3D-5C4B-461E-A42E-E1DF6A052B39}" dt="2021-04-05T16:13:31.920" v="16487" actId="20577"/>
          <ac:spMkLst>
            <pc:docMk/>
            <pc:sldMk cId="2334467781" sldId="292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16:53:34.637" v="17129" actId="6549"/>
          <ac:spMkLst>
            <pc:docMk/>
            <pc:sldMk cId="2334467781" sldId="292"/>
            <ac:spMk id="14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9T20:34:00.693" v="19032" actId="20577"/>
        <pc:sldMkLst>
          <pc:docMk/>
          <pc:sldMk cId="2619471747" sldId="293"/>
        </pc:sldMkLst>
        <pc:spChg chg="mod">
          <ac:chgData name="eric kiennemann" userId="5f33f78c6daff85b" providerId="LiveId" clId="{7DA26A3D-5C4B-461E-A42E-E1DF6A052B39}" dt="2021-03-21T21:46:41.562" v="6862" actId="14100"/>
          <ac:spMkLst>
            <pc:docMk/>
            <pc:sldMk cId="2619471747" sldId="293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9T20:34:00.693" v="19032" actId="20577"/>
          <ac:spMkLst>
            <pc:docMk/>
            <pc:sldMk cId="2619471747" sldId="293"/>
            <ac:spMk id="14" creationId="{00000000-0000-0000-0000-000000000000}"/>
          </ac:spMkLst>
        </pc:spChg>
      </pc:sldChg>
      <pc:sldChg chg="modSp mod">
        <pc:chgData name="eric kiennemann" userId="5f33f78c6daff85b" providerId="LiveId" clId="{7DA26A3D-5C4B-461E-A42E-E1DF6A052B39}" dt="2021-04-05T16:59:34.332" v="17234" actId="20577"/>
        <pc:sldMkLst>
          <pc:docMk/>
          <pc:sldMk cId="1052715398" sldId="294"/>
        </pc:sldMkLst>
        <pc:spChg chg="mod">
          <ac:chgData name="eric kiennemann" userId="5f33f78c6daff85b" providerId="LiveId" clId="{7DA26A3D-5C4B-461E-A42E-E1DF6A052B39}" dt="2021-03-26T09:53:45.161" v="7976" actId="14100"/>
          <ac:spMkLst>
            <pc:docMk/>
            <pc:sldMk cId="1052715398" sldId="294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16:59:34.332" v="17234" actId="20577"/>
          <ac:spMkLst>
            <pc:docMk/>
            <pc:sldMk cId="1052715398" sldId="294"/>
            <ac:spMk id="14" creationId="{00000000-0000-0000-0000-000000000000}"/>
          </ac:spMkLst>
        </pc:spChg>
      </pc:sldChg>
      <pc:sldChg chg="addSp delSp modSp mod modNotes">
        <pc:chgData name="eric kiennemann" userId="5f33f78c6daff85b" providerId="LiveId" clId="{7DA26A3D-5C4B-461E-A42E-E1DF6A052B39}" dt="2021-04-05T20:02:00.844" v="18465" actId="5793"/>
        <pc:sldMkLst>
          <pc:docMk/>
          <pc:sldMk cId="1341874357" sldId="295"/>
        </pc:sldMkLst>
        <pc:spChg chg="add">
          <ac:chgData name="eric kiennemann" userId="5f33f78c6daff85b" providerId="LiveId" clId="{7DA26A3D-5C4B-461E-A42E-E1DF6A052B39}" dt="2021-04-05T18:53:40.529" v="17431"/>
          <ac:spMkLst>
            <pc:docMk/>
            <pc:sldMk cId="1341874357" sldId="295"/>
            <ac:spMk id="2" creationId="{B2A41739-4235-468A-8FD8-709838389D82}"/>
          </ac:spMkLst>
        </pc:spChg>
        <pc:spChg chg="add del">
          <ac:chgData name="eric kiennemann" userId="5f33f78c6daff85b" providerId="LiveId" clId="{7DA26A3D-5C4B-461E-A42E-E1DF6A052B39}" dt="2021-03-28T14:54:44.824" v="9368" actId="478"/>
          <ac:spMkLst>
            <pc:docMk/>
            <pc:sldMk cId="1341874357" sldId="295"/>
            <ac:spMk id="2" creationId="{C955DBA2-5B95-4A0C-B1F4-10CCF42AF57D}"/>
          </ac:spMkLst>
        </pc:spChg>
        <pc:spChg chg="mod">
          <ac:chgData name="eric kiennemann" userId="5f33f78c6daff85b" providerId="LiveId" clId="{7DA26A3D-5C4B-461E-A42E-E1DF6A052B39}" dt="2021-03-28T14:22:37.424" v="8597" actId="20577"/>
          <ac:spMkLst>
            <pc:docMk/>
            <pc:sldMk cId="1341874357" sldId="295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19:16:47.832" v="17962" actId="20577"/>
          <ac:spMkLst>
            <pc:docMk/>
            <pc:sldMk cId="1341874357" sldId="295"/>
            <ac:spMk id="14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4-05T19:18:15.632" v="18001" actId="207"/>
        <pc:sldMkLst>
          <pc:docMk/>
          <pc:sldMk cId="3382614950" sldId="296"/>
        </pc:sldMkLst>
        <pc:spChg chg="mod">
          <ac:chgData name="eric kiennemann" userId="5f33f78c6daff85b" providerId="LiveId" clId="{7DA26A3D-5C4B-461E-A42E-E1DF6A052B39}" dt="2021-04-05T19:18:15.632" v="18001" actId="207"/>
          <ac:spMkLst>
            <pc:docMk/>
            <pc:sldMk cId="3382614950" sldId="296"/>
            <ac:spMk id="14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4-09T20:40:15.448" v="19107" actId="20577"/>
        <pc:sldMkLst>
          <pc:docMk/>
          <pc:sldMk cId="1067786731" sldId="297"/>
        </pc:sldMkLst>
        <pc:spChg chg="mod">
          <ac:chgData name="eric kiennemann" userId="5f33f78c6daff85b" providerId="LiveId" clId="{7DA26A3D-5C4B-461E-A42E-E1DF6A052B39}" dt="2021-03-28T15:22:25.860" v="9878" actId="20577"/>
          <ac:spMkLst>
            <pc:docMk/>
            <pc:sldMk cId="1067786731" sldId="297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9T20:40:15.448" v="19107" actId="20577"/>
          <ac:spMkLst>
            <pc:docMk/>
            <pc:sldMk cId="1067786731" sldId="297"/>
            <ac:spMk id="14" creationId="{00000000-0000-0000-0000-000000000000}"/>
          </ac:spMkLst>
        </pc:spChg>
      </pc:sldChg>
      <pc:sldChg chg="addSp delSp modSp mod">
        <pc:chgData name="eric kiennemann" userId="5f33f78c6daff85b" providerId="LiveId" clId="{7DA26A3D-5C4B-461E-A42E-E1DF6A052B39}" dt="2021-03-29T19:31:31.275" v="10272" actId="20577"/>
        <pc:sldMkLst>
          <pc:docMk/>
          <pc:sldMk cId="4197565649" sldId="298"/>
        </pc:sldMkLst>
        <pc:spChg chg="add del mod">
          <ac:chgData name="eric kiennemann" userId="5f33f78c6daff85b" providerId="LiveId" clId="{7DA26A3D-5C4B-461E-A42E-E1DF6A052B39}" dt="2021-03-29T17:13:36.271" v="10115" actId="478"/>
          <ac:spMkLst>
            <pc:docMk/>
            <pc:sldMk cId="4197565649" sldId="298"/>
            <ac:spMk id="3" creationId="{37BEC7D1-F06E-488C-A91B-925D9738ED90}"/>
          </ac:spMkLst>
        </pc:spChg>
        <pc:spChg chg="add mod">
          <ac:chgData name="eric kiennemann" userId="5f33f78c6daff85b" providerId="LiveId" clId="{7DA26A3D-5C4B-461E-A42E-E1DF6A052B39}" dt="2021-03-29T19:31:31.275" v="10272" actId="20577"/>
          <ac:spMkLst>
            <pc:docMk/>
            <pc:sldMk cId="4197565649" sldId="298"/>
            <ac:spMk id="6" creationId="{E67F3784-A904-4CEA-8A21-F43F85490C8E}"/>
          </ac:spMkLst>
        </pc:spChg>
        <pc:spChg chg="mod">
          <ac:chgData name="eric kiennemann" userId="5f33f78c6daff85b" providerId="LiveId" clId="{7DA26A3D-5C4B-461E-A42E-E1DF6A052B39}" dt="2021-03-29T17:14:40.561" v="10155" actId="20577"/>
          <ac:spMkLst>
            <pc:docMk/>
            <pc:sldMk cId="4197565649" sldId="298"/>
            <ac:spMk id="13" creationId="{00000000-0000-0000-0000-000000000000}"/>
          </ac:spMkLst>
        </pc:spChg>
        <pc:spChg chg="del mod">
          <ac:chgData name="eric kiennemann" userId="5f33f78c6daff85b" providerId="LiveId" clId="{7DA26A3D-5C4B-461E-A42E-E1DF6A052B39}" dt="2021-03-29T17:13:32.139" v="10114" actId="478"/>
          <ac:spMkLst>
            <pc:docMk/>
            <pc:sldMk cId="4197565649" sldId="298"/>
            <ac:spMk id="14" creationId="{00000000-0000-0000-0000-000000000000}"/>
          </ac:spMkLst>
        </pc:spChg>
      </pc:sldChg>
      <pc:sldChg chg="add del">
        <pc:chgData name="eric kiennemann" userId="5f33f78c6daff85b" providerId="LiveId" clId="{7DA26A3D-5C4B-461E-A42E-E1DF6A052B39}" dt="2021-03-29T17:13:44.450" v="10117" actId="2696"/>
        <pc:sldMkLst>
          <pc:docMk/>
          <pc:sldMk cId="477743308" sldId="299"/>
        </pc:sldMkLst>
      </pc:sldChg>
      <pc:sldChg chg="modSp add mod">
        <pc:chgData name="eric kiennemann" userId="5f33f78c6daff85b" providerId="LiveId" clId="{7DA26A3D-5C4B-461E-A42E-E1DF6A052B39}" dt="2021-03-29T20:47:58.648" v="10697" actId="20577"/>
        <pc:sldMkLst>
          <pc:docMk/>
          <pc:sldMk cId="1294166677" sldId="299"/>
        </pc:sldMkLst>
        <pc:spChg chg="mod">
          <ac:chgData name="eric kiennemann" userId="5f33f78c6daff85b" providerId="LiveId" clId="{7DA26A3D-5C4B-461E-A42E-E1DF6A052B39}" dt="2021-03-29T20:47:58.648" v="10697" actId="20577"/>
          <ac:spMkLst>
            <pc:docMk/>
            <pc:sldMk cId="1294166677" sldId="299"/>
            <ac:spMk id="6" creationId="{E67F3784-A904-4CEA-8A21-F43F85490C8E}"/>
          </ac:spMkLst>
        </pc:spChg>
        <pc:spChg chg="mod">
          <ac:chgData name="eric kiennemann" userId="5f33f78c6daff85b" providerId="LiveId" clId="{7DA26A3D-5C4B-461E-A42E-E1DF6A052B39}" dt="2021-03-29T19:33:44.727" v="10312" actId="20577"/>
          <ac:spMkLst>
            <pc:docMk/>
            <pc:sldMk cId="1294166677" sldId="299"/>
            <ac:spMk id="13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5T19:56:48.299" v="18387" actId="27636"/>
        <pc:sldMkLst>
          <pc:docMk/>
          <pc:sldMk cId="1432963258" sldId="300"/>
        </pc:sldMkLst>
        <pc:spChg chg="mod">
          <ac:chgData name="eric kiennemann" userId="5f33f78c6daff85b" providerId="LiveId" clId="{7DA26A3D-5C4B-461E-A42E-E1DF6A052B39}" dt="2021-04-05T19:56:48.299" v="18387" actId="27636"/>
          <ac:spMkLst>
            <pc:docMk/>
            <pc:sldMk cId="1432963258" sldId="300"/>
            <ac:spMk id="6" creationId="{E67F3784-A904-4CEA-8A21-F43F85490C8E}"/>
          </ac:spMkLst>
        </pc:spChg>
        <pc:spChg chg="mod">
          <ac:chgData name="eric kiennemann" userId="5f33f78c6daff85b" providerId="LiveId" clId="{7DA26A3D-5C4B-461E-A42E-E1DF6A052B39}" dt="2021-03-29T19:51:47.150" v="10424" actId="20577"/>
          <ac:spMkLst>
            <pc:docMk/>
            <pc:sldMk cId="1432963258" sldId="300"/>
            <ac:spMk id="13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5T20:02:55.212" v="18467" actId="6549"/>
        <pc:sldMkLst>
          <pc:docMk/>
          <pc:sldMk cId="4228509452" sldId="301"/>
        </pc:sldMkLst>
        <pc:spChg chg="mod">
          <ac:chgData name="eric kiennemann" userId="5f33f78c6daff85b" providerId="LiveId" clId="{7DA26A3D-5C4B-461E-A42E-E1DF6A052B39}" dt="2021-04-05T20:02:55.212" v="18467" actId="6549"/>
          <ac:spMkLst>
            <pc:docMk/>
            <pc:sldMk cId="4228509452" sldId="301"/>
            <ac:spMk id="6" creationId="{E67F3784-A904-4CEA-8A21-F43F85490C8E}"/>
          </ac:spMkLst>
        </pc:spChg>
        <pc:spChg chg="mod">
          <ac:chgData name="eric kiennemann" userId="5f33f78c6daff85b" providerId="LiveId" clId="{7DA26A3D-5C4B-461E-A42E-E1DF6A052B39}" dt="2021-03-30T19:39:41.002" v="11091" actId="20577"/>
          <ac:spMkLst>
            <pc:docMk/>
            <pc:sldMk cId="4228509452" sldId="301"/>
            <ac:spMk id="13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4-09T20:42:39.801" v="19117" actId="313"/>
        <pc:sldMkLst>
          <pc:docMk/>
          <pc:sldMk cId="2104452933" sldId="302"/>
        </pc:sldMkLst>
        <pc:spChg chg="mod">
          <ac:chgData name="eric kiennemann" userId="5f33f78c6daff85b" providerId="LiveId" clId="{7DA26A3D-5C4B-461E-A42E-E1DF6A052B39}" dt="2021-04-09T20:42:39.801" v="19117" actId="313"/>
          <ac:spMkLst>
            <pc:docMk/>
            <pc:sldMk cId="2104452933" sldId="302"/>
            <ac:spMk id="6" creationId="{E67F3784-A904-4CEA-8A21-F43F85490C8E}"/>
          </ac:spMkLst>
        </pc:spChg>
        <pc:spChg chg="mod">
          <ac:chgData name="eric kiennemann" userId="5f33f78c6daff85b" providerId="LiveId" clId="{7DA26A3D-5C4B-461E-A42E-E1DF6A052B39}" dt="2021-03-30T19:40:39.221" v="11120" actId="20577"/>
          <ac:spMkLst>
            <pc:docMk/>
            <pc:sldMk cId="2104452933" sldId="302"/>
            <ac:spMk id="13" creationId="{00000000-0000-0000-0000-000000000000}"/>
          </ac:spMkLst>
        </pc:spChg>
      </pc:sldChg>
      <pc:sldChg chg="addSp delSp modSp add mod">
        <pc:chgData name="eric kiennemann" userId="5f33f78c6daff85b" providerId="LiveId" clId="{7DA26A3D-5C4B-461E-A42E-E1DF6A052B39}" dt="2021-05-02T13:20:23.398" v="19722"/>
        <pc:sldMkLst>
          <pc:docMk/>
          <pc:sldMk cId="1860112820" sldId="303"/>
        </pc:sldMkLst>
        <pc:spChg chg="add del mod">
          <ac:chgData name="eric kiennemann" userId="5f33f78c6daff85b" providerId="LiveId" clId="{7DA26A3D-5C4B-461E-A42E-E1DF6A052B39}" dt="2021-05-02T13:20:23.398" v="19722"/>
          <ac:spMkLst>
            <pc:docMk/>
            <pc:sldMk cId="1860112820" sldId="303"/>
            <ac:spMk id="4" creationId="{73E18AA2-7683-4CC5-A21B-159DAF007865}"/>
          </ac:spMkLst>
        </pc:spChg>
        <pc:spChg chg="add del mod">
          <ac:chgData name="eric kiennemann" userId="5f33f78c6daff85b" providerId="LiveId" clId="{7DA26A3D-5C4B-461E-A42E-E1DF6A052B39}" dt="2021-05-02T13:19:07.424" v="19711" actId="478"/>
          <ac:spMkLst>
            <pc:docMk/>
            <pc:sldMk cId="1860112820" sldId="303"/>
            <ac:spMk id="6" creationId="{DE934F6C-9C4B-4F79-A739-614CD1FC62EA}"/>
          </ac:spMkLst>
        </pc:spChg>
        <pc:spChg chg="del mod">
          <ac:chgData name="eric kiennemann" userId="5f33f78c6daff85b" providerId="LiveId" clId="{7DA26A3D-5C4B-461E-A42E-E1DF6A052B39}" dt="2021-04-05T20:03:39.557" v="18506" actId="478"/>
          <ac:spMkLst>
            <pc:docMk/>
            <pc:sldMk cId="1860112820" sldId="303"/>
            <ac:spMk id="6" creationId="{E67F3784-A904-4CEA-8A21-F43F85490C8E}"/>
          </ac:spMkLst>
        </pc:spChg>
        <pc:spChg chg="add mod">
          <ac:chgData name="eric kiennemann" userId="5f33f78c6daff85b" providerId="LiveId" clId="{7DA26A3D-5C4B-461E-A42E-E1DF6A052B39}" dt="2021-05-02T13:19:53.422" v="19720" actId="27636"/>
          <ac:spMkLst>
            <pc:docMk/>
            <pc:sldMk cId="1860112820" sldId="303"/>
            <ac:spMk id="7" creationId="{6AB2BDD0-C914-46E8-B94D-673569A32C2C}"/>
          </ac:spMkLst>
        </pc:spChg>
        <pc:spChg chg="mod">
          <ac:chgData name="eric kiennemann" userId="5f33f78c6daff85b" providerId="LiveId" clId="{7DA26A3D-5C4B-461E-A42E-E1DF6A052B39}" dt="2021-05-01T14:57:12.834" v="19327" actId="20577"/>
          <ac:spMkLst>
            <pc:docMk/>
            <pc:sldMk cId="1860112820" sldId="303"/>
            <ac:spMk id="13" creationId="{00000000-0000-0000-0000-000000000000}"/>
          </ac:spMkLst>
        </pc:spChg>
      </pc:sldChg>
      <pc:sldChg chg="modSp add del mod">
        <pc:chgData name="eric kiennemann" userId="5f33f78c6daff85b" providerId="LiveId" clId="{7DA26A3D-5C4B-461E-A42E-E1DF6A052B39}" dt="2021-03-30T20:32:11.273" v="11743" actId="2696"/>
        <pc:sldMkLst>
          <pc:docMk/>
          <pc:sldMk cId="2120419019" sldId="303"/>
        </pc:sldMkLst>
        <pc:spChg chg="mod">
          <ac:chgData name="eric kiennemann" userId="5f33f78c6daff85b" providerId="LiveId" clId="{7DA26A3D-5C4B-461E-A42E-E1DF6A052B39}" dt="2021-03-30T20:22:53.212" v="11742"/>
          <ac:spMkLst>
            <pc:docMk/>
            <pc:sldMk cId="2120419019" sldId="303"/>
            <ac:spMk id="6" creationId="{E67F3784-A904-4CEA-8A21-F43F85490C8E}"/>
          </ac:spMkLst>
        </pc:spChg>
        <pc:spChg chg="mod">
          <ac:chgData name="eric kiennemann" userId="5f33f78c6daff85b" providerId="LiveId" clId="{7DA26A3D-5C4B-461E-A42E-E1DF6A052B39}" dt="2021-03-30T20:19:59.662" v="11711" actId="20577"/>
          <ac:spMkLst>
            <pc:docMk/>
            <pc:sldMk cId="2120419019" sldId="303"/>
            <ac:spMk id="13" creationId="{00000000-0000-0000-0000-000000000000}"/>
          </ac:spMkLst>
        </pc:spChg>
      </pc:sldChg>
      <pc:sldChg chg="modSp add mod modNotes">
        <pc:chgData name="eric kiennemann" userId="5f33f78c6daff85b" providerId="LiveId" clId="{7DA26A3D-5C4B-461E-A42E-E1DF6A052B39}" dt="2021-04-09T20:07:11.023" v="18769" actId="20577"/>
        <pc:sldMkLst>
          <pc:docMk/>
          <pc:sldMk cId="1662288732" sldId="304"/>
        </pc:sldMkLst>
        <pc:spChg chg="mod">
          <ac:chgData name="eric kiennemann" userId="5f33f78c6daff85b" providerId="LiveId" clId="{7DA26A3D-5C4B-461E-A42E-E1DF6A052B39}" dt="2021-04-05T09:16:05.915" v="14131" actId="20577"/>
          <ac:spMkLst>
            <pc:docMk/>
            <pc:sldMk cId="1662288732" sldId="304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9T20:07:11.023" v="18769" actId="20577"/>
          <ac:spMkLst>
            <pc:docMk/>
            <pc:sldMk cId="1662288732" sldId="304"/>
            <ac:spMk id="14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4-05T14:15:29.558" v="15627" actId="6549"/>
        <pc:sldMkLst>
          <pc:docMk/>
          <pc:sldMk cId="2456305105" sldId="305"/>
        </pc:sldMkLst>
        <pc:spChg chg="mod">
          <ac:chgData name="eric kiennemann" userId="5f33f78c6daff85b" providerId="LiveId" clId="{7DA26A3D-5C4B-461E-A42E-E1DF6A052B39}" dt="2021-04-05T14:13:53.505" v="15384" actId="20577"/>
          <ac:spMkLst>
            <pc:docMk/>
            <pc:sldMk cId="2456305105" sldId="305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4-05T14:15:29.558" v="15627" actId="6549"/>
          <ac:spMkLst>
            <pc:docMk/>
            <pc:sldMk cId="2456305105" sldId="305"/>
            <ac:spMk id="14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4-05T16:52:22.673" v="17014" actId="27636"/>
        <pc:sldMkLst>
          <pc:docMk/>
          <pc:sldMk cId="3699359115" sldId="306"/>
        </pc:sldMkLst>
        <pc:spChg chg="mod">
          <ac:chgData name="eric kiennemann" userId="5f33f78c6daff85b" providerId="LiveId" clId="{7DA26A3D-5C4B-461E-A42E-E1DF6A052B39}" dt="2021-04-05T16:52:22.673" v="17014" actId="27636"/>
          <ac:spMkLst>
            <pc:docMk/>
            <pc:sldMk cId="3699359115" sldId="306"/>
            <ac:spMk id="14" creationId="{00000000-0000-0000-0000-000000000000}"/>
          </ac:spMkLst>
        </pc:spChg>
      </pc:sldChg>
      <pc:sldChg chg="addSp delSp modSp add mod">
        <pc:chgData name="eric kiennemann" userId="5f33f78c6daff85b" providerId="LiveId" clId="{7DA26A3D-5C4B-461E-A42E-E1DF6A052B39}" dt="2021-05-02T13:47:54.460" v="20453" actId="20577"/>
        <pc:sldMkLst>
          <pc:docMk/>
          <pc:sldMk cId="1370029566" sldId="307"/>
        </pc:sldMkLst>
        <pc:spChg chg="del mod">
          <ac:chgData name="eric kiennemann" userId="5f33f78c6daff85b" providerId="LiveId" clId="{7DA26A3D-5C4B-461E-A42E-E1DF6A052B39}" dt="2021-05-02T13:20:54.543" v="19724" actId="478"/>
          <ac:spMkLst>
            <pc:docMk/>
            <pc:sldMk cId="1370029566" sldId="307"/>
            <ac:spMk id="4" creationId="{73E18AA2-7683-4CC5-A21B-159DAF007865}"/>
          </ac:spMkLst>
        </pc:spChg>
        <pc:spChg chg="add mod">
          <ac:chgData name="eric kiennemann" userId="5f33f78c6daff85b" providerId="LiveId" clId="{7DA26A3D-5C4B-461E-A42E-E1DF6A052B39}" dt="2021-05-02T13:47:54.460" v="20453" actId="20577"/>
          <ac:spMkLst>
            <pc:docMk/>
            <pc:sldMk cId="1370029566" sldId="307"/>
            <ac:spMk id="5" creationId="{456FFF5C-F747-4456-9B56-F89AA53D558C}"/>
          </ac:spMkLst>
        </pc:spChg>
        <pc:spChg chg="mod">
          <ac:chgData name="eric kiennemann" userId="5f33f78c6daff85b" providerId="LiveId" clId="{7DA26A3D-5C4B-461E-A42E-E1DF6A052B39}" dt="2021-05-02T13:12:45.639" v="19708" actId="20577"/>
          <ac:spMkLst>
            <pc:docMk/>
            <pc:sldMk cId="1370029566" sldId="307"/>
            <ac:spMk id="13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5-02T13:28:44.932" v="20102" actId="20577"/>
        <pc:sldMkLst>
          <pc:docMk/>
          <pc:sldMk cId="3281514751" sldId="308"/>
        </pc:sldMkLst>
        <pc:spChg chg="mod">
          <ac:chgData name="eric kiennemann" userId="5f33f78c6daff85b" providerId="LiveId" clId="{7DA26A3D-5C4B-461E-A42E-E1DF6A052B39}" dt="2021-05-02T13:28:44.932" v="20102" actId="20577"/>
          <ac:spMkLst>
            <pc:docMk/>
            <pc:sldMk cId="3281514751" sldId="308"/>
            <ac:spMk id="5" creationId="{456FFF5C-F747-4456-9B56-F89AA53D558C}"/>
          </ac:spMkLst>
        </pc:spChg>
        <pc:spChg chg="mod">
          <ac:chgData name="eric kiennemann" userId="5f33f78c6daff85b" providerId="LiveId" clId="{7DA26A3D-5C4B-461E-A42E-E1DF6A052B39}" dt="2021-05-02T13:25:18.733" v="19943" actId="20577"/>
          <ac:spMkLst>
            <pc:docMk/>
            <pc:sldMk cId="3281514751" sldId="308"/>
            <ac:spMk id="13" creationId="{00000000-0000-0000-0000-000000000000}"/>
          </ac:spMkLst>
        </pc:spChg>
      </pc:sldChg>
      <pc:sldChg chg="modSp add mod">
        <pc:chgData name="eric kiennemann" userId="5f33f78c6daff85b" providerId="LiveId" clId="{7DA26A3D-5C4B-461E-A42E-E1DF6A052B39}" dt="2021-05-03T16:20:32.820" v="20738" actId="20577"/>
        <pc:sldMkLst>
          <pc:docMk/>
          <pc:sldMk cId="4163295117" sldId="309"/>
        </pc:sldMkLst>
        <pc:spChg chg="mod">
          <ac:chgData name="eric kiennemann" userId="5f33f78c6daff85b" providerId="LiveId" clId="{7DA26A3D-5C4B-461E-A42E-E1DF6A052B39}" dt="2021-05-03T16:20:32.820" v="20738" actId="20577"/>
          <ac:spMkLst>
            <pc:docMk/>
            <pc:sldMk cId="4163295117" sldId="309"/>
            <ac:spMk id="5" creationId="{456FFF5C-F747-4456-9B56-F89AA53D558C}"/>
          </ac:spMkLst>
        </pc:spChg>
        <pc:spChg chg="mod">
          <ac:chgData name="eric kiennemann" userId="5f33f78c6daff85b" providerId="LiveId" clId="{7DA26A3D-5C4B-461E-A42E-E1DF6A052B39}" dt="2021-05-02T13:29:04.438" v="20119" actId="27636"/>
          <ac:spMkLst>
            <pc:docMk/>
            <pc:sldMk cId="4163295117" sldId="309"/>
            <ac:spMk id="13" creationId="{00000000-0000-0000-0000-000000000000}"/>
          </ac:spMkLst>
        </pc:spChg>
      </pc:sldChg>
      <pc:sldChg chg="addSp delSp modSp add mod modNotes">
        <pc:chgData name="eric kiennemann" userId="5f33f78c6daff85b" providerId="LiveId" clId="{7DA26A3D-5C4B-461E-A42E-E1DF6A052B39}" dt="2021-05-03T20:56:36.052" v="21841" actId="20577"/>
        <pc:sldMkLst>
          <pc:docMk/>
          <pc:sldMk cId="1935678700" sldId="310"/>
        </pc:sldMkLst>
        <pc:spChg chg="mod">
          <ac:chgData name="eric kiennemann" userId="5f33f78c6daff85b" providerId="LiveId" clId="{7DA26A3D-5C4B-461E-A42E-E1DF6A052B39}" dt="2021-05-03T16:44:42.117" v="21253" actId="20577"/>
          <ac:spMkLst>
            <pc:docMk/>
            <pc:sldMk cId="1935678700" sldId="310"/>
            <ac:spMk id="5" creationId="{456FFF5C-F747-4456-9B56-F89AA53D558C}"/>
          </ac:spMkLst>
        </pc:spChg>
        <pc:picChg chg="add del">
          <ac:chgData name="eric kiennemann" userId="5f33f78c6daff85b" providerId="LiveId" clId="{7DA26A3D-5C4B-461E-A42E-E1DF6A052B39}" dt="2021-05-03T16:35:38.495" v="21096" actId="478"/>
          <ac:picMkLst>
            <pc:docMk/>
            <pc:sldMk cId="1935678700" sldId="310"/>
            <ac:picMk id="3" creationId="{DAB9AA3C-861D-47CC-8751-4172186BDE8F}"/>
          </ac:picMkLst>
        </pc:picChg>
      </pc:sldChg>
      <pc:sldChg chg="modSp add mod modNotes">
        <pc:chgData name="eric kiennemann" userId="5f33f78c6daff85b" providerId="LiveId" clId="{7DA26A3D-5C4B-461E-A42E-E1DF6A052B39}" dt="2021-05-03T20:58:11.219" v="21911" actId="20577"/>
        <pc:sldMkLst>
          <pc:docMk/>
          <pc:sldMk cId="3597455858" sldId="311"/>
        </pc:sldMkLst>
        <pc:spChg chg="mod">
          <ac:chgData name="eric kiennemann" userId="5f33f78c6daff85b" providerId="LiveId" clId="{7DA26A3D-5C4B-461E-A42E-E1DF6A052B39}" dt="2021-05-03T20:33:44.474" v="21717" actId="20577"/>
          <ac:spMkLst>
            <pc:docMk/>
            <pc:sldMk cId="3597455858" sldId="311"/>
            <ac:spMk id="5" creationId="{456FFF5C-F747-4456-9B56-F89AA53D558C}"/>
          </ac:spMkLst>
        </pc:spChg>
      </pc:sldChg>
      <pc:sldChg chg="addSp delSp modSp add mod">
        <pc:chgData name="eric kiennemann" userId="5f33f78c6daff85b" providerId="LiveId" clId="{7DA26A3D-5C4B-461E-A42E-E1DF6A052B39}" dt="2021-05-03T16:43:58.692" v="21190" actId="22"/>
        <pc:sldMkLst>
          <pc:docMk/>
          <pc:sldMk cId="849942597" sldId="312"/>
        </pc:sldMkLst>
        <pc:spChg chg="add del mod">
          <ac:chgData name="eric kiennemann" userId="5f33f78c6daff85b" providerId="LiveId" clId="{7DA26A3D-5C4B-461E-A42E-E1DF6A052B39}" dt="2021-05-03T16:36:37.395" v="21187" actId="478"/>
          <ac:spMkLst>
            <pc:docMk/>
            <pc:sldMk cId="849942597" sldId="312"/>
            <ac:spMk id="4" creationId="{C35D2C5F-D4C4-486D-A52C-57A391A22232}"/>
          </ac:spMkLst>
        </pc:spChg>
        <pc:spChg chg="del mod">
          <ac:chgData name="eric kiennemann" userId="5f33f78c6daff85b" providerId="LiveId" clId="{7DA26A3D-5C4B-461E-A42E-E1DF6A052B39}" dt="2021-05-03T16:36:33.032" v="21186" actId="478"/>
          <ac:spMkLst>
            <pc:docMk/>
            <pc:sldMk cId="849942597" sldId="312"/>
            <ac:spMk id="5" creationId="{456FFF5C-F747-4456-9B56-F89AA53D558C}"/>
          </ac:spMkLst>
        </pc:spChg>
        <pc:picChg chg="del mod">
          <ac:chgData name="eric kiennemann" userId="5f33f78c6daff85b" providerId="LiveId" clId="{7DA26A3D-5C4B-461E-A42E-E1DF6A052B39}" dt="2021-05-03T16:43:56.994" v="21189" actId="478"/>
          <ac:picMkLst>
            <pc:docMk/>
            <pc:sldMk cId="849942597" sldId="312"/>
            <ac:picMk id="3" creationId="{DAB9AA3C-861D-47CC-8751-4172186BDE8F}"/>
          </ac:picMkLst>
        </pc:picChg>
        <pc:picChg chg="add">
          <ac:chgData name="eric kiennemann" userId="5f33f78c6daff85b" providerId="LiveId" clId="{7DA26A3D-5C4B-461E-A42E-E1DF6A052B39}" dt="2021-05-03T16:43:58.692" v="21190" actId="22"/>
          <ac:picMkLst>
            <pc:docMk/>
            <pc:sldMk cId="849942597" sldId="312"/>
            <ac:picMk id="7" creationId="{E0B0E168-904F-40A8-9A82-C73BFACF63B2}"/>
          </ac:picMkLst>
        </pc:picChg>
      </pc:sldChg>
      <pc:sldChg chg="addSp modSp add mod modNotes">
        <pc:chgData name="eric kiennemann" userId="5f33f78c6daff85b" providerId="LiveId" clId="{7DA26A3D-5C4B-461E-A42E-E1DF6A052B39}" dt="2021-05-04T12:02:23.202" v="22580" actId="6549"/>
        <pc:sldMkLst>
          <pc:docMk/>
          <pc:sldMk cId="2373514864" sldId="313"/>
        </pc:sldMkLst>
        <pc:spChg chg="mod">
          <ac:chgData name="eric kiennemann" userId="5f33f78c6daff85b" providerId="LiveId" clId="{7DA26A3D-5C4B-461E-A42E-E1DF6A052B39}" dt="2021-05-04T11:50:00.756" v="22236" actId="20577"/>
          <ac:spMkLst>
            <pc:docMk/>
            <pc:sldMk cId="2373514864" sldId="313"/>
            <ac:spMk id="5" creationId="{456FFF5C-F747-4456-9B56-F89AA53D558C}"/>
          </ac:spMkLst>
        </pc:spChg>
        <pc:spChg chg="mod">
          <ac:chgData name="eric kiennemann" userId="5f33f78c6daff85b" providerId="LiveId" clId="{7DA26A3D-5C4B-461E-A42E-E1DF6A052B39}" dt="2021-05-04T11:30:43.736" v="21975" actId="20577"/>
          <ac:spMkLst>
            <pc:docMk/>
            <pc:sldMk cId="2373514864" sldId="313"/>
            <ac:spMk id="13" creationId="{00000000-0000-0000-0000-000000000000}"/>
          </ac:spMkLst>
        </pc:spChg>
        <pc:picChg chg="add mod">
          <ac:chgData name="eric kiennemann" userId="5f33f78c6daff85b" providerId="LiveId" clId="{7DA26A3D-5C4B-461E-A42E-E1DF6A052B39}" dt="2021-05-04T11:47:27.877" v="22172" actId="1076"/>
          <ac:picMkLst>
            <pc:docMk/>
            <pc:sldMk cId="2373514864" sldId="313"/>
            <ac:picMk id="3" creationId="{713A9A26-E749-4604-9D42-20B5A093628B}"/>
          </ac:picMkLst>
        </pc:picChg>
      </pc:sldChg>
      <pc:sldChg chg="addSp delSp modSp add mod modNotes">
        <pc:chgData name="eric kiennemann" userId="5f33f78c6daff85b" providerId="LiveId" clId="{7DA26A3D-5C4B-461E-A42E-E1DF6A052B39}" dt="2021-05-04T12:12:09.762" v="22815" actId="1076"/>
        <pc:sldMkLst>
          <pc:docMk/>
          <pc:sldMk cId="210226475" sldId="314"/>
        </pc:sldMkLst>
        <pc:spChg chg="add">
          <ac:chgData name="eric kiennemann" userId="5f33f78c6daff85b" providerId="LiveId" clId="{7DA26A3D-5C4B-461E-A42E-E1DF6A052B39}" dt="2021-05-04T11:51:56.798" v="22296"/>
          <ac:spMkLst>
            <pc:docMk/>
            <pc:sldMk cId="210226475" sldId="314"/>
            <ac:spMk id="2" creationId="{212D5A88-4298-453E-AD0A-9C22C657E298}"/>
          </ac:spMkLst>
        </pc:spChg>
        <pc:spChg chg="mod">
          <ac:chgData name="eric kiennemann" userId="5f33f78c6daff85b" providerId="LiveId" clId="{7DA26A3D-5C4B-461E-A42E-E1DF6A052B39}" dt="2021-05-04T12:12:05.432" v="22814" actId="27636"/>
          <ac:spMkLst>
            <pc:docMk/>
            <pc:sldMk cId="210226475" sldId="314"/>
            <ac:spMk id="5" creationId="{456FFF5C-F747-4456-9B56-F89AA53D558C}"/>
          </ac:spMkLst>
        </pc:spChg>
        <pc:spChg chg="mod">
          <ac:chgData name="eric kiennemann" userId="5f33f78c6daff85b" providerId="LiveId" clId="{7DA26A3D-5C4B-461E-A42E-E1DF6A052B39}" dt="2021-05-04T11:50:16.437" v="22248" actId="20577"/>
          <ac:spMkLst>
            <pc:docMk/>
            <pc:sldMk cId="210226475" sldId="314"/>
            <ac:spMk id="13" creationId="{00000000-0000-0000-0000-000000000000}"/>
          </ac:spMkLst>
        </pc:spChg>
        <pc:picChg chg="del">
          <ac:chgData name="eric kiennemann" userId="5f33f78c6daff85b" providerId="LiveId" clId="{7DA26A3D-5C4B-461E-A42E-E1DF6A052B39}" dt="2021-05-04T11:52:45.717" v="22298" actId="478"/>
          <ac:picMkLst>
            <pc:docMk/>
            <pc:sldMk cId="210226475" sldId="314"/>
            <ac:picMk id="3" creationId="{713A9A26-E749-4604-9D42-20B5A093628B}"/>
          </ac:picMkLst>
        </pc:picChg>
        <pc:picChg chg="add mod">
          <ac:chgData name="eric kiennemann" userId="5f33f78c6daff85b" providerId="LiveId" clId="{7DA26A3D-5C4B-461E-A42E-E1DF6A052B39}" dt="2021-05-04T12:12:09.762" v="22815" actId="1076"/>
          <ac:picMkLst>
            <pc:docMk/>
            <pc:sldMk cId="210226475" sldId="314"/>
            <ac:picMk id="6" creationId="{F16E0938-CA99-4AC1-8C2B-E2E1EB151BB4}"/>
          </ac:picMkLst>
        </pc:picChg>
      </pc:sldChg>
      <pc:sldChg chg="addSp delSp modSp add mod modNotes">
        <pc:chgData name="eric kiennemann" userId="5f33f78c6daff85b" providerId="LiveId" clId="{7DA26A3D-5C4B-461E-A42E-E1DF6A052B39}" dt="2021-05-04T17:24:01.865" v="24322" actId="20577"/>
        <pc:sldMkLst>
          <pc:docMk/>
          <pc:sldMk cId="465626012" sldId="315"/>
        </pc:sldMkLst>
        <pc:spChg chg="mod">
          <ac:chgData name="eric kiennemann" userId="5f33f78c6daff85b" providerId="LiveId" clId="{7DA26A3D-5C4B-461E-A42E-E1DF6A052B39}" dt="2021-05-04T16:59:26.200" v="23460" actId="20577"/>
          <ac:spMkLst>
            <pc:docMk/>
            <pc:sldMk cId="465626012" sldId="315"/>
            <ac:spMk id="5" creationId="{456FFF5C-F747-4456-9B56-F89AA53D558C}"/>
          </ac:spMkLst>
        </pc:spChg>
        <pc:picChg chg="add mod">
          <ac:chgData name="eric kiennemann" userId="5f33f78c6daff85b" providerId="LiveId" clId="{7DA26A3D-5C4B-461E-A42E-E1DF6A052B39}" dt="2021-05-04T16:23:50.882" v="22957" actId="1076"/>
          <ac:picMkLst>
            <pc:docMk/>
            <pc:sldMk cId="465626012" sldId="315"/>
            <ac:picMk id="4" creationId="{81DAC6FF-149A-4556-A3C8-857BCFC4C618}"/>
          </ac:picMkLst>
        </pc:picChg>
        <pc:picChg chg="del">
          <ac:chgData name="eric kiennemann" userId="5f33f78c6daff85b" providerId="LiveId" clId="{7DA26A3D-5C4B-461E-A42E-E1DF6A052B39}" dt="2021-05-04T16:21:29.608" v="22904" actId="478"/>
          <ac:picMkLst>
            <pc:docMk/>
            <pc:sldMk cId="465626012" sldId="315"/>
            <ac:picMk id="6" creationId="{F16E0938-CA99-4AC1-8C2B-E2E1EB151BB4}"/>
          </ac:picMkLst>
        </pc:picChg>
        <pc:picChg chg="add del mod">
          <ac:chgData name="eric kiennemann" userId="5f33f78c6daff85b" providerId="LiveId" clId="{7DA26A3D-5C4B-461E-A42E-E1DF6A052B39}" dt="2021-05-04T16:55:58.910" v="23233" actId="478"/>
          <ac:picMkLst>
            <pc:docMk/>
            <pc:sldMk cId="465626012" sldId="315"/>
            <ac:picMk id="8" creationId="{015D1474-D444-4BB9-988B-AE4B5B17F4B0}"/>
          </ac:picMkLst>
        </pc:picChg>
        <pc:picChg chg="add mod">
          <ac:chgData name="eric kiennemann" userId="5f33f78c6daff85b" providerId="LiveId" clId="{7DA26A3D-5C4B-461E-A42E-E1DF6A052B39}" dt="2021-05-04T16:55:42.335" v="23232" actId="1038"/>
          <ac:picMkLst>
            <pc:docMk/>
            <pc:sldMk cId="465626012" sldId="315"/>
            <ac:picMk id="10" creationId="{9C85FE77-25C9-441F-BC58-E05F3B244220}"/>
          </ac:picMkLst>
        </pc:picChg>
        <pc:picChg chg="add mod">
          <ac:chgData name="eric kiennemann" userId="5f33f78c6daff85b" providerId="LiveId" clId="{7DA26A3D-5C4B-461E-A42E-E1DF6A052B39}" dt="2021-05-04T16:55:38.239" v="23229" actId="1036"/>
          <ac:picMkLst>
            <pc:docMk/>
            <pc:sldMk cId="465626012" sldId="315"/>
            <ac:picMk id="12" creationId="{3B8629FE-6B9E-4FF5-8A3D-50820BAE22C1}"/>
          </ac:picMkLst>
        </pc:picChg>
        <pc:picChg chg="add mod">
          <ac:chgData name="eric kiennemann" userId="5f33f78c6daff85b" providerId="LiveId" clId="{7DA26A3D-5C4B-461E-A42E-E1DF6A052B39}" dt="2021-05-04T16:55:31.764" v="23220" actId="1076"/>
          <ac:picMkLst>
            <pc:docMk/>
            <pc:sldMk cId="465626012" sldId="315"/>
            <ac:picMk id="15" creationId="{09AFA239-3914-45EF-B632-DA550C99A912}"/>
          </ac:picMkLst>
        </pc:picChg>
      </pc:sldChg>
      <pc:sldChg chg="addSp delSp modSp add mod modNotes">
        <pc:chgData name="eric kiennemann" userId="5f33f78c6daff85b" providerId="LiveId" clId="{7DA26A3D-5C4B-461E-A42E-E1DF6A052B39}" dt="2021-05-04T17:22:02.303" v="24215" actId="20577"/>
        <pc:sldMkLst>
          <pc:docMk/>
          <pc:sldMk cId="1680665257" sldId="316"/>
        </pc:sldMkLst>
        <pc:spChg chg="mod">
          <ac:chgData name="eric kiennemann" userId="5f33f78c6daff85b" providerId="LiveId" clId="{7DA26A3D-5C4B-461E-A42E-E1DF6A052B39}" dt="2021-05-04T17:15:55.547" v="23979" actId="20577"/>
          <ac:spMkLst>
            <pc:docMk/>
            <pc:sldMk cId="1680665257" sldId="316"/>
            <ac:spMk id="5" creationId="{456FFF5C-F747-4456-9B56-F89AA53D558C}"/>
          </ac:spMkLst>
        </pc:spChg>
        <pc:picChg chg="del mod">
          <ac:chgData name="eric kiennemann" userId="5f33f78c6daff85b" providerId="LiveId" clId="{7DA26A3D-5C4B-461E-A42E-E1DF6A052B39}" dt="2021-05-04T16:58:15.214" v="23377" actId="478"/>
          <ac:picMkLst>
            <pc:docMk/>
            <pc:sldMk cId="1680665257" sldId="316"/>
            <ac:picMk id="4" creationId="{81DAC6FF-149A-4556-A3C8-857BCFC4C618}"/>
          </ac:picMkLst>
        </pc:picChg>
        <pc:picChg chg="add mod">
          <ac:chgData name="eric kiennemann" userId="5f33f78c6daff85b" providerId="LiveId" clId="{7DA26A3D-5C4B-461E-A42E-E1DF6A052B39}" dt="2021-05-04T17:03:04.298" v="23517" actId="1076"/>
          <ac:picMkLst>
            <pc:docMk/>
            <pc:sldMk cId="1680665257" sldId="316"/>
            <ac:picMk id="6" creationId="{4ADE6D57-35F8-4445-99E0-771A8744CF98}"/>
          </ac:picMkLst>
        </pc:picChg>
        <pc:picChg chg="del">
          <ac:chgData name="eric kiennemann" userId="5f33f78c6daff85b" providerId="LiveId" clId="{7DA26A3D-5C4B-461E-A42E-E1DF6A052B39}" dt="2021-05-04T16:58:20.156" v="23380" actId="478"/>
          <ac:picMkLst>
            <pc:docMk/>
            <pc:sldMk cId="1680665257" sldId="316"/>
            <ac:picMk id="10" creationId="{9C85FE77-25C9-441F-BC58-E05F3B244220}"/>
          </ac:picMkLst>
        </pc:picChg>
        <pc:picChg chg="del">
          <ac:chgData name="eric kiennemann" userId="5f33f78c6daff85b" providerId="LiveId" clId="{7DA26A3D-5C4B-461E-A42E-E1DF6A052B39}" dt="2021-05-04T16:58:22.193" v="23381" actId="478"/>
          <ac:picMkLst>
            <pc:docMk/>
            <pc:sldMk cId="1680665257" sldId="316"/>
            <ac:picMk id="12" creationId="{3B8629FE-6B9E-4FF5-8A3D-50820BAE22C1}"/>
          </ac:picMkLst>
        </pc:picChg>
        <pc:picChg chg="del mod">
          <ac:chgData name="eric kiennemann" userId="5f33f78c6daff85b" providerId="LiveId" clId="{7DA26A3D-5C4B-461E-A42E-E1DF6A052B39}" dt="2021-05-04T16:58:17.901" v="23379" actId="478"/>
          <ac:picMkLst>
            <pc:docMk/>
            <pc:sldMk cId="1680665257" sldId="316"/>
            <ac:picMk id="15" creationId="{09AFA239-3914-45EF-B632-DA550C99A912}"/>
          </ac:picMkLst>
        </pc:picChg>
      </pc:sldChg>
      <pc:sldChg chg="addSp delSp modSp add mod delAnim modAnim modNotes">
        <pc:chgData name="eric kiennemann" userId="5f33f78c6daff85b" providerId="LiveId" clId="{7DA26A3D-5C4B-461E-A42E-E1DF6A052B39}" dt="2021-05-05T17:53:57.314" v="26768" actId="1035"/>
        <pc:sldMkLst>
          <pc:docMk/>
          <pc:sldMk cId="3825425913" sldId="317"/>
        </pc:sldMkLst>
        <pc:spChg chg="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2" creationId="{212D5A88-4298-453E-AD0A-9C22C657E298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3" creationId="{02D8337D-CFEC-4325-9DDD-F1BFBA87D490}"/>
          </ac:spMkLst>
        </pc:spChg>
        <pc:spChg chg="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" creationId="{456FFF5C-F747-4456-9B56-F89AA53D558C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7" creationId="{0912F762-557C-4BBB-8E74-9CF86AFA69D2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8" creationId="{D059FAEB-9B4C-4D02-BE75-168189EFA043}"/>
          </ac:spMkLst>
        </pc:spChg>
        <pc:spChg chg="add del mod">
          <ac:chgData name="eric kiennemann" userId="5f33f78c6daff85b" providerId="LiveId" clId="{7DA26A3D-5C4B-461E-A42E-E1DF6A052B39}" dt="2021-05-05T16:46:24.504" v="25708" actId="478"/>
          <ac:spMkLst>
            <pc:docMk/>
            <pc:sldMk cId="3825425913" sldId="317"/>
            <ac:spMk id="10" creationId="{06FB1695-FDEE-4AA0-B4DE-61E2F83D1A39}"/>
          </ac:spMkLst>
        </pc:spChg>
        <pc:spChg chg="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13" creationId="{00000000-0000-0000-0000-000000000000}"/>
          </ac:spMkLst>
        </pc:spChg>
        <pc:spChg chg="add del mod">
          <ac:chgData name="eric kiennemann" userId="5f33f78c6daff85b" providerId="LiveId" clId="{7DA26A3D-5C4B-461E-A42E-E1DF6A052B39}" dt="2021-05-05T16:46:22.324" v="25707" actId="478"/>
          <ac:spMkLst>
            <pc:docMk/>
            <pc:sldMk cId="3825425913" sldId="317"/>
            <ac:spMk id="15" creationId="{20112ED3-29B8-405A-9F1E-BC1A5EDAC1EF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24" creationId="{1213608A-415A-4F5F-8016-B8B134862F2F}"/>
          </ac:spMkLst>
        </pc:spChg>
        <pc:spChg chg="add del mod">
          <ac:chgData name="eric kiennemann" userId="5f33f78c6daff85b" providerId="LiveId" clId="{7DA26A3D-5C4B-461E-A42E-E1DF6A052B39}" dt="2021-05-05T16:46:33.687" v="25711" actId="478"/>
          <ac:spMkLst>
            <pc:docMk/>
            <pc:sldMk cId="3825425913" sldId="317"/>
            <ac:spMk id="25" creationId="{C9469AB3-59FD-48B2-B654-FC36E9AA14C5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27" creationId="{8EB4CAE0-C838-4017-820E-B581D21D14C8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28" creationId="{D1444CB7-DBA8-42C4-A249-85BB9A0D9E7F}"/>
          </ac:spMkLst>
        </pc:spChg>
        <pc:spChg chg="add del mod">
          <ac:chgData name="eric kiennemann" userId="5f33f78c6daff85b" providerId="LiveId" clId="{7DA26A3D-5C4B-461E-A42E-E1DF6A052B39}" dt="2021-05-05T16:40:42.772" v="25680" actId="478"/>
          <ac:spMkLst>
            <pc:docMk/>
            <pc:sldMk cId="3825425913" sldId="317"/>
            <ac:spMk id="30" creationId="{3BBFAA37-09FD-4708-8EB2-53BF9936AEB9}"/>
          </ac:spMkLst>
        </pc:spChg>
        <pc:spChg chg="add del mod">
          <ac:chgData name="eric kiennemann" userId="5f33f78c6daff85b" providerId="LiveId" clId="{7DA26A3D-5C4B-461E-A42E-E1DF6A052B39}" dt="2021-05-05T16:41:04.817" v="25682" actId="478"/>
          <ac:spMkLst>
            <pc:docMk/>
            <pc:sldMk cId="3825425913" sldId="317"/>
            <ac:spMk id="31" creationId="{07F53F8F-11A5-4518-B1CB-234EDBD15FE8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34" creationId="{B025959D-AFBF-4C8B-89B5-F425173D78F6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35" creationId="{30F678D4-3D30-4374-8910-E9E30A81DB73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36" creationId="{AD861E88-BEA1-4C84-AEEA-E05ED986660F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1" creationId="{184CCB23-917C-4866-B66E-053257595093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2" creationId="{4CA649DB-CD0A-4F3B-8B63-5B5C219F0E4D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3" creationId="{3CB7E46E-87C3-4755-A6F8-B4D03AC0ABEA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4" creationId="{CDC08516-0077-4437-974F-565543839C41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5" creationId="{A37CE28C-1451-4615-880F-1CEEB739DCA3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6" creationId="{3FBC6AA0-2CF6-4CDB-834E-31801EB2A788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7" creationId="{AEE77F20-61DE-48AA-8219-3C66FBCFBD55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8" creationId="{C8FDD003-8531-4651-8D9E-E5927BAC94D9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59" creationId="{433194B9-4190-4FC3-A6A7-B496D14EDB5D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60" creationId="{E7D06901-8876-40E1-AD6F-1FCFFE3C4A1C}"/>
          </ac:spMkLst>
        </pc:spChg>
        <pc:spChg chg="add mod or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61" creationId="{58A08A17-2AA7-4D8A-9B09-9D7E4810C713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62" creationId="{016001D5-624C-4FF1-B651-C967BE8018AE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63" creationId="{2E691361-C654-4879-B5C3-343C0AB7B053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64" creationId="{AD3A6086-2EDB-40EA-BFAF-92ECFBB4105C}"/>
          </ac:spMkLst>
        </pc:spChg>
        <pc:spChg chg="add mod modVis">
          <ac:chgData name="eric kiennemann" userId="5f33f78c6daff85b" providerId="LiveId" clId="{7DA26A3D-5C4B-461E-A42E-E1DF6A052B39}" dt="2021-05-05T17:47:32.282" v="26396" actId="33935"/>
          <ac:spMkLst>
            <pc:docMk/>
            <pc:sldMk cId="3825425913" sldId="317"/>
            <ac:spMk id="65" creationId="{095D03BA-BBE6-40C4-855E-245069D811AC}"/>
          </ac:spMkLst>
        </pc:spChg>
        <pc:spChg chg="add del mod">
          <ac:chgData name="eric kiennemann" userId="5f33f78c6daff85b" providerId="LiveId" clId="{7DA26A3D-5C4B-461E-A42E-E1DF6A052B39}" dt="2021-05-05T17:49:09.917" v="26401" actId="478"/>
          <ac:spMkLst>
            <pc:docMk/>
            <pc:sldMk cId="3825425913" sldId="317"/>
            <ac:spMk id="66" creationId="{6519633A-C7F7-47FC-96DE-56D6D07BAB21}"/>
          </ac:spMkLst>
        </pc:spChg>
        <pc:spChg chg="add mod">
          <ac:chgData name="eric kiennemann" userId="5f33f78c6daff85b" providerId="LiveId" clId="{7DA26A3D-5C4B-461E-A42E-E1DF6A052B39}" dt="2021-05-05T17:50:07.407" v="26488" actId="1037"/>
          <ac:spMkLst>
            <pc:docMk/>
            <pc:sldMk cId="3825425913" sldId="317"/>
            <ac:spMk id="67" creationId="{9CE9503E-D2B9-4B3F-BB74-278DAB89ACFE}"/>
          </ac:spMkLst>
        </pc:spChg>
        <pc:spChg chg="add del mod">
          <ac:chgData name="eric kiennemann" userId="5f33f78c6daff85b" providerId="LiveId" clId="{7DA26A3D-5C4B-461E-A42E-E1DF6A052B39}" dt="2021-05-05T17:50:49.326" v="26491" actId="478"/>
          <ac:spMkLst>
            <pc:docMk/>
            <pc:sldMk cId="3825425913" sldId="317"/>
            <ac:spMk id="68" creationId="{A3D78D15-7AC6-4B61-B02A-DF0380F91D6C}"/>
          </ac:spMkLst>
        </pc:spChg>
        <pc:spChg chg="add mod">
          <ac:chgData name="eric kiennemann" userId="5f33f78c6daff85b" providerId="LiveId" clId="{7DA26A3D-5C4B-461E-A42E-E1DF6A052B39}" dt="2021-05-05T17:51:47.249" v="26582" actId="1035"/>
          <ac:spMkLst>
            <pc:docMk/>
            <pc:sldMk cId="3825425913" sldId="317"/>
            <ac:spMk id="69" creationId="{0703AC1F-883A-4D53-8839-E96329F38EC6}"/>
          </ac:spMkLst>
        </pc:spChg>
        <pc:spChg chg="add mod">
          <ac:chgData name="eric kiennemann" userId="5f33f78c6daff85b" providerId="LiveId" clId="{7DA26A3D-5C4B-461E-A42E-E1DF6A052B39}" dt="2021-05-05T17:52:59.891" v="26683" actId="1035"/>
          <ac:spMkLst>
            <pc:docMk/>
            <pc:sldMk cId="3825425913" sldId="317"/>
            <ac:spMk id="70" creationId="{A79D3413-5481-4556-B620-410AADA17E5A}"/>
          </ac:spMkLst>
        </pc:spChg>
        <pc:spChg chg="add mod">
          <ac:chgData name="eric kiennemann" userId="5f33f78c6daff85b" providerId="LiveId" clId="{7DA26A3D-5C4B-461E-A42E-E1DF6A052B39}" dt="2021-05-05T17:53:57.314" v="26768" actId="1035"/>
          <ac:spMkLst>
            <pc:docMk/>
            <pc:sldMk cId="3825425913" sldId="317"/>
            <ac:spMk id="71" creationId="{73E7DC66-383B-4CD5-BFCB-4A7F136B4D2B}"/>
          </ac:spMkLst>
        </pc:spChg>
        <pc:picChg chg="del">
          <ac:chgData name="eric kiennemann" userId="5f33f78c6daff85b" providerId="LiveId" clId="{7DA26A3D-5C4B-461E-A42E-E1DF6A052B39}" dt="2021-05-04T17:26:52.555" v="24332" actId="478"/>
          <ac:picMkLst>
            <pc:docMk/>
            <pc:sldMk cId="3825425913" sldId="317"/>
            <ac:picMk id="6" creationId="{4ADE6D57-35F8-4445-99E0-771A8744CF98}"/>
          </ac:picMkLst>
        </pc:picChg>
        <pc:cxnChg chg="add del mod">
          <ac:chgData name="eric kiennemann" userId="5f33f78c6daff85b" providerId="LiveId" clId="{7DA26A3D-5C4B-461E-A42E-E1DF6A052B39}" dt="2021-05-05T16:32:24" v="25620" actId="478"/>
          <ac:cxnSpMkLst>
            <pc:docMk/>
            <pc:sldMk cId="3825425913" sldId="317"/>
            <ac:cxnSpMk id="9" creationId="{16AD65A3-1299-4A21-AAE8-E3F8CA715A57}"/>
          </ac:cxnSpMkLst>
        </pc:cxnChg>
        <pc:cxnChg chg="add del mod">
          <ac:chgData name="eric kiennemann" userId="5f33f78c6daff85b" providerId="LiveId" clId="{7DA26A3D-5C4B-461E-A42E-E1DF6A052B39}" dt="2021-05-05T16:36:30.763" v="25644" actId="478"/>
          <ac:cxnSpMkLst>
            <pc:docMk/>
            <pc:sldMk cId="3825425913" sldId="317"/>
            <ac:cxnSpMk id="12" creationId="{1E1ECC0C-D3DD-49EB-9969-8077A444D4F0}"/>
          </ac:cxnSpMkLst>
        </pc:cxnChg>
        <pc:cxnChg chg="add del mod">
          <ac:chgData name="eric kiennemann" userId="5f33f78c6daff85b" providerId="LiveId" clId="{7DA26A3D-5C4B-461E-A42E-E1DF6A052B39}" dt="2021-05-05T07:03:58.811" v="24896" actId="478"/>
          <ac:cxnSpMkLst>
            <pc:docMk/>
            <pc:sldMk cId="3825425913" sldId="317"/>
            <ac:cxnSpMk id="17" creationId="{0B1DD84C-E9E1-49D9-B24D-F2E97B0491B6}"/>
          </ac:cxnSpMkLst>
        </pc:cxnChg>
        <pc:cxnChg chg="add del mod">
          <ac:chgData name="eric kiennemann" userId="5f33f78c6daff85b" providerId="LiveId" clId="{7DA26A3D-5C4B-461E-A42E-E1DF6A052B39}" dt="2021-05-05T07:04:38.836" v="24900" actId="11529"/>
          <ac:cxnSpMkLst>
            <pc:docMk/>
            <pc:sldMk cId="3825425913" sldId="317"/>
            <ac:cxnSpMk id="20" creationId="{DC947508-D31E-4BE8-8DF2-3F8505965502}"/>
          </ac:cxnSpMkLst>
        </pc:cxnChg>
        <pc:cxnChg chg="add del mod">
          <ac:chgData name="eric kiennemann" userId="5f33f78c6daff85b" providerId="LiveId" clId="{7DA26A3D-5C4B-461E-A42E-E1DF6A052B39}" dt="2021-05-05T16:46:19.589" v="25706" actId="478"/>
          <ac:cxnSpMkLst>
            <pc:docMk/>
            <pc:sldMk cId="3825425913" sldId="317"/>
            <ac:cxnSpMk id="23" creationId="{CBF0F312-254A-43A8-BFAD-E4D633E4C752}"/>
          </ac:cxnSpMkLst>
        </pc:cxnChg>
        <pc:cxnChg chg="add mod ord modVis">
          <ac:chgData name="eric kiennemann" userId="5f33f78c6daff85b" providerId="LiveId" clId="{7DA26A3D-5C4B-461E-A42E-E1DF6A052B39}" dt="2021-05-05T17:47:32.282" v="26396" actId="33935"/>
          <ac:cxnSpMkLst>
            <pc:docMk/>
            <pc:sldMk cId="3825425913" sldId="317"/>
            <ac:cxnSpMk id="38" creationId="{7427ABF3-D1C0-45DE-B791-E10FAA07B291}"/>
          </ac:cxnSpMkLst>
        </pc:cxnChg>
        <pc:cxnChg chg="add mod ord modVis">
          <ac:chgData name="eric kiennemann" userId="5f33f78c6daff85b" providerId="LiveId" clId="{7DA26A3D-5C4B-461E-A42E-E1DF6A052B39}" dt="2021-05-05T17:47:32.282" v="26396" actId="33935"/>
          <ac:cxnSpMkLst>
            <pc:docMk/>
            <pc:sldMk cId="3825425913" sldId="317"/>
            <ac:cxnSpMk id="39" creationId="{D01E7E7A-1F67-4598-BF34-3381D648C5F0}"/>
          </ac:cxnSpMkLst>
        </pc:cxnChg>
        <pc:cxnChg chg="add mod modVis">
          <ac:chgData name="eric kiennemann" userId="5f33f78c6daff85b" providerId="LiveId" clId="{7DA26A3D-5C4B-461E-A42E-E1DF6A052B39}" dt="2021-05-05T17:47:32.282" v="26396" actId="33935"/>
          <ac:cxnSpMkLst>
            <pc:docMk/>
            <pc:sldMk cId="3825425913" sldId="317"/>
            <ac:cxnSpMk id="42" creationId="{FB8F9E51-4396-4DDC-9706-470A581221B4}"/>
          </ac:cxnSpMkLst>
        </pc:cxnChg>
        <pc:cxnChg chg="add mod modVis">
          <ac:chgData name="eric kiennemann" userId="5f33f78c6daff85b" providerId="LiveId" clId="{7DA26A3D-5C4B-461E-A42E-E1DF6A052B39}" dt="2021-05-05T17:47:32.282" v="26396" actId="33935"/>
          <ac:cxnSpMkLst>
            <pc:docMk/>
            <pc:sldMk cId="3825425913" sldId="317"/>
            <ac:cxnSpMk id="45" creationId="{CCC2AEAD-1AAA-461E-8D35-98AF01B36B93}"/>
          </ac:cxnSpMkLst>
        </pc:cxnChg>
        <pc:cxnChg chg="add mod modVis">
          <ac:chgData name="eric kiennemann" userId="5f33f78c6daff85b" providerId="LiveId" clId="{7DA26A3D-5C4B-461E-A42E-E1DF6A052B39}" dt="2021-05-05T17:47:32.282" v="26396" actId="33935"/>
          <ac:cxnSpMkLst>
            <pc:docMk/>
            <pc:sldMk cId="3825425913" sldId="317"/>
            <ac:cxnSpMk id="48" creationId="{BF4DCCA8-FB4F-42E0-B1C6-7E5B5963946B}"/>
          </ac:cxnSpMkLst>
        </pc:cxnChg>
      </pc:sldChg>
      <pc:sldChg chg="addSp delSp modSp add mod delAnim modNotes">
        <pc:chgData name="eric kiennemann" userId="5f33f78c6daff85b" providerId="LiveId" clId="{7DA26A3D-5C4B-461E-A42E-E1DF6A052B39}" dt="2021-05-05T20:31:18.282" v="26975" actId="20577"/>
        <pc:sldMkLst>
          <pc:docMk/>
          <pc:sldMk cId="2868573137" sldId="318"/>
        </pc:sldMkLst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3" creationId="{02D8337D-CFEC-4325-9DDD-F1BFBA87D490}"/>
          </ac:spMkLst>
        </pc:spChg>
        <pc:spChg chg="del">
          <ac:chgData name="eric kiennemann" userId="5f33f78c6daff85b" providerId="LiveId" clId="{7DA26A3D-5C4B-461E-A42E-E1DF6A052B39}" dt="2021-05-05T20:27:36.357" v="26788" actId="478"/>
          <ac:spMkLst>
            <pc:docMk/>
            <pc:sldMk cId="2868573137" sldId="318"/>
            <ac:spMk id="5" creationId="{456FFF5C-F747-4456-9B56-F89AA53D558C}"/>
          </ac:spMkLst>
        </pc:spChg>
        <pc:spChg chg="add del mod">
          <ac:chgData name="eric kiennemann" userId="5f33f78c6daff85b" providerId="LiveId" clId="{7DA26A3D-5C4B-461E-A42E-E1DF6A052B39}" dt="2021-05-05T20:27:41.113" v="26790" actId="478"/>
          <ac:spMkLst>
            <pc:docMk/>
            <pc:sldMk cId="2868573137" sldId="318"/>
            <ac:spMk id="6" creationId="{5361E7F6-20BA-4AF3-9806-FBFEE4370984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7" creationId="{0912F762-557C-4BBB-8E74-9CF86AFA69D2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8" creationId="{D059FAEB-9B4C-4D02-BE75-168189EFA043}"/>
          </ac:spMkLst>
        </pc:spChg>
        <pc:spChg chg="mod">
          <ac:chgData name="eric kiennemann" userId="5f33f78c6daff85b" providerId="LiveId" clId="{7DA26A3D-5C4B-461E-A42E-E1DF6A052B39}" dt="2021-05-05T17:56:13.587" v="26787" actId="20577"/>
          <ac:spMkLst>
            <pc:docMk/>
            <pc:sldMk cId="2868573137" sldId="318"/>
            <ac:spMk id="13" creationId="{00000000-0000-0000-0000-000000000000}"/>
          </ac:spMkLst>
        </pc:spChg>
        <pc:spChg chg="del">
          <ac:chgData name="eric kiennemann" userId="5f33f78c6daff85b" providerId="LiveId" clId="{7DA26A3D-5C4B-461E-A42E-E1DF6A052B39}" dt="2021-05-05T20:29:32.818" v="26799" actId="478"/>
          <ac:spMkLst>
            <pc:docMk/>
            <pc:sldMk cId="2868573137" sldId="318"/>
            <ac:spMk id="24" creationId="{1213608A-415A-4F5F-8016-B8B134862F2F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27" creationId="{8EB4CAE0-C838-4017-820E-B581D21D14C8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28" creationId="{D1444CB7-DBA8-42C4-A249-85BB9A0D9E7F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34" creationId="{B025959D-AFBF-4C8B-89B5-F425173D78F6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35" creationId="{30F678D4-3D30-4374-8910-E9E30A81DB73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36" creationId="{AD861E88-BEA1-4C84-AEEA-E05ED986660F}"/>
          </ac:spMkLst>
        </pc:spChg>
        <pc:spChg chg="add del">
          <ac:chgData name="eric kiennemann" userId="5f33f78c6daff85b" providerId="LiveId" clId="{7DA26A3D-5C4B-461E-A42E-E1DF6A052B39}" dt="2021-05-05T20:27:51.605" v="26792" actId="478"/>
          <ac:spMkLst>
            <pc:docMk/>
            <pc:sldMk cId="2868573137" sldId="318"/>
            <ac:spMk id="41" creationId="{0EDEFE7A-1193-4C76-8410-E955840C34DF}"/>
          </ac:spMkLst>
        </pc:spChg>
        <pc:spChg chg="add mod">
          <ac:chgData name="eric kiennemann" userId="5f33f78c6daff85b" providerId="LiveId" clId="{7DA26A3D-5C4B-461E-A42E-E1DF6A052B39}" dt="2021-05-05T20:31:18.282" v="26975" actId="20577"/>
          <ac:spMkLst>
            <pc:docMk/>
            <pc:sldMk cId="2868573137" sldId="318"/>
            <ac:spMk id="43" creationId="{781AFA9F-D85F-4237-B0B6-605235686F7E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1" creationId="{184CCB23-917C-4866-B66E-053257595093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2" creationId="{4CA649DB-CD0A-4F3B-8B63-5B5C219F0E4D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3" creationId="{3CB7E46E-87C3-4755-A6F8-B4D03AC0ABEA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4" creationId="{CDC08516-0077-4437-974F-565543839C41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5" creationId="{A37CE28C-1451-4615-880F-1CEEB739DCA3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6" creationId="{3FBC6AA0-2CF6-4CDB-834E-31801EB2A788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7" creationId="{AEE77F20-61DE-48AA-8219-3C66FBCFBD55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8" creationId="{C8FDD003-8531-4651-8D9E-E5927BAC94D9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59" creationId="{433194B9-4190-4FC3-A6A7-B496D14EDB5D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60" creationId="{E7D06901-8876-40E1-AD6F-1FCFFE3C4A1C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61" creationId="{58A08A17-2AA7-4D8A-9B09-9D7E4810C713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62" creationId="{016001D5-624C-4FF1-B651-C967BE8018AE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63" creationId="{2E691361-C654-4879-B5C3-343C0AB7B053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64" creationId="{AD3A6086-2EDB-40EA-BFAF-92ECFBB4105C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65" creationId="{095D03BA-BBE6-40C4-855E-245069D811AC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67" creationId="{9CE9503E-D2B9-4B3F-BB74-278DAB89ACFE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69" creationId="{0703AC1F-883A-4D53-8839-E96329F38EC6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70" creationId="{A79D3413-5481-4556-B620-410AADA17E5A}"/>
          </ac:spMkLst>
        </pc:spChg>
        <pc:spChg chg="del">
          <ac:chgData name="eric kiennemann" userId="5f33f78c6daff85b" providerId="LiveId" clId="{7DA26A3D-5C4B-461E-A42E-E1DF6A052B39}" dt="2021-05-05T17:56:06.369" v="26770" actId="478"/>
          <ac:spMkLst>
            <pc:docMk/>
            <pc:sldMk cId="2868573137" sldId="318"/>
            <ac:spMk id="71" creationId="{73E7DC66-383B-4CD5-BFCB-4A7F136B4D2B}"/>
          </ac:spMkLst>
        </pc:spChg>
        <pc:cxnChg chg="del mod">
          <ac:chgData name="eric kiennemann" userId="5f33f78c6daff85b" providerId="LiveId" clId="{7DA26A3D-5C4B-461E-A42E-E1DF6A052B39}" dt="2021-05-05T17:56:06.369" v="26770" actId="478"/>
          <ac:cxnSpMkLst>
            <pc:docMk/>
            <pc:sldMk cId="2868573137" sldId="318"/>
            <ac:cxnSpMk id="38" creationId="{7427ABF3-D1C0-45DE-B791-E10FAA07B291}"/>
          </ac:cxnSpMkLst>
        </pc:cxnChg>
        <pc:cxnChg chg="del mod">
          <ac:chgData name="eric kiennemann" userId="5f33f78c6daff85b" providerId="LiveId" clId="{7DA26A3D-5C4B-461E-A42E-E1DF6A052B39}" dt="2021-05-05T17:56:06.369" v="26770" actId="478"/>
          <ac:cxnSpMkLst>
            <pc:docMk/>
            <pc:sldMk cId="2868573137" sldId="318"/>
            <ac:cxnSpMk id="39" creationId="{D01E7E7A-1F67-4598-BF34-3381D648C5F0}"/>
          </ac:cxnSpMkLst>
        </pc:cxnChg>
        <pc:cxnChg chg="del mod">
          <ac:chgData name="eric kiennemann" userId="5f33f78c6daff85b" providerId="LiveId" clId="{7DA26A3D-5C4B-461E-A42E-E1DF6A052B39}" dt="2021-05-05T17:56:06.369" v="26770" actId="478"/>
          <ac:cxnSpMkLst>
            <pc:docMk/>
            <pc:sldMk cId="2868573137" sldId="318"/>
            <ac:cxnSpMk id="42" creationId="{FB8F9E51-4396-4DDC-9706-470A581221B4}"/>
          </ac:cxnSpMkLst>
        </pc:cxnChg>
        <pc:cxnChg chg="del mod">
          <ac:chgData name="eric kiennemann" userId="5f33f78c6daff85b" providerId="LiveId" clId="{7DA26A3D-5C4B-461E-A42E-E1DF6A052B39}" dt="2021-05-05T17:56:06.369" v="26770" actId="478"/>
          <ac:cxnSpMkLst>
            <pc:docMk/>
            <pc:sldMk cId="2868573137" sldId="318"/>
            <ac:cxnSpMk id="45" creationId="{CCC2AEAD-1AAA-461E-8D35-98AF01B36B93}"/>
          </ac:cxnSpMkLst>
        </pc:cxnChg>
        <pc:cxnChg chg="del mod">
          <ac:chgData name="eric kiennemann" userId="5f33f78c6daff85b" providerId="LiveId" clId="{7DA26A3D-5C4B-461E-A42E-E1DF6A052B39}" dt="2021-05-05T17:56:06.369" v="26770" actId="478"/>
          <ac:cxnSpMkLst>
            <pc:docMk/>
            <pc:sldMk cId="2868573137" sldId="318"/>
            <ac:cxnSpMk id="48" creationId="{BF4DCCA8-FB4F-42E0-B1C6-7E5B5963946B}"/>
          </ac:cxnSpMkLst>
        </pc:cxnChg>
      </pc:sldChg>
      <pc:sldChg chg="modSp add mod">
        <pc:chgData name="eric kiennemann" userId="5f33f78c6daff85b" providerId="LiveId" clId="{7DA26A3D-5C4B-461E-A42E-E1DF6A052B39}" dt="2021-05-05T20:38:12.145" v="27275" actId="20577"/>
        <pc:sldMkLst>
          <pc:docMk/>
          <pc:sldMk cId="2628317035" sldId="319"/>
        </pc:sldMkLst>
        <pc:spChg chg="mod">
          <ac:chgData name="eric kiennemann" userId="5f33f78c6daff85b" providerId="LiveId" clId="{7DA26A3D-5C4B-461E-A42E-E1DF6A052B39}" dt="2021-05-05T20:31:48.828" v="26993" actId="20577"/>
          <ac:spMkLst>
            <pc:docMk/>
            <pc:sldMk cId="2628317035" sldId="319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05T20:38:12.145" v="27275" actId="20577"/>
          <ac:spMkLst>
            <pc:docMk/>
            <pc:sldMk cId="2628317035" sldId="319"/>
            <ac:spMk id="43" creationId="{781AFA9F-D85F-4237-B0B6-605235686F7E}"/>
          </ac:spMkLst>
        </pc:spChg>
      </pc:sldChg>
      <pc:sldChg chg="modSp add mod modNotes">
        <pc:chgData name="eric kiennemann" userId="5f33f78c6daff85b" providerId="LiveId" clId="{7DA26A3D-5C4B-461E-A42E-E1DF6A052B39}" dt="2021-05-06T20:25:13.383" v="28916" actId="20577"/>
        <pc:sldMkLst>
          <pc:docMk/>
          <pc:sldMk cId="249684243" sldId="320"/>
        </pc:sldMkLst>
        <pc:spChg chg="mod">
          <ac:chgData name="eric kiennemann" userId="5f33f78c6daff85b" providerId="LiveId" clId="{7DA26A3D-5C4B-461E-A42E-E1DF6A052B39}" dt="2021-05-06T19:56:07.989" v="27984" actId="20577"/>
          <ac:spMkLst>
            <pc:docMk/>
            <pc:sldMk cId="249684243" sldId="320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06T20:25:13.383" v="28916" actId="20577"/>
          <ac:spMkLst>
            <pc:docMk/>
            <pc:sldMk cId="249684243" sldId="320"/>
            <ac:spMk id="43" creationId="{781AFA9F-D85F-4237-B0B6-605235686F7E}"/>
          </ac:spMkLst>
        </pc:spChg>
      </pc:sldChg>
      <pc:sldChg chg="new del">
        <pc:chgData name="eric kiennemann" userId="5f33f78c6daff85b" providerId="LiveId" clId="{7DA26A3D-5C4B-461E-A42E-E1DF6A052B39}" dt="2021-05-05T20:48:19.478" v="27277" actId="47"/>
        <pc:sldMkLst>
          <pc:docMk/>
          <pc:sldMk cId="2212028465" sldId="320"/>
        </pc:sldMkLst>
      </pc:sldChg>
      <pc:sldChg chg="modSp add del mod modNotes">
        <pc:chgData name="eric kiennemann" userId="5f33f78c6daff85b" providerId="LiveId" clId="{7DA26A3D-5C4B-461E-A42E-E1DF6A052B39}" dt="2021-05-12T16:38:04.838" v="33135" actId="47"/>
        <pc:sldMkLst>
          <pc:docMk/>
          <pc:sldMk cId="3710743907" sldId="321"/>
        </pc:sldMkLst>
        <pc:spChg chg="mod">
          <ac:chgData name="eric kiennemann" userId="5f33f78c6daff85b" providerId="LiveId" clId="{7DA26A3D-5C4B-461E-A42E-E1DF6A052B39}" dt="2021-05-06T20:30:20.912" v="28937" actId="20577"/>
          <ac:spMkLst>
            <pc:docMk/>
            <pc:sldMk cId="3710743907" sldId="321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06T20:36:08.111" v="29341" actId="27636"/>
          <ac:spMkLst>
            <pc:docMk/>
            <pc:sldMk cId="3710743907" sldId="321"/>
            <ac:spMk id="43" creationId="{781AFA9F-D85F-4237-B0B6-605235686F7E}"/>
          </ac:spMkLst>
        </pc:spChg>
      </pc:sldChg>
      <pc:sldChg chg="modSp add del mod">
        <pc:chgData name="eric kiennemann" userId="5f33f78c6daff85b" providerId="LiveId" clId="{7DA26A3D-5C4B-461E-A42E-E1DF6A052B39}" dt="2021-05-12T16:38:11.969" v="33136" actId="47"/>
        <pc:sldMkLst>
          <pc:docMk/>
          <pc:sldMk cId="1199507992" sldId="322"/>
        </pc:sldMkLst>
        <pc:spChg chg="mod">
          <ac:chgData name="eric kiennemann" userId="5f33f78c6daff85b" providerId="LiveId" clId="{7DA26A3D-5C4B-461E-A42E-E1DF6A052B39}" dt="2021-05-06T20:38:30.020" v="29622" actId="20577"/>
          <ac:spMkLst>
            <pc:docMk/>
            <pc:sldMk cId="1199507992" sldId="322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09T20:25:59.035" v="30970" actId="6549"/>
          <ac:spMkLst>
            <pc:docMk/>
            <pc:sldMk cId="1199507992" sldId="322"/>
            <ac:spMk id="43" creationId="{781AFA9F-D85F-4237-B0B6-605235686F7E}"/>
          </ac:spMkLst>
        </pc:spChg>
      </pc:sldChg>
      <pc:sldChg chg="addSp delSp modSp add mod modAnim">
        <pc:chgData name="eric kiennemann" userId="5f33f78c6daff85b" providerId="LiveId" clId="{7DA26A3D-5C4B-461E-A42E-E1DF6A052B39}" dt="2021-05-09T20:43:31.969" v="32069" actId="1076"/>
        <pc:sldMkLst>
          <pc:docMk/>
          <pc:sldMk cId="940617999" sldId="323"/>
        </pc:sldMkLst>
        <pc:spChg chg="mod">
          <ac:chgData name="eric kiennemann" userId="5f33f78c6daff85b" providerId="LiveId" clId="{7DA26A3D-5C4B-461E-A42E-E1DF6A052B39}" dt="2021-05-09T20:43:31.969" v="32069" actId="1076"/>
          <ac:spMkLst>
            <pc:docMk/>
            <pc:sldMk cId="940617999" sldId="323"/>
            <ac:spMk id="2" creationId="{212D5A88-4298-453E-AD0A-9C22C657E298}"/>
          </ac:spMkLst>
        </pc:spChg>
        <pc:spChg chg="add del mod">
          <ac:chgData name="eric kiennemann" userId="5f33f78c6daff85b" providerId="LiveId" clId="{7DA26A3D-5C4B-461E-A42E-E1DF6A052B39}" dt="2021-05-07T20:47:56.460" v="29830" actId="478"/>
          <ac:spMkLst>
            <pc:docMk/>
            <pc:sldMk cId="940617999" sldId="323"/>
            <ac:spMk id="4" creationId="{8434B4CA-8AB3-49B5-811B-068306530438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5" creationId="{14A51F1D-1AC5-4658-9856-4B0424297BC2}"/>
          </ac:spMkLst>
        </pc:spChg>
        <pc:spChg chg="add del mod">
          <ac:chgData name="eric kiennemann" userId="5f33f78c6daff85b" providerId="LiveId" clId="{7DA26A3D-5C4B-461E-A42E-E1DF6A052B39}" dt="2021-05-07T20:52:50.644" v="29922" actId="478"/>
          <ac:spMkLst>
            <pc:docMk/>
            <pc:sldMk cId="940617999" sldId="323"/>
            <ac:spMk id="6" creationId="{49262BF8-C2AC-408B-A638-77C5D03290CE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7" creationId="{1F68AB69-ABF3-4A91-A14D-FE6AFD63EEA3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8" creationId="{A74D7CA5-0854-4873-AB88-0397415F0EA8}"/>
          </ac:spMkLst>
        </pc:spChg>
        <pc:spChg chg="add mod">
          <ac:chgData name="eric kiennemann" userId="5f33f78c6daff85b" providerId="LiveId" clId="{7DA26A3D-5C4B-461E-A42E-E1DF6A052B39}" dt="2021-05-09T20:43:28.586" v="32068" actId="20577"/>
          <ac:spMkLst>
            <pc:docMk/>
            <pc:sldMk cId="940617999" sldId="323"/>
            <ac:spMk id="9" creationId="{F6074556-335B-4721-8A54-090E56D5BDD6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10" creationId="{61A1C7AB-E951-4A32-878F-4A40AF91E46A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11" creationId="{CB4D4F2A-DE7C-49AC-94B9-E2C0F78F2463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12" creationId="{1CD75A68-F61C-4056-A332-C561715518E6}"/>
          </ac:spMkLst>
        </pc:spChg>
        <pc:spChg chg="mod">
          <ac:chgData name="eric kiennemann" userId="5f33f78c6daff85b" providerId="LiveId" clId="{7DA26A3D-5C4B-461E-A42E-E1DF6A052B39}" dt="2021-05-07T20:47:38.341" v="29828" actId="20577"/>
          <ac:spMkLst>
            <pc:docMk/>
            <pc:sldMk cId="940617999" sldId="323"/>
            <ac:spMk id="13" creationId="{00000000-0000-0000-0000-000000000000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14" creationId="{AFF1633A-426B-4C12-8342-1437DFE63FD4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15" creationId="{1813E68F-F78A-4C62-99D6-8CD2E0295F68}"/>
          </ac:spMkLst>
        </pc:spChg>
        <pc:spChg chg="add mod">
          <ac:chgData name="eric kiennemann" userId="5f33f78c6daff85b" providerId="LiveId" clId="{7DA26A3D-5C4B-461E-A42E-E1DF6A052B39}" dt="2021-05-07T21:27:49.766" v="30861" actId="1037"/>
          <ac:spMkLst>
            <pc:docMk/>
            <pc:sldMk cId="940617999" sldId="323"/>
            <ac:spMk id="16" creationId="{242E92A7-0FC3-41C0-9010-B6E78C91E7E5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17" creationId="{C9966E75-412E-420B-B6F0-3D536192161B}"/>
          </ac:spMkLst>
        </pc:spChg>
        <pc:spChg chg="add mod">
          <ac:chgData name="eric kiennemann" userId="5f33f78c6daff85b" providerId="LiveId" clId="{7DA26A3D-5C4B-461E-A42E-E1DF6A052B39}" dt="2021-05-07T21:28:23.105" v="30886" actId="14100"/>
          <ac:spMkLst>
            <pc:docMk/>
            <pc:sldMk cId="940617999" sldId="323"/>
            <ac:spMk id="18" creationId="{7B63999A-1602-4916-AA87-8B85A33E6941}"/>
          </ac:spMkLst>
        </pc:spChg>
        <pc:spChg chg="add mod">
          <ac:chgData name="eric kiennemann" userId="5f33f78c6daff85b" providerId="LiveId" clId="{7DA26A3D-5C4B-461E-A42E-E1DF6A052B39}" dt="2021-05-07T21:28:00.160" v="30868" actId="1038"/>
          <ac:spMkLst>
            <pc:docMk/>
            <pc:sldMk cId="940617999" sldId="323"/>
            <ac:spMk id="19" creationId="{42E02E6C-A093-4A58-9979-9FB08A53376C}"/>
          </ac:spMkLst>
        </pc:spChg>
        <pc:spChg chg="add mod">
          <ac:chgData name="eric kiennemann" userId="5f33f78c6daff85b" providerId="LiveId" clId="{7DA26A3D-5C4B-461E-A42E-E1DF6A052B39}" dt="2021-05-07T21:28:28.455" v="30887" actId="1037"/>
          <ac:spMkLst>
            <pc:docMk/>
            <pc:sldMk cId="940617999" sldId="323"/>
            <ac:spMk id="20" creationId="{FEDACA06-523A-4BE3-98EA-B63CAC1934A5}"/>
          </ac:spMkLst>
        </pc:spChg>
        <pc:spChg chg="add mod">
          <ac:chgData name="eric kiennemann" userId="5f33f78c6daff85b" providerId="LiveId" clId="{7DA26A3D-5C4B-461E-A42E-E1DF6A052B39}" dt="2021-05-07T21:18:35.132" v="30767" actId="1076"/>
          <ac:spMkLst>
            <pc:docMk/>
            <pc:sldMk cId="940617999" sldId="323"/>
            <ac:spMk id="21" creationId="{A797F403-5070-4366-B983-002FAFC6D517}"/>
          </ac:spMkLst>
        </pc:spChg>
        <pc:spChg chg="add mod">
          <ac:chgData name="eric kiennemann" userId="5f33f78c6daff85b" providerId="LiveId" clId="{7DA26A3D-5C4B-461E-A42E-E1DF6A052B39}" dt="2021-05-07T21:17:29.972" v="30756" actId="1037"/>
          <ac:spMkLst>
            <pc:docMk/>
            <pc:sldMk cId="940617999" sldId="323"/>
            <ac:spMk id="22" creationId="{8EDA739D-F6AC-43B4-B858-6888990566AE}"/>
          </ac:spMkLst>
        </pc:spChg>
        <pc:spChg chg="add mod">
          <ac:chgData name="eric kiennemann" userId="5f33f78c6daff85b" providerId="LiveId" clId="{7DA26A3D-5C4B-461E-A42E-E1DF6A052B39}" dt="2021-05-07T21:19:49.665" v="30776" actId="1076"/>
          <ac:spMkLst>
            <pc:docMk/>
            <pc:sldMk cId="940617999" sldId="323"/>
            <ac:spMk id="23" creationId="{B9D2CE5A-9D16-41E7-B193-C1A60BB9FAA6}"/>
          </ac:spMkLst>
        </pc:spChg>
        <pc:spChg chg="add mod">
          <ac:chgData name="eric kiennemann" userId="5f33f78c6daff85b" providerId="LiveId" clId="{7DA26A3D-5C4B-461E-A42E-E1DF6A052B39}" dt="2021-05-07T21:17:47.180" v="30762" actId="1076"/>
          <ac:spMkLst>
            <pc:docMk/>
            <pc:sldMk cId="940617999" sldId="323"/>
            <ac:spMk id="24" creationId="{EA20867D-23FF-4E33-9798-A9B894DBB49F}"/>
          </ac:spMkLst>
        </pc:spChg>
        <pc:spChg chg="add mod">
          <ac:chgData name="eric kiennemann" userId="5f33f78c6daff85b" providerId="LiveId" clId="{7DA26A3D-5C4B-461E-A42E-E1DF6A052B39}" dt="2021-05-07T21:22:51.524" v="30793" actId="1076"/>
          <ac:spMkLst>
            <pc:docMk/>
            <pc:sldMk cId="940617999" sldId="323"/>
            <ac:spMk id="25" creationId="{815C4FDA-C40E-4CC7-82BD-4FCDBDC5583D}"/>
          </ac:spMkLst>
        </pc:spChg>
        <pc:spChg chg="add mod">
          <ac:chgData name="eric kiennemann" userId="5f33f78c6daff85b" providerId="LiveId" clId="{7DA26A3D-5C4B-461E-A42E-E1DF6A052B39}" dt="2021-05-07T21:20:25.611" v="30779" actId="1076"/>
          <ac:spMkLst>
            <pc:docMk/>
            <pc:sldMk cId="940617999" sldId="323"/>
            <ac:spMk id="26" creationId="{1370EB81-D3A8-42AB-867C-9DFCBF32163B}"/>
          </ac:spMkLst>
        </pc:spChg>
        <pc:spChg chg="add mod">
          <ac:chgData name="eric kiennemann" userId="5f33f78c6daff85b" providerId="LiveId" clId="{7DA26A3D-5C4B-461E-A42E-E1DF6A052B39}" dt="2021-05-07T21:24:11.755" v="30802" actId="1076"/>
          <ac:spMkLst>
            <pc:docMk/>
            <pc:sldMk cId="940617999" sldId="323"/>
            <ac:spMk id="28" creationId="{660823FB-CC67-4328-81F7-1FFBF3D3756F}"/>
          </ac:spMkLst>
        </pc:spChg>
        <pc:spChg chg="del">
          <ac:chgData name="eric kiennemann" userId="5f33f78c6daff85b" providerId="LiveId" clId="{7DA26A3D-5C4B-461E-A42E-E1DF6A052B39}" dt="2021-05-07T20:47:52.354" v="29829" actId="478"/>
          <ac:spMkLst>
            <pc:docMk/>
            <pc:sldMk cId="940617999" sldId="323"/>
            <ac:spMk id="43" creationId="{781AFA9F-D85F-4237-B0B6-605235686F7E}"/>
          </ac:spMkLst>
        </pc:spChg>
      </pc:sldChg>
      <pc:sldChg chg="add modAnim">
        <pc:chgData name="eric kiennemann" userId="5f33f78c6daff85b" providerId="LiveId" clId="{7DA26A3D-5C4B-461E-A42E-E1DF6A052B39}" dt="2021-05-09T20:11:48.091" v="30891"/>
        <pc:sldMkLst>
          <pc:docMk/>
          <pc:sldMk cId="2968024145" sldId="324"/>
        </pc:sldMkLst>
      </pc:sldChg>
      <pc:sldChg chg="addSp delSp modSp add mod modNotes">
        <pc:chgData name="eric kiennemann" userId="5f33f78c6daff85b" providerId="LiveId" clId="{7DA26A3D-5C4B-461E-A42E-E1DF6A052B39}" dt="2021-05-12T16:37:06.365" v="33095"/>
        <pc:sldMkLst>
          <pc:docMk/>
          <pc:sldMk cId="2866135391" sldId="325"/>
        </pc:sldMkLst>
        <pc:spChg chg="mod">
          <ac:chgData name="eric kiennemann" userId="5f33f78c6daff85b" providerId="LiveId" clId="{7DA26A3D-5C4B-461E-A42E-E1DF6A052B39}" dt="2021-05-09T20:13:54.355" v="30924" actId="404"/>
          <ac:spMkLst>
            <pc:docMk/>
            <pc:sldMk cId="2866135391" sldId="325"/>
            <ac:spMk id="5" creationId="{14A51F1D-1AC5-4658-9856-4B0424297BC2}"/>
          </ac:spMkLst>
        </pc:spChg>
        <pc:spChg chg="mod">
          <ac:chgData name="eric kiennemann" userId="5f33f78c6daff85b" providerId="LiveId" clId="{7DA26A3D-5C4B-461E-A42E-E1DF6A052B39}" dt="2021-05-09T20:13:11.132" v="30913" actId="164"/>
          <ac:spMkLst>
            <pc:docMk/>
            <pc:sldMk cId="2866135391" sldId="325"/>
            <ac:spMk id="7" creationId="{1F68AB69-ABF3-4A91-A14D-FE6AFD63EEA3}"/>
          </ac:spMkLst>
        </pc:spChg>
        <pc:spChg chg="mod">
          <ac:chgData name="eric kiennemann" userId="5f33f78c6daff85b" providerId="LiveId" clId="{7DA26A3D-5C4B-461E-A42E-E1DF6A052B39}" dt="2021-05-09T20:13:45.993" v="30921" actId="404"/>
          <ac:spMkLst>
            <pc:docMk/>
            <pc:sldMk cId="2866135391" sldId="325"/>
            <ac:spMk id="8" creationId="{A74D7CA5-0854-4873-AB88-0397415F0EA8}"/>
          </ac:spMkLst>
        </pc:spChg>
        <pc:spChg chg="del mod">
          <ac:chgData name="eric kiennemann" userId="5f33f78c6daff85b" providerId="LiveId" clId="{7DA26A3D-5C4B-461E-A42E-E1DF6A052B39}" dt="2021-05-09T20:13:15.518" v="30915" actId="478"/>
          <ac:spMkLst>
            <pc:docMk/>
            <pc:sldMk cId="2866135391" sldId="325"/>
            <ac:spMk id="9" creationId="{F6074556-335B-4721-8A54-090E56D5BDD6}"/>
          </ac:spMkLst>
        </pc:spChg>
        <pc:spChg chg="del">
          <ac:chgData name="eric kiennemann" userId="5f33f78c6daff85b" providerId="LiveId" clId="{7DA26A3D-5C4B-461E-A42E-E1DF6A052B39}" dt="2021-05-09T20:12:45.763" v="30904" actId="478"/>
          <ac:spMkLst>
            <pc:docMk/>
            <pc:sldMk cId="2866135391" sldId="325"/>
            <ac:spMk id="10" creationId="{61A1C7AB-E951-4A32-878F-4A40AF91E46A}"/>
          </ac:spMkLst>
        </pc:spChg>
        <pc:spChg chg="del">
          <ac:chgData name="eric kiennemann" userId="5f33f78c6daff85b" providerId="LiveId" clId="{7DA26A3D-5C4B-461E-A42E-E1DF6A052B39}" dt="2021-05-09T20:12:45.763" v="30904" actId="478"/>
          <ac:spMkLst>
            <pc:docMk/>
            <pc:sldMk cId="2866135391" sldId="325"/>
            <ac:spMk id="11" creationId="{CB4D4F2A-DE7C-49AC-94B9-E2C0F78F2463}"/>
          </ac:spMkLst>
        </pc:spChg>
        <pc:spChg chg="del">
          <ac:chgData name="eric kiennemann" userId="5f33f78c6daff85b" providerId="LiveId" clId="{7DA26A3D-5C4B-461E-A42E-E1DF6A052B39}" dt="2021-05-09T20:12:45.763" v="30904" actId="478"/>
          <ac:spMkLst>
            <pc:docMk/>
            <pc:sldMk cId="2866135391" sldId="325"/>
            <ac:spMk id="12" creationId="{1CD75A68-F61C-4056-A332-C561715518E6}"/>
          </ac:spMkLst>
        </pc:spChg>
        <pc:spChg chg="mod">
          <ac:chgData name="eric kiennemann" userId="5f33f78c6daff85b" providerId="LiveId" clId="{7DA26A3D-5C4B-461E-A42E-E1DF6A052B39}" dt="2021-05-09T20:14:06.447" v="30929" actId="20577"/>
          <ac:spMkLst>
            <pc:docMk/>
            <pc:sldMk cId="2866135391" sldId="325"/>
            <ac:spMk id="13" creationId="{00000000-0000-0000-0000-000000000000}"/>
          </ac:spMkLst>
        </pc:spChg>
        <pc:spChg chg="del">
          <ac:chgData name="eric kiennemann" userId="5f33f78c6daff85b" providerId="LiveId" clId="{7DA26A3D-5C4B-461E-A42E-E1DF6A052B39}" dt="2021-05-09T20:12:45.763" v="30904" actId="478"/>
          <ac:spMkLst>
            <pc:docMk/>
            <pc:sldMk cId="2866135391" sldId="325"/>
            <ac:spMk id="14" creationId="{AFF1633A-426B-4C12-8342-1437DFE63FD4}"/>
          </ac:spMkLst>
        </pc:spChg>
        <pc:spChg chg="del">
          <ac:chgData name="eric kiennemann" userId="5f33f78c6daff85b" providerId="LiveId" clId="{7DA26A3D-5C4B-461E-A42E-E1DF6A052B39}" dt="2021-05-09T20:12:45.763" v="30904" actId="478"/>
          <ac:spMkLst>
            <pc:docMk/>
            <pc:sldMk cId="2866135391" sldId="325"/>
            <ac:spMk id="15" creationId="{1813E68F-F78A-4C62-99D6-8CD2E0295F68}"/>
          </ac:spMkLst>
        </pc:spChg>
        <pc:spChg chg="del mod">
          <ac:chgData name="eric kiennemann" userId="5f33f78c6daff85b" providerId="LiveId" clId="{7DA26A3D-5C4B-461E-A42E-E1DF6A052B39}" dt="2021-05-09T20:13:30.972" v="30918" actId="478"/>
          <ac:spMkLst>
            <pc:docMk/>
            <pc:sldMk cId="2866135391" sldId="325"/>
            <ac:spMk id="16" creationId="{242E92A7-0FC3-41C0-9010-B6E78C91E7E5}"/>
          </ac:spMkLst>
        </pc:spChg>
        <pc:spChg chg="del">
          <ac:chgData name="eric kiennemann" userId="5f33f78c6daff85b" providerId="LiveId" clId="{7DA26A3D-5C4B-461E-A42E-E1DF6A052B39}" dt="2021-05-09T20:12:49.459" v="30905" actId="478"/>
          <ac:spMkLst>
            <pc:docMk/>
            <pc:sldMk cId="2866135391" sldId="325"/>
            <ac:spMk id="17" creationId="{C9966E75-412E-420B-B6F0-3D536192161B}"/>
          </ac:spMkLst>
        </pc:spChg>
        <pc:spChg chg="del mod">
          <ac:chgData name="eric kiennemann" userId="5f33f78c6daff85b" providerId="LiveId" clId="{7DA26A3D-5C4B-461E-A42E-E1DF6A052B39}" dt="2021-05-09T20:12:55.216" v="30908" actId="478"/>
          <ac:spMkLst>
            <pc:docMk/>
            <pc:sldMk cId="2866135391" sldId="325"/>
            <ac:spMk id="18" creationId="{7B63999A-1602-4916-AA87-8B85A33E6941}"/>
          </ac:spMkLst>
        </pc:spChg>
        <pc:spChg chg="del mod">
          <ac:chgData name="eric kiennemann" userId="5f33f78c6daff85b" providerId="LiveId" clId="{7DA26A3D-5C4B-461E-A42E-E1DF6A052B39}" dt="2021-05-09T20:12:38.118" v="30903" actId="478"/>
          <ac:spMkLst>
            <pc:docMk/>
            <pc:sldMk cId="2866135391" sldId="325"/>
            <ac:spMk id="19" creationId="{42E02E6C-A093-4A58-9979-9FB08A53376C}"/>
          </ac:spMkLst>
        </pc:spChg>
        <pc:spChg chg="del mod">
          <ac:chgData name="eric kiennemann" userId="5f33f78c6daff85b" providerId="LiveId" clId="{7DA26A3D-5C4B-461E-A42E-E1DF6A052B39}" dt="2021-05-09T20:12:21.807" v="30894" actId="478"/>
          <ac:spMkLst>
            <pc:docMk/>
            <pc:sldMk cId="2866135391" sldId="325"/>
            <ac:spMk id="20" creationId="{FEDACA06-523A-4BE3-98EA-B63CAC1934A5}"/>
          </ac:spMkLst>
        </pc:spChg>
        <pc:spChg chg="del mod">
          <ac:chgData name="eric kiennemann" userId="5f33f78c6daff85b" providerId="LiveId" clId="{7DA26A3D-5C4B-461E-A42E-E1DF6A052B39}" dt="2021-05-09T20:12:56.800" v="30910" actId="478"/>
          <ac:spMkLst>
            <pc:docMk/>
            <pc:sldMk cId="2866135391" sldId="325"/>
            <ac:spMk id="21" creationId="{A797F403-5070-4366-B983-002FAFC6D517}"/>
          </ac:spMkLst>
        </pc:spChg>
        <pc:spChg chg="del">
          <ac:chgData name="eric kiennemann" userId="5f33f78c6daff85b" providerId="LiveId" clId="{7DA26A3D-5C4B-461E-A42E-E1DF6A052B39}" dt="2021-05-09T20:12:52.224" v="30906" actId="478"/>
          <ac:spMkLst>
            <pc:docMk/>
            <pc:sldMk cId="2866135391" sldId="325"/>
            <ac:spMk id="22" creationId="{8EDA739D-F6AC-43B4-B858-6888990566AE}"/>
          </ac:spMkLst>
        </pc:spChg>
        <pc:spChg chg="del">
          <ac:chgData name="eric kiennemann" userId="5f33f78c6daff85b" providerId="LiveId" clId="{7DA26A3D-5C4B-461E-A42E-E1DF6A052B39}" dt="2021-05-09T20:12:45.763" v="30904" actId="478"/>
          <ac:spMkLst>
            <pc:docMk/>
            <pc:sldMk cId="2866135391" sldId="325"/>
            <ac:spMk id="23" creationId="{B9D2CE5A-9D16-41E7-B193-C1A60BB9FAA6}"/>
          </ac:spMkLst>
        </pc:spChg>
        <pc:spChg chg="del mod">
          <ac:chgData name="eric kiennemann" userId="5f33f78c6daff85b" providerId="LiveId" clId="{7DA26A3D-5C4B-461E-A42E-E1DF6A052B39}" dt="2021-05-09T20:12:58.638" v="30912" actId="478"/>
          <ac:spMkLst>
            <pc:docMk/>
            <pc:sldMk cId="2866135391" sldId="325"/>
            <ac:spMk id="24" creationId="{EA20867D-23FF-4E33-9798-A9B894DBB49F}"/>
          </ac:spMkLst>
        </pc:spChg>
        <pc:spChg chg="del">
          <ac:chgData name="eric kiennemann" userId="5f33f78c6daff85b" providerId="LiveId" clId="{7DA26A3D-5C4B-461E-A42E-E1DF6A052B39}" dt="2021-05-09T20:12:28.138" v="30896" actId="478"/>
          <ac:spMkLst>
            <pc:docMk/>
            <pc:sldMk cId="2866135391" sldId="325"/>
            <ac:spMk id="25" creationId="{815C4FDA-C40E-4CC7-82BD-4FCDBDC5583D}"/>
          </ac:spMkLst>
        </pc:spChg>
        <pc:spChg chg="del">
          <ac:chgData name="eric kiennemann" userId="5f33f78c6daff85b" providerId="LiveId" clId="{7DA26A3D-5C4B-461E-A42E-E1DF6A052B39}" dt="2021-05-09T20:12:45.763" v="30904" actId="478"/>
          <ac:spMkLst>
            <pc:docMk/>
            <pc:sldMk cId="2866135391" sldId="325"/>
            <ac:spMk id="26" creationId="{1370EB81-D3A8-42AB-867C-9DFCBF32163B}"/>
          </ac:spMkLst>
        </pc:spChg>
        <pc:spChg chg="add mod">
          <ac:chgData name="eric kiennemann" userId="5f33f78c6daff85b" providerId="LiveId" clId="{7DA26A3D-5C4B-461E-A42E-E1DF6A052B39}" dt="2021-05-12T16:37:06.365" v="33095"/>
          <ac:spMkLst>
            <pc:docMk/>
            <pc:sldMk cId="2866135391" sldId="325"/>
            <ac:spMk id="27" creationId="{C81E07EF-84D9-4C1B-9CCB-61C469C83B53}"/>
          </ac:spMkLst>
        </pc:spChg>
        <pc:spChg chg="del">
          <ac:chgData name="eric kiennemann" userId="5f33f78c6daff85b" providerId="LiveId" clId="{7DA26A3D-5C4B-461E-A42E-E1DF6A052B39}" dt="2021-05-09T20:12:24.545" v="30895" actId="478"/>
          <ac:spMkLst>
            <pc:docMk/>
            <pc:sldMk cId="2866135391" sldId="325"/>
            <ac:spMk id="28" creationId="{660823FB-CC67-4328-81F7-1FFBF3D3756F}"/>
          </ac:spMkLst>
        </pc:spChg>
        <pc:spChg chg="add del mod">
          <ac:chgData name="eric kiennemann" userId="5f33f78c6daff85b" providerId="LiveId" clId="{7DA26A3D-5C4B-461E-A42E-E1DF6A052B39}" dt="2021-05-09T20:24:49.281" v="30947"/>
          <ac:spMkLst>
            <pc:docMk/>
            <pc:sldMk cId="2866135391" sldId="325"/>
            <ac:spMk id="29" creationId="{27A0F23D-9B61-4E1A-92B3-36D9F7D82B4E}"/>
          </ac:spMkLst>
        </pc:spChg>
        <pc:grpChg chg="add mod">
          <ac:chgData name="eric kiennemann" userId="5f33f78c6daff85b" providerId="LiveId" clId="{7DA26A3D-5C4B-461E-A42E-E1DF6A052B39}" dt="2021-05-09T20:14:00.752" v="30925" actId="1076"/>
          <ac:grpSpMkLst>
            <pc:docMk/>
            <pc:sldMk cId="2866135391" sldId="325"/>
            <ac:grpSpMk id="3" creationId="{5EB7B52A-EB1B-411D-90C0-4179FC34AD36}"/>
          </ac:grpSpMkLst>
        </pc:grpChg>
      </pc:sldChg>
      <pc:sldChg chg="addSp delSp modSp add del mod">
        <pc:chgData name="eric kiennemann" userId="5f33f78c6daff85b" providerId="LiveId" clId="{7DA26A3D-5C4B-461E-A42E-E1DF6A052B39}" dt="2021-05-09T20:35:12.859" v="31386" actId="2696"/>
        <pc:sldMkLst>
          <pc:docMk/>
          <pc:sldMk cId="4126855026" sldId="326"/>
        </pc:sldMkLst>
        <pc:spChg chg="add del mod">
          <ac:chgData name="eric kiennemann" userId="5f33f78c6daff85b" providerId="LiveId" clId="{7DA26A3D-5C4B-461E-A42E-E1DF6A052B39}" dt="2021-05-09T20:30:28.950" v="31143" actId="478"/>
          <ac:spMkLst>
            <pc:docMk/>
            <pc:sldMk cId="4126855026" sldId="326"/>
            <ac:spMk id="4" creationId="{F88C87B7-C210-4166-9672-150E84D7DDB4}"/>
          </ac:spMkLst>
        </pc:spChg>
        <pc:spChg chg="del mod">
          <ac:chgData name="eric kiennemann" userId="5f33f78c6daff85b" providerId="LiveId" clId="{7DA26A3D-5C4B-461E-A42E-E1DF6A052B39}" dt="2021-05-09T20:29:42.519" v="31125" actId="478"/>
          <ac:spMkLst>
            <pc:docMk/>
            <pc:sldMk cId="4126855026" sldId="326"/>
            <ac:spMk id="5" creationId="{14A51F1D-1AC5-4658-9856-4B0424297BC2}"/>
          </ac:spMkLst>
        </pc:spChg>
        <pc:spChg chg="del">
          <ac:chgData name="eric kiennemann" userId="5f33f78c6daff85b" providerId="LiveId" clId="{7DA26A3D-5C4B-461E-A42E-E1DF6A052B39}" dt="2021-05-09T20:29:26.127" v="31122" actId="478"/>
          <ac:spMkLst>
            <pc:docMk/>
            <pc:sldMk cId="4126855026" sldId="326"/>
            <ac:spMk id="7" creationId="{1F68AB69-ABF3-4A91-A14D-FE6AFD63EEA3}"/>
          </ac:spMkLst>
        </pc:spChg>
        <pc:spChg chg="mod">
          <ac:chgData name="eric kiennemann" userId="5f33f78c6daff85b" providerId="LiveId" clId="{7DA26A3D-5C4B-461E-A42E-E1DF6A052B39}" dt="2021-05-09T20:30:46.361" v="31147" actId="164"/>
          <ac:spMkLst>
            <pc:docMk/>
            <pc:sldMk cId="4126855026" sldId="326"/>
            <ac:spMk id="8" creationId="{A74D7CA5-0854-4873-AB88-0397415F0EA8}"/>
          </ac:spMkLst>
        </pc:spChg>
        <pc:spChg chg="del mod">
          <ac:chgData name="eric kiennemann" userId="5f33f78c6daff85b" providerId="LiveId" clId="{7DA26A3D-5C4B-461E-A42E-E1DF6A052B39}" dt="2021-05-09T20:30:19.547" v="31141" actId="478"/>
          <ac:spMkLst>
            <pc:docMk/>
            <pc:sldMk cId="4126855026" sldId="326"/>
            <ac:spMk id="9" creationId="{F6074556-335B-4721-8A54-090E56D5BDD6}"/>
          </ac:spMkLst>
        </pc:spChg>
        <pc:spChg chg="mod">
          <ac:chgData name="eric kiennemann" userId="5f33f78c6daff85b" providerId="LiveId" clId="{7DA26A3D-5C4B-461E-A42E-E1DF6A052B39}" dt="2021-05-09T20:30:46.361" v="31147" actId="164"/>
          <ac:spMkLst>
            <pc:docMk/>
            <pc:sldMk cId="4126855026" sldId="326"/>
            <ac:spMk id="10" creationId="{61A1C7AB-E951-4A32-878F-4A40AF91E46A}"/>
          </ac:spMkLst>
        </pc:spChg>
        <pc:spChg chg="add del mod">
          <ac:chgData name="eric kiennemann" userId="5f33f78c6daff85b" providerId="LiveId" clId="{7DA26A3D-5C4B-461E-A42E-E1DF6A052B39}" dt="2021-05-09T20:31:19.358" v="31155" actId="478"/>
          <ac:spMkLst>
            <pc:docMk/>
            <pc:sldMk cId="4126855026" sldId="326"/>
            <ac:spMk id="11" creationId="{CB4D4F2A-DE7C-49AC-94B9-E2C0F78F2463}"/>
          </ac:spMkLst>
        </pc:spChg>
        <pc:spChg chg="mod">
          <ac:chgData name="eric kiennemann" userId="5f33f78c6daff85b" providerId="LiveId" clId="{7DA26A3D-5C4B-461E-A42E-E1DF6A052B39}" dt="2021-05-09T20:30:46.361" v="31147" actId="164"/>
          <ac:spMkLst>
            <pc:docMk/>
            <pc:sldMk cId="4126855026" sldId="326"/>
            <ac:spMk id="12" creationId="{1CD75A68-F61C-4056-A332-C561715518E6}"/>
          </ac:spMkLst>
        </pc:spChg>
        <pc:spChg chg="del">
          <ac:chgData name="eric kiennemann" userId="5f33f78c6daff85b" providerId="LiveId" clId="{7DA26A3D-5C4B-461E-A42E-E1DF6A052B39}" dt="2021-05-09T20:30:24.250" v="31142" actId="478"/>
          <ac:spMkLst>
            <pc:docMk/>
            <pc:sldMk cId="4126855026" sldId="326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09T20:30:46.361" v="31147" actId="164"/>
          <ac:spMkLst>
            <pc:docMk/>
            <pc:sldMk cId="4126855026" sldId="326"/>
            <ac:spMk id="14" creationId="{AFF1633A-426B-4C12-8342-1437DFE63FD4}"/>
          </ac:spMkLst>
        </pc:spChg>
        <pc:spChg chg="mod">
          <ac:chgData name="eric kiennemann" userId="5f33f78c6daff85b" providerId="LiveId" clId="{7DA26A3D-5C4B-461E-A42E-E1DF6A052B39}" dt="2021-05-09T20:30:46.361" v="31147" actId="164"/>
          <ac:spMkLst>
            <pc:docMk/>
            <pc:sldMk cId="4126855026" sldId="326"/>
            <ac:spMk id="15" creationId="{1813E68F-F78A-4C62-99D6-8CD2E0295F68}"/>
          </ac:spMkLst>
        </pc:spChg>
        <pc:spChg chg="del">
          <ac:chgData name="eric kiennemann" userId="5f33f78c6daff85b" providerId="LiveId" clId="{7DA26A3D-5C4B-461E-A42E-E1DF6A052B39}" dt="2021-05-09T20:29:56.498" v="31129" actId="478"/>
          <ac:spMkLst>
            <pc:docMk/>
            <pc:sldMk cId="4126855026" sldId="326"/>
            <ac:spMk id="16" creationId="{242E92A7-0FC3-41C0-9010-B6E78C91E7E5}"/>
          </ac:spMkLst>
        </pc:spChg>
        <pc:spChg chg="mod">
          <ac:chgData name="eric kiennemann" userId="5f33f78c6daff85b" providerId="LiveId" clId="{7DA26A3D-5C4B-461E-A42E-E1DF6A052B39}" dt="2021-05-09T20:31:00.835" v="31150" actId="1076"/>
          <ac:spMkLst>
            <pc:docMk/>
            <pc:sldMk cId="4126855026" sldId="326"/>
            <ac:spMk id="17" creationId="{C9966E75-412E-420B-B6F0-3D536192161B}"/>
          </ac:spMkLst>
        </pc:spChg>
        <pc:spChg chg="del">
          <ac:chgData name="eric kiennemann" userId="5f33f78c6daff85b" providerId="LiveId" clId="{7DA26A3D-5C4B-461E-A42E-E1DF6A052B39}" dt="2021-05-09T20:30:10.505" v="31136" actId="478"/>
          <ac:spMkLst>
            <pc:docMk/>
            <pc:sldMk cId="4126855026" sldId="326"/>
            <ac:spMk id="18" creationId="{7B63999A-1602-4916-AA87-8B85A33E6941}"/>
          </ac:spMkLst>
        </pc:spChg>
        <pc:spChg chg="del mod">
          <ac:chgData name="eric kiennemann" userId="5f33f78c6daff85b" providerId="LiveId" clId="{7DA26A3D-5C4B-461E-A42E-E1DF6A052B39}" dt="2021-05-09T20:30:00.331" v="31131" actId="478"/>
          <ac:spMkLst>
            <pc:docMk/>
            <pc:sldMk cId="4126855026" sldId="326"/>
            <ac:spMk id="19" creationId="{42E02E6C-A093-4A58-9979-9FB08A53376C}"/>
          </ac:spMkLst>
        </pc:spChg>
        <pc:spChg chg="del mod">
          <ac:chgData name="eric kiennemann" userId="5f33f78c6daff85b" providerId="LiveId" clId="{7DA26A3D-5C4B-461E-A42E-E1DF6A052B39}" dt="2021-05-09T20:29:51.216" v="31128" actId="478"/>
          <ac:spMkLst>
            <pc:docMk/>
            <pc:sldMk cId="4126855026" sldId="326"/>
            <ac:spMk id="20" creationId="{FEDACA06-523A-4BE3-98EA-B63CAC1934A5}"/>
          </ac:spMkLst>
        </pc:spChg>
        <pc:spChg chg="del mod">
          <ac:chgData name="eric kiennemann" userId="5f33f78c6daff85b" providerId="LiveId" clId="{7DA26A3D-5C4B-461E-A42E-E1DF6A052B39}" dt="2021-05-09T20:30:03.728" v="31133" actId="478"/>
          <ac:spMkLst>
            <pc:docMk/>
            <pc:sldMk cId="4126855026" sldId="326"/>
            <ac:spMk id="21" creationId="{A797F403-5070-4366-B983-002FAFC6D517}"/>
          </ac:spMkLst>
        </pc:spChg>
        <pc:spChg chg="mod">
          <ac:chgData name="eric kiennemann" userId="5f33f78c6daff85b" providerId="LiveId" clId="{7DA26A3D-5C4B-461E-A42E-E1DF6A052B39}" dt="2021-05-09T20:30:57.034" v="31149" actId="1076"/>
          <ac:spMkLst>
            <pc:docMk/>
            <pc:sldMk cId="4126855026" sldId="326"/>
            <ac:spMk id="22" creationId="{8EDA739D-F6AC-43B4-B858-6888990566AE}"/>
          </ac:spMkLst>
        </pc:spChg>
        <pc:spChg chg="del mod">
          <ac:chgData name="eric kiennemann" userId="5f33f78c6daff85b" providerId="LiveId" clId="{7DA26A3D-5C4B-461E-A42E-E1DF6A052B39}" dt="2021-05-09T20:30:15.407" v="31139" actId="478"/>
          <ac:spMkLst>
            <pc:docMk/>
            <pc:sldMk cId="4126855026" sldId="326"/>
            <ac:spMk id="23" creationId="{B9D2CE5A-9D16-41E7-B193-C1A60BB9FAA6}"/>
          </ac:spMkLst>
        </pc:spChg>
        <pc:spChg chg="del mod">
          <ac:chgData name="eric kiennemann" userId="5f33f78c6daff85b" providerId="LiveId" clId="{7DA26A3D-5C4B-461E-A42E-E1DF6A052B39}" dt="2021-05-09T20:30:06.775" v="31135" actId="478"/>
          <ac:spMkLst>
            <pc:docMk/>
            <pc:sldMk cId="4126855026" sldId="326"/>
            <ac:spMk id="24" creationId="{EA20867D-23FF-4E33-9798-A9B894DBB49F}"/>
          </ac:spMkLst>
        </pc:spChg>
        <pc:spChg chg="del">
          <ac:chgData name="eric kiennemann" userId="5f33f78c6daff85b" providerId="LiveId" clId="{7DA26A3D-5C4B-461E-A42E-E1DF6A052B39}" dt="2021-05-09T20:29:26.127" v="31122" actId="478"/>
          <ac:spMkLst>
            <pc:docMk/>
            <pc:sldMk cId="4126855026" sldId="326"/>
            <ac:spMk id="25" creationId="{815C4FDA-C40E-4CC7-82BD-4FCDBDC5583D}"/>
          </ac:spMkLst>
        </pc:spChg>
        <pc:spChg chg="del">
          <ac:chgData name="eric kiennemann" userId="5f33f78c6daff85b" providerId="LiveId" clId="{7DA26A3D-5C4B-461E-A42E-E1DF6A052B39}" dt="2021-05-09T20:30:12.825" v="31137" actId="478"/>
          <ac:spMkLst>
            <pc:docMk/>
            <pc:sldMk cId="4126855026" sldId="326"/>
            <ac:spMk id="26" creationId="{1370EB81-D3A8-42AB-867C-9DFCBF32163B}"/>
          </ac:spMkLst>
        </pc:spChg>
        <pc:spChg chg="del">
          <ac:chgData name="eric kiennemann" userId="5f33f78c6daff85b" providerId="LiveId" clId="{7DA26A3D-5C4B-461E-A42E-E1DF6A052B39}" dt="2021-05-09T20:29:26.127" v="31122" actId="478"/>
          <ac:spMkLst>
            <pc:docMk/>
            <pc:sldMk cId="4126855026" sldId="326"/>
            <ac:spMk id="28" creationId="{660823FB-CC67-4328-81F7-1FFBF3D3756F}"/>
          </ac:spMkLst>
        </pc:spChg>
        <pc:grpChg chg="add mod">
          <ac:chgData name="eric kiennemann" userId="5f33f78c6daff85b" providerId="LiveId" clId="{7DA26A3D-5C4B-461E-A42E-E1DF6A052B39}" dt="2021-05-09T20:31:05.459" v="31151" actId="14100"/>
          <ac:grpSpMkLst>
            <pc:docMk/>
            <pc:sldMk cId="4126855026" sldId="326"/>
            <ac:grpSpMk id="6" creationId="{1D93D391-CD73-404F-B022-BE43ED5F218C}"/>
          </ac:grpSpMkLst>
        </pc:grpChg>
      </pc:sldChg>
      <pc:sldChg chg="addSp delSp modSp add mod">
        <pc:chgData name="eric kiennemann" userId="5f33f78c6daff85b" providerId="LiveId" clId="{7DA26A3D-5C4B-461E-A42E-E1DF6A052B39}" dt="2021-05-12T16:37:40.397" v="33134" actId="20577"/>
        <pc:sldMkLst>
          <pc:docMk/>
          <pc:sldMk cId="1180200213" sldId="327"/>
        </pc:sldMkLst>
        <pc:spChg chg="del mod">
          <ac:chgData name="eric kiennemann" userId="5f33f78c6daff85b" providerId="LiveId" clId="{7DA26A3D-5C4B-461E-A42E-E1DF6A052B39}" dt="2021-05-09T20:31:33.179" v="31157" actId="478"/>
          <ac:spMkLst>
            <pc:docMk/>
            <pc:sldMk cId="1180200213" sldId="327"/>
            <ac:spMk id="5" creationId="{14A51F1D-1AC5-4658-9856-4B0424297BC2}"/>
          </ac:spMkLst>
        </pc:spChg>
        <pc:spChg chg="add del mod">
          <ac:chgData name="eric kiennemann" userId="5f33f78c6daff85b" providerId="LiveId" clId="{7DA26A3D-5C4B-461E-A42E-E1DF6A052B39}" dt="2021-05-09T20:32:17.494" v="31168" actId="478"/>
          <ac:spMkLst>
            <pc:docMk/>
            <pc:sldMk cId="1180200213" sldId="327"/>
            <ac:spMk id="6" creationId="{63EB4BD9-A676-48CD-88C3-686741750942}"/>
          </ac:spMkLst>
        </pc:spChg>
        <pc:spChg chg="mod">
          <ac:chgData name="eric kiennemann" userId="5f33f78c6daff85b" providerId="LiveId" clId="{7DA26A3D-5C4B-461E-A42E-E1DF6A052B39}" dt="2021-05-09T20:31:51.791" v="31159"/>
          <ac:spMkLst>
            <pc:docMk/>
            <pc:sldMk cId="1180200213" sldId="327"/>
            <ac:spMk id="10" creationId="{617ACFF2-1A28-4660-AB92-36392BF6E0D8}"/>
          </ac:spMkLst>
        </pc:spChg>
        <pc:spChg chg="mod">
          <ac:chgData name="eric kiennemann" userId="5f33f78c6daff85b" providerId="LiveId" clId="{7DA26A3D-5C4B-461E-A42E-E1DF6A052B39}" dt="2021-05-09T20:31:51.791" v="31159"/>
          <ac:spMkLst>
            <pc:docMk/>
            <pc:sldMk cId="1180200213" sldId="327"/>
            <ac:spMk id="11" creationId="{194F7388-EE2D-40D6-9600-28D7C5E92A1E}"/>
          </ac:spMkLst>
        </pc:spChg>
        <pc:spChg chg="mod">
          <ac:chgData name="eric kiennemann" userId="5f33f78c6daff85b" providerId="LiveId" clId="{7DA26A3D-5C4B-461E-A42E-E1DF6A052B39}" dt="2021-05-09T20:31:51.791" v="31159"/>
          <ac:spMkLst>
            <pc:docMk/>
            <pc:sldMk cId="1180200213" sldId="327"/>
            <ac:spMk id="12" creationId="{E7374B72-5891-4EB8-8423-160DD1F70CFF}"/>
          </ac:spMkLst>
        </pc:spChg>
        <pc:spChg chg="mod">
          <ac:chgData name="eric kiennemann" userId="5f33f78c6daff85b" providerId="LiveId" clId="{7DA26A3D-5C4B-461E-A42E-E1DF6A052B39}" dt="2021-05-09T20:32:02.999" v="31165" actId="20577"/>
          <ac:spMkLst>
            <pc:docMk/>
            <pc:sldMk cId="1180200213" sldId="327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09T20:31:51.791" v="31159"/>
          <ac:spMkLst>
            <pc:docMk/>
            <pc:sldMk cId="1180200213" sldId="327"/>
            <ac:spMk id="14" creationId="{2C19A7C8-9F53-41F1-97A1-2C79E6D4E6D0}"/>
          </ac:spMkLst>
        </pc:spChg>
        <pc:spChg chg="mod">
          <ac:chgData name="eric kiennemann" userId="5f33f78c6daff85b" providerId="LiveId" clId="{7DA26A3D-5C4B-461E-A42E-E1DF6A052B39}" dt="2021-05-09T20:31:51.791" v="31159"/>
          <ac:spMkLst>
            <pc:docMk/>
            <pc:sldMk cId="1180200213" sldId="327"/>
            <ac:spMk id="15" creationId="{7E505A07-820A-4F77-8D26-84CCC2B69CDA}"/>
          </ac:spMkLst>
        </pc:spChg>
        <pc:spChg chg="mod">
          <ac:chgData name="eric kiennemann" userId="5f33f78c6daff85b" providerId="LiveId" clId="{7DA26A3D-5C4B-461E-A42E-E1DF6A052B39}" dt="2021-05-09T20:31:51.791" v="31159"/>
          <ac:spMkLst>
            <pc:docMk/>
            <pc:sldMk cId="1180200213" sldId="327"/>
            <ac:spMk id="16" creationId="{697903F7-8D47-45BE-AE6F-38AEE83D987A}"/>
          </ac:spMkLst>
        </pc:spChg>
        <pc:spChg chg="mod">
          <ac:chgData name="eric kiennemann" userId="5f33f78c6daff85b" providerId="LiveId" clId="{7DA26A3D-5C4B-461E-A42E-E1DF6A052B39}" dt="2021-05-09T20:31:51.791" v="31159"/>
          <ac:spMkLst>
            <pc:docMk/>
            <pc:sldMk cId="1180200213" sldId="327"/>
            <ac:spMk id="17" creationId="{864B5FCA-5BC6-4A13-A7EC-00E770BCFA35}"/>
          </ac:spMkLst>
        </pc:spChg>
        <pc:spChg chg="mod">
          <ac:chgData name="eric kiennemann" userId="5f33f78c6daff85b" providerId="LiveId" clId="{7DA26A3D-5C4B-461E-A42E-E1DF6A052B39}" dt="2021-05-09T20:31:51.791" v="31159"/>
          <ac:spMkLst>
            <pc:docMk/>
            <pc:sldMk cId="1180200213" sldId="327"/>
            <ac:spMk id="18" creationId="{9634D505-4426-4B7F-B897-73C79C5ACBDE}"/>
          </ac:spMkLst>
        </pc:spChg>
        <pc:spChg chg="add mod">
          <ac:chgData name="eric kiennemann" userId="5f33f78c6daff85b" providerId="LiveId" clId="{7DA26A3D-5C4B-461E-A42E-E1DF6A052B39}" dt="2021-05-12T16:37:40.397" v="33134" actId="20577"/>
          <ac:spMkLst>
            <pc:docMk/>
            <pc:sldMk cId="1180200213" sldId="327"/>
            <ac:spMk id="20" creationId="{2C32FD3D-475F-4273-B9AB-51CBE85E7D2A}"/>
          </ac:spMkLst>
        </pc:spChg>
        <pc:spChg chg="del mod">
          <ac:chgData name="eric kiennemann" userId="5f33f78c6daff85b" providerId="LiveId" clId="{7DA26A3D-5C4B-461E-A42E-E1DF6A052B39}" dt="2021-05-09T20:32:11.862" v="31167" actId="478"/>
          <ac:spMkLst>
            <pc:docMk/>
            <pc:sldMk cId="1180200213" sldId="327"/>
            <ac:spMk id="27" creationId="{C81E07EF-84D9-4C1B-9CCB-61C469C83B53}"/>
          </ac:spMkLst>
        </pc:spChg>
        <pc:grpChg chg="del">
          <ac:chgData name="eric kiennemann" userId="5f33f78c6daff85b" providerId="LiveId" clId="{7DA26A3D-5C4B-461E-A42E-E1DF6A052B39}" dt="2021-05-09T20:31:37.434" v="31158" actId="478"/>
          <ac:grpSpMkLst>
            <pc:docMk/>
            <pc:sldMk cId="1180200213" sldId="327"/>
            <ac:grpSpMk id="3" creationId="{5EB7B52A-EB1B-411D-90C0-4179FC34AD36}"/>
          </ac:grpSpMkLst>
        </pc:grpChg>
        <pc:grpChg chg="add mod">
          <ac:chgData name="eric kiennemann" userId="5f33f78c6daff85b" providerId="LiveId" clId="{7DA26A3D-5C4B-461E-A42E-E1DF6A052B39}" dt="2021-05-09T20:31:56.293" v="31160" actId="1076"/>
          <ac:grpSpMkLst>
            <pc:docMk/>
            <pc:sldMk cId="1180200213" sldId="327"/>
            <ac:grpSpMk id="9" creationId="{9BD96FF6-F716-4741-833B-F06516B40ED2}"/>
          </ac:grpSpMkLst>
        </pc:grpChg>
      </pc:sldChg>
      <pc:sldChg chg="addSp delSp modSp add del mod">
        <pc:chgData name="eric kiennemann" userId="5f33f78c6daff85b" providerId="LiveId" clId="{7DA26A3D-5C4B-461E-A42E-E1DF6A052B39}" dt="2021-05-09T20:45:12.149" v="32112" actId="47"/>
        <pc:sldMkLst>
          <pc:docMk/>
          <pc:sldMk cId="571807275" sldId="328"/>
        </pc:sldMkLst>
        <pc:spChg chg="del">
          <ac:chgData name="eric kiennemann" userId="5f33f78c6daff85b" providerId="LiveId" clId="{7DA26A3D-5C4B-461E-A42E-E1DF6A052B39}" dt="2021-05-09T20:35:38.547" v="31391" actId="478"/>
          <ac:spMkLst>
            <pc:docMk/>
            <pc:sldMk cId="571807275" sldId="328"/>
            <ac:spMk id="5" creationId="{14A51F1D-1AC5-4658-9856-4B0424297BC2}"/>
          </ac:spMkLst>
        </pc:spChg>
        <pc:spChg chg="del">
          <ac:chgData name="eric kiennemann" userId="5f33f78c6daff85b" providerId="LiveId" clId="{7DA26A3D-5C4B-461E-A42E-E1DF6A052B39}" dt="2021-05-09T20:35:28.053" v="31388" actId="478"/>
          <ac:spMkLst>
            <pc:docMk/>
            <pc:sldMk cId="571807275" sldId="328"/>
            <ac:spMk id="7" creationId="{1F68AB69-ABF3-4A91-A14D-FE6AFD63EEA3}"/>
          </ac:spMkLst>
        </pc:spChg>
        <pc:spChg chg="del">
          <ac:chgData name="eric kiennemann" userId="5f33f78c6daff85b" providerId="LiveId" clId="{7DA26A3D-5C4B-461E-A42E-E1DF6A052B39}" dt="2021-05-09T20:35:56.354" v="31392" actId="478"/>
          <ac:spMkLst>
            <pc:docMk/>
            <pc:sldMk cId="571807275" sldId="328"/>
            <ac:spMk id="8" creationId="{A74D7CA5-0854-4873-AB88-0397415F0EA8}"/>
          </ac:spMkLst>
        </pc:spChg>
        <pc:spChg chg="del mod">
          <ac:chgData name="eric kiennemann" userId="5f33f78c6daff85b" providerId="LiveId" clId="{7DA26A3D-5C4B-461E-A42E-E1DF6A052B39}" dt="2021-05-09T20:35:33.142" v="31390" actId="478"/>
          <ac:spMkLst>
            <pc:docMk/>
            <pc:sldMk cId="571807275" sldId="328"/>
            <ac:spMk id="9" creationId="{F6074556-335B-4721-8A54-090E56D5BDD6}"/>
          </ac:spMkLst>
        </pc:spChg>
        <pc:spChg chg="mod">
          <ac:chgData name="eric kiennemann" userId="5f33f78c6daff85b" providerId="LiveId" clId="{7DA26A3D-5C4B-461E-A42E-E1DF6A052B39}" dt="2021-05-09T20:36:34.574" v="31399" actId="404"/>
          <ac:spMkLst>
            <pc:docMk/>
            <pc:sldMk cId="571807275" sldId="328"/>
            <ac:spMk id="10" creationId="{61A1C7AB-E951-4A32-878F-4A40AF91E46A}"/>
          </ac:spMkLst>
        </pc:spChg>
        <pc:spChg chg="del mod">
          <ac:chgData name="eric kiennemann" userId="5f33f78c6daff85b" providerId="LiveId" clId="{7DA26A3D-5C4B-461E-A42E-E1DF6A052B39}" dt="2021-05-09T20:36:53.638" v="31401" actId="478"/>
          <ac:spMkLst>
            <pc:docMk/>
            <pc:sldMk cId="571807275" sldId="328"/>
            <ac:spMk id="11" creationId="{CB4D4F2A-DE7C-49AC-94B9-E2C0F78F2463}"/>
          </ac:spMkLst>
        </pc:spChg>
        <pc:spChg chg="mod">
          <ac:chgData name="eric kiennemann" userId="5f33f78c6daff85b" providerId="LiveId" clId="{7DA26A3D-5C4B-461E-A42E-E1DF6A052B39}" dt="2021-05-09T20:38:03.800" v="31440" actId="1076"/>
          <ac:spMkLst>
            <pc:docMk/>
            <pc:sldMk cId="571807275" sldId="328"/>
            <ac:spMk id="12" creationId="{1CD75A68-F61C-4056-A332-C561715518E6}"/>
          </ac:spMkLst>
        </pc:spChg>
        <pc:spChg chg="del mod">
          <ac:chgData name="eric kiennemann" userId="5f33f78c6daff85b" providerId="LiveId" clId="{7DA26A3D-5C4B-461E-A42E-E1DF6A052B39}" dt="2021-05-09T20:37:03.043" v="31405" actId="478"/>
          <ac:spMkLst>
            <pc:docMk/>
            <pc:sldMk cId="571807275" sldId="328"/>
            <ac:spMk id="14" creationId="{AFF1633A-426B-4C12-8342-1437DFE63FD4}"/>
          </ac:spMkLst>
        </pc:spChg>
        <pc:spChg chg="del mod">
          <ac:chgData name="eric kiennemann" userId="5f33f78c6daff85b" providerId="LiveId" clId="{7DA26A3D-5C4B-461E-A42E-E1DF6A052B39}" dt="2021-05-09T20:36:56.614" v="31403" actId="478"/>
          <ac:spMkLst>
            <pc:docMk/>
            <pc:sldMk cId="571807275" sldId="328"/>
            <ac:spMk id="15" creationId="{1813E68F-F78A-4C62-99D6-8CD2E0295F68}"/>
          </ac:spMkLst>
        </pc:spChg>
        <pc:spChg chg="del">
          <ac:chgData name="eric kiennemann" userId="5f33f78c6daff85b" providerId="LiveId" clId="{7DA26A3D-5C4B-461E-A42E-E1DF6A052B39}" dt="2021-05-09T20:35:56.354" v="31392" actId="478"/>
          <ac:spMkLst>
            <pc:docMk/>
            <pc:sldMk cId="571807275" sldId="328"/>
            <ac:spMk id="16" creationId="{242E92A7-0FC3-41C0-9010-B6E78C91E7E5}"/>
          </ac:spMkLst>
        </pc:spChg>
        <pc:spChg chg="del">
          <ac:chgData name="eric kiennemann" userId="5f33f78c6daff85b" providerId="LiveId" clId="{7DA26A3D-5C4B-461E-A42E-E1DF6A052B39}" dt="2021-05-09T20:35:56.354" v="31392" actId="478"/>
          <ac:spMkLst>
            <pc:docMk/>
            <pc:sldMk cId="571807275" sldId="328"/>
            <ac:spMk id="17" creationId="{C9966E75-412E-420B-B6F0-3D536192161B}"/>
          </ac:spMkLst>
        </pc:spChg>
        <pc:spChg chg="del mod">
          <ac:chgData name="eric kiennemann" userId="5f33f78c6daff85b" providerId="LiveId" clId="{7DA26A3D-5C4B-461E-A42E-E1DF6A052B39}" dt="2021-05-09T20:36:04.662" v="31394" actId="478"/>
          <ac:spMkLst>
            <pc:docMk/>
            <pc:sldMk cId="571807275" sldId="328"/>
            <ac:spMk id="18" creationId="{7B63999A-1602-4916-AA87-8B85A33E6941}"/>
          </ac:spMkLst>
        </pc:spChg>
        <pc:spChg chg="del">
          <ac:chgData name="eric kiennemann" userId="5f33f78c6daff85b" providerId="LiveId" clId="{7DA26A3D-5C4B-461E-A42E-E1DF6A052B39}" dt="2021-05-09T20:35:56.354" v="31392" actId="478"/>
          <ac:spMkLst>
            <pc:docMk/>
            <pc:sldMk cId="571807275" sldId="328"/>
            <ac:spMk id="19" creationId="{42E02E6C-A093-4A58-9979-9FB08A53376C}"/>
          </ac:spMkLst>
        </pc:spChg>
        <pc:spChg chg="del">
          <ac:chgData name="eric kiennemann" userId="5f33f78c6daff85b" providerId="LiveId" clId="{7DA26A3D-5C4B-461E-A42E-E1DF6A052B39}" dt="2021-05-09T20:35:38.547" v="31391" actId="478"/>
          <ac:spMkLst>
            <pc:docMk/>
            <pc:sldMk cId="571807275" sldId="328"/>
            <ac:spMk id="20" creationId="{FEDACA06-523A-4BE3-98EA-B63CAC1934A5}"/>
          </ac:spMkLst>
        </pc:spChg>
        <pc:spChg chg="mod">
          <ac:chgData name="eric kiennemann" userId="5f33f78c6daff85b" providerId="LiveId" clId="{7DA26A3D-5C4B-461E-A42E-E1DF6A052B39}" dt="2021-05-09T20:36:21.536" v="31395" actId="164"/>
          <ac:spMkLst>
            <pc:docMk/>
            <pc:sldMk cId="571807275" sldId="328"/>
            <ac:spMk id="21" creationId="{A797F403-5070-4366-B983-002FAFC6D517}"/>
          </ac:spMkLst>
        </pc:spChg>
        <pc:spChg chg="del">
          <ac:chgData name="eric kiennemann" userId="5f33f78c6daff85b" providerId="LiveId" clId="{7DA26A3D-5C4B-461E-A42E-E1DF6A052B39}" dt="2021-05-09T20:35:56.354" v="31392" actId="478"/>
          <ac:spMkLst>
            <pc:docMk/>
            <pc:sldMk cId="571807275" sldId="328"/>
            <ac:spMk id="22" creationId="{8EDA739D-F6AC-43B4-B858-6888990566AE}"/>
          </ac:spMkLst>
        </pc:spChg>
        <pc:spChg chg="del">
          <ac:chgData name="eric kiennemann" userId="5f33f78c6daff85b" providerId="LiveId" clId="{7DA26A3D-5C4B-461E-A42E-E1DF6A052B39}" dt="2021-05-09T20:35:56.354" v="31392" actId="478"/>
          <ac:spMkLst>
            <pc:docMk/>
            <pc:sldMk cId="571807275" sldId="328"/>
            <ac:spMk id="23" creationId="{B9D2CE5A-9D16-41E7-B193-C1A60BB9FAA6}"/>
          </ac:spMkLst>
        </pc:spChg>
        <pc:spChg chg="mod">
          <ac:chgData name="eric kiennemann" userId="5f33f78c6daff85b" providerId="LiveId" clId="{7DA26A3D-5C4B-461E-A42E-E1DF6A052B39}" dt="2021-05-09T20:36:21.536" v="31395" actId="164"/>
          <ac:spMkLst>
            <pc:docMk/>
            <pc:sldMk cId="571807275" sldId="328"/>
            <ac:spMk id="24" creationId="{EA20867D-23FF-4E33-9798-A9B894DBB49F}"/>
          </ac:spMkLst>
        </pc:spChg>
        <pc:spChg chg="del">
          <ac:chgData name="eric kiennemann" userId="5f33f78c6daff85b" providerId="LiveId" clId="{7DA26A3D-5C4B-461E-A42E-E1DF6A052B39}" dt="2021-05-09T20:35:56.354" v="31392" actId="478"/>
          <ac:spMkLst>
            <pc:docMk/>
            <pc:sldMk cId="571807275" sldId="328"/>
            <ac:spMk id="25" creationId="{815C4FDA-C40E-4CC7-82BD-4FCDBDC5583D}"/>
          </ac:spMkLst>
        </pc:spChg>
        <pc:spChg chg="del">
          <ac:chgData name="eric kiennemann" userId="5f33f78c6daff85b" providerId="LiveId" clId="{7DA26A3D-5C4B-461E-A42E-E1DF6A052B39}" dt="2021-05-09T20:35:56.354" v="31392" actId="478"/>
          <ac:spMkLst>
            <pc:docMk/>
            <pc:sldMk cId="571807275" sldId="328"/>
            <ac:spMk id="26" creationId="{1370EB81-D3A8-42AB-867C-9DFCBF32163B}"/>
          </ac:spMkLst>
        </pc:spChg>
        <pc:spChg chg="del">
          <ac:chgData name="eric kiennemann" userId="5f33f78c6daff85b" providerId="LiveId" clId="{7DA26A3D-5C4B-461E-A42E-E1DF6A052B39}" dt="2021-05-09T20:35:28.053" v="31388" actId="478"/>
          <ac:spMkLst>
            <pc:docMk/>
            <pc:sldMk cId="571807275" sldId="328"/>
            <ac:spMk id="28" creationId="{660823FB-CC67-4328-81F7-1FFBF3D3756F}"/>
          </ac:spMkLst>
        </pc:spChg>
        <pc:grpChg chg="add mod">
          <ac:chgData name="eric kiennemann" userId="5f33f78c6daff85b" providerId="LiveId" clId="{7DA26A3D-5C4B-461E-A42E-E1DF6A052B39}" dt="2021-05-09T20:36:25.985" v="31396" actId="14100"/>
          <ac:grpSpMkLst>
            <pc:docMk/>
            <pc:sldMk cId="571807275" sldId="328"/>
            <ac:grpSpMk id="3" creationId="{42885A38-54C7-468D-A867-C621AF1BDC28}"/>
          </ac:grpSpMkLst>
        </pc:grpChg>
      </pc:sldChg>
      <pc:sldChg chg="addSp delSp modSp add mod">
        <pc:chgData name="eric kiennemann" userId="5f33f78c6daff85b" providerId="LiveId" clId="{7DA26A3D-5C4B-461E-A42E-E1DF6A052B39}" dt="2021-05-09T20:57:37.544" v="32416" actId="20577"/>
        <pc:sldMkLst>
          <pc:docMk/>
          <pc:sldMk cId="296779171" sldId="329"/>
        </pc:sldMkLst>
        <pc:spChg chg="mod">
          <ac:chgData name="eric kiennemann" userId="5f33f78c6daff85b" providerId="LiveId" clId="{7DA26A3D-5C4B-461E-A42E-E1DF6A052B39}" dt="2021-05-09T20:44:27.385" v="32107" actId="20577"/>
          <ac:spMkLst>
            <pc:docMk/>
            <pc:sldMk cId="296779171" sldId="329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09T20:57:37.544" v="32416" actId="20577"/>
          <ac:spMkLst>
            <pc:docMk/>
            <pc:sldMk cId="296779171" sldId="329"/>
            <ac:spMk id="20" creationId="{2C32FD3D-475F-4273-B9AB-51CBE85E7D2A}"/>
          </ac:spMkLst>
        </pc:spChg>
        <pc:spChg chg="mod">
          <ac:chgData name="eric kiennemann" userId="5f33f78c6daff85b" providerId="LiveId" clId="{7DA26A3D-5C4B-461E-A42E-E1DF6A052B39}" dt="2021-05-09T20:38:18.664" v="31441"/>
          <ac:spMkLst>
            <pc:docMk/>
            <pc:sldMk cId="296779171" sldId="329"/>
            <ac:spMk id="21" creationId="{01F73CDE-977A-42DC-A61E-E2336E34EB1D}"/>
          </ac:spMkLst>
        </pc:spChg>
        <pc:spChg chg="mod">
          <ac:chgData name="eric kiennemann" userId="5f33f78c6daff85b" providerId="LiveId" clId="{7DA26A3D-5C4B-461E-A42E-E1DF6A052B39}" dt="2021-05-09T20:38:18.664" v="31441"/>
          <ac:spMkLst>
            <pc:docMk/>
            <pc:sldMk cId="296779171" sldId="329"/>
            <ac:spMk id="22" creationId="{8C30538D-4C5E-447C-91D3-09A7F7E60764}"/>
          </ac:spMkLst>
        </pc:spChg>
        <pc:spChg chg="mod">
          <ac:chgData name="eric kiennemann" userId="5f33f78c6daff85b" providerId="LiveId" clId="{7DA26A3D-5C4B-461E-A42E-E1DF6A052B39}" dt="2021-05-09T20:38:18.664" v="31441"/>
          <ac:spMkLst>
            <pc:docMk/>
            <pc:sldMk cId="296779171" sldId="329"/>
            <ac:spMk id="23" creationId="{8480595E-CA5C-427A-800A-C27B916D076E}"/>
          </ac:spMkLst>
        </pc:spChg>
        <pc:spChg chg="mod">
          <ac:chgData name="eric kiennemann" userId="5f33f78c6daff85b" providerId="LiveId" clId="{7DA26A3D-5C4B-461E-A42E-E1DF6A052B39}" dt="2021-05-09T20:38:18.664" v="31441"/>
          <ac:spMkLst>
            <pc:docMk/>
            <pc:sldMk cId="296779171" sldId="329"/>
            <ac:spMk id="24" creationId="{F3451E3D-B231-4040-B158-42D89E995895}"/>
          </ac:spMkLst>
        </pc:spChg>
        <pc:grpChg chg="del mod">
          <ac:chgData name="eric kiennemann" userId="5f33f78c6daff85b" providerId="LiveId" clId="{7DA26A3D-5C4B-461E-A42E-E1DF6A052B39}" dt="2021-05-09T20:37:44.865" v="31438" actId="478"/>
          <ac:grpSpMkLst>
            <pc:docMk/>
            <pc:sldMk cId="296779171" sldId="329"/>
            <ac:grpSpMk id="9" creationId="{9BD96FF6-F716-4741-833B-F06516B40ED2}"/>
          </ac:grpSpMkLst>
        </pc:grpChg>
        <pc:grpChg chg="add mod">
          <ac:chgData name="eric kiennemann" userId="5f33f78c6daff85b" providerId="LiveId" clId="{7DA26A3D-5C4B-461E-A42E-E1DF6A052B39}" dt="2021-05-09T20:44:40.261" v="32108" actId="1076"/>
          <ac:grpSpMkLst>
            <pc:docMk/>
            <pc:sldMk cId="296779171" sldId="329"/>
            <ac:grpSpMk id="19" creationId="{4B04A18E-E39D-4756-A349-5F14E8025EFB}"/>
          </ac:grpSpMkLst>
        </pc:grpChg>
      </pc:sldChg>
      <pc:sldChg chg="addSp delSp modSp add mod">
        <pc:chgData name="eric kiennemann" userId="5f33f78c6daff85b" providerId="LiveId" clId="{7DA26A3D-5C4B-461E-A42E-E1DF6A052B39}" dt="2021-05-09T20:48:37.726" v="32196" actId="14100"/>
        <pc:sldMkLst>
          <pc:docMk/>
          <pc:sldMk cId="12878174" sldId="330"/>
        </pc:sldMkLst>
        <pc:spChg chg="add del mod">
          <ac:chgData name="eric kiennemann" userId="5f33f78c6daff85b" providerId="LiveId" clId="{7DA26A3D-5C4B-461E-A42E-E1DF6A052B39}" dt="2021-05-09T20:45:46.101" v="32118" actId="478"/>
          <ac:spMkLst>
            <pc:docMk/>
            <pc:sldMk cId="12878174" sldId="330"/>
            <ac:spMk id="4" creationId="{C1D4AF43-7A08-4769-B7C6-7D7A381EC524}"/>
          </ac:spMkLst>
        </pc:spChg>
        <pc:spChg chg="mod">
          <ac:chgData name="eric kiennemann" userId="5f33f78c6daff85b" providerId="LiveId" clId="{7DA26A3D-5C4B-461E-A42E-E1DF6A052B39}" dt="2021-05-09T20:48:33.249" v="32195" actId="164"/>
          <ac:spMkLst>
            <pc:docMk/>
            <pc:sldMk cId="12878174" sldId="330"/>
            <ac:spMk id="5" creationId="{14A51F1D-1AC5-4658-9856-4B0424297BC2}"/>
          </ac:spMkLst>
        </pc:spChg>
        <pc:spChg chg="del">
          <ac:chgData name="eric kiennemann" userId="5f33f78c6daff85b" providerId="LiveId" clId="{7DA26A3D-5C4B-461E-A42E-E1DF6A052B39}" dt="2021-05-09T20:48:09.690" v="32190" actId="478"/>
          <ac:spMkLst>
            <pc:docMk/>
            <pc:sldMk cId="12878174" sldId="330"/>
            <ac:spMk id="7" creationId="{1F68AB69-ABF3-4A91-A14D-FE6AFD63EEA3}"/>
          </ac:spMkLst>
        </pc:spChg>
        <pc:spChg chg="mod">
          <ac:chgData name="eric kiennemann" userId="5f33f78c6daff85b" providerId="LiveId" clId="{7DA26A3D-5C4B-461E-A42E-E1DF6A052B39}" dt="2021-05-09T20:48:33.249" v="32195" actId="164"/>
          <ac:spMkLst>
            <pc:docMk/>
            <pc:sldMk cId="12878174" sldId="330"/>
            <ac:spMk id="8" creationId="{A74D7CA5-0854-4873-AB88-0397415F0EA8}"/>
          </ac:spMkLst>
        </pc:spChg>
        <pc:spChg chg="del mod">
          <ac:chgData name="eric kiennemann" userId="5f33f78c6daff85b" providerId="LiveId" clId="{7DA26A3D-5C4B-461E-A42E-E1DF6A052B39}" dt="2021-05-09T20:45:30.856" v="32115" actId="478"/>
          <ac:spMkLst>
            <pc:docMk/>
            <pc:sldMk cId="12878174" sldId="330"/>
            <ac:spMk id="9" creationId="{F6074556-335B-4721-8A54-090E56D5BDD6}"/>
          </ac:spMkLst>
        </pc:spChg>
        <pc:spChg chg="del mod">
          <ac:chgData name="eric kiennemann" userId="5f33f78c6daff85b" providerId="LiveId" clId="{7DA26A3D-5C4B-461E-A42E-E1DF6A052B39}" dt="2021-05-09T20:45:36.047" v="32117" actId="478"/>
          <ac:spMkLst>
            <pc:docMk/>
            <pc:sldMk cId="12878174" sldId="330"/>
            <ac:spMk id="13" creationId="{00000000-0000-0000-0000-000000000000}"/>
          </ac:spMkLst>
        </pc:spChg>
        <pc:spChg chg="del mod">
          <ac:chgData name="eric kiennemann" userId="5f33f78c6daff85b" providerId="LiveId" clId="{7DA26A3D-5C4B-461E-A42E-E1DF6A052B39}" dt="2021-05-09T20:48:03.104" v="32189" actId="478"/>
          <ac:spMkLst>
            <pc:docMk/>
            <pc:sldMk cId="12878174" sldId="330"/>
            <ac:spMk id="16" creationId="{242E92A7-0FC3-41C0-9010-B6E78C91E7E5}"/>
          </ac:spMkLst>
        </pc:spChg>
        <pc:spChg chg="mod">
          <ac:chgData name="eric kiennemann" userId="5f33f78c6daff85b" providerId="LiveId" clId="{7DA26A3D-5C4B-461E-A42E-E1DF6A052B39}" dt="2021-05-09T20:48:33.249" v="32195" actId="164"/>
          <ac:spMkLst>
            <pc:docMk/>
            <pc:sldMk cId="12878174" sldId="330"/>
            <ac:spMk id="25" creationId="{815C4FDA-C40E-4CC7-82BD-4FCDBDC5583D}"/>
          </ac:spMkLst>
        </pc:spChg>
        <pc:spChg chg="mod">
          <ac:chgData name="eric kiennemann" userId="5f33f78c6daff85b" providerId="LiveId" clId="{7DA26A3D-5C4B-461E-A42E-E1DF6A052B39}" dt="2021-05-09T20:48:33.249" v="32195" actId="164"/>
          <ac:spMkLst>
            <pc:docMk/>
            <pc:sldMk cId="12878174" sldId="330"/>
            <ac:spMk id="28" creationId="{660823FB-CC67-4328-81F7-1FFBF3D3756F}"/>
          </ac:spMkLst>
        </pc:spChg>
        <pc:grpChg chg="add mod">
          <ac:chgData name="eric kiennemann" userId="5f33f78c6daff85b" providerId="LiveId" clId="{7DA26A3D-5C4B-461E-A42E-E1DF6A052B39}" dt="2021-05-09T20:48:37.726" v="32196" actId="14100"/>
          <ac:grpSpMkLst>
            <pc:docMk/>
            <pc:sldMk cId="12878174" sldId="330"/>
            <ac:grpSpMk id="6" creationId="{C0953A0D-5216-449C-B73E-19F929344848}"/>
          </ac:grpSpMkLst>
        </pc:grpChg>
      </pc:sldChg>
      <pc:sldChg chg="addSp delSp modSp add mod modNotesTx">
        <pc:chgData name="eric kiennemann" userId="5f33f78c6daff85b" providerId="LiveId" clId="{7DA26A3D-5C4B-461E-A42E-E1DF6A052B39}" dt="2021-05-12T10:31:24.810" v="32775" actId="20577"/>
        <pc:sldMkLst>
          <pc:docMk/>
          <pc:sldMk cId="1704197604" sldId="331"/>
        </pc:sldMkLst>
        <pc:spChg chg="add mod">
          <ac:chgData name="eric kiennemann" userId="5f33f78c6daff85b" providerId="LiveId" clId="{7DA26A3D-5C4B-461E-A42E-E1DF6A052B39}" dt="2021-05-09T20:47:52.102" v="32187" actId="1076"/>
          <ac:spMkLst>
            <pc:docMk/>
            <pc:sldMk cId="1704197604" sldId="331"/>
            <ac:spMk id="10" creationId="{7B416552-372A-4929-ABAC-C711BC9D55C0}"/>
          </ac:spMkLst>
        </pc:spChg>
        <pc:spChg chg="mod">
          <ac:chgData name="eric kiennemann" userId="5f33f78c6daff85b" providerId="LiveId" clId="{7DA26A3D-5C4B-461E-A42E-E1DF6A052B39}" dt="2021-05-09T20:46:42.378" v="32139" actId="20577"/>
          <ac:spMkLst>
            <pc:docMk/>
            <pc:sldMk cId="1704197604" sldId="331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12T10:31:24.810" v="32775" actId="20577"/>
          <ac:spMkLst>
            <pc:docMk/>
            <pc:sldMk cId="1704197604" sldId="331"/>
            <ac:spMk id="20" creationId="{2C32FD3D-475F-4273-B9AB-51CBE85E7D2A}"/>
          </ac:spMkLst>
        </pc:spChg>
        <pc:grpChg chg="del mod">
          <ac:chgData name="eric kiennemann" userId="5f33f78c6daff85b" providerId="LiveId" clId="{7DA26A3D-5C4B-461E-A42E-E1DF6A052B39}" dt="2021-05-09T20:46:33.024" v="32124" actId="478"/>
          <ac:grpSpMkLst>
            <pc:docMk/>
            <pc:sldMk cId="1704197604" sldId="331"/>
            <ac:grpSpMk id="19" creationId="{4B04A18E-E39D-4756-A349-5F14E8025EFB}"/>
          </ac:grpSpMkLst>
        </pc:grpChg>
      </pc:sldChg>
      <pc:sldChg chg="addSp modSp add mod">
        <pc:chgData name="eric kiennemann" userId="5f33f78c6daff85b" providerId="LiveId" clId="{7DA26A3D-5C4B-461E-A42E-E1DF6A052B39}" dt="2021-05-12T10:35:04.310" v="33041" actId="5793"/>
        <pc:sldMkLst>
          <pc:docMk/>
          <pc:sldMk cId="659870147" sldId="332"/>
        </pc:sldMkLst>
        <pc:spChg chg="mod">
          <ac:chgData name="eric kiennemann" userId="5f33f78c6daff85b" providerId="LiveId" clId="{7DA26A3D-5C4B-461E-A42E-E1DF6A052B39}" dt="2021-05-09T20:48:46.131" v="32197"/>
          <ac:spMkLst>
            <pc:docMk/>
            <pc:sldMk cId="659870147" sldId="332"/>
            <ac:spMk id="6" creationId="{1AFC4E54-AA93-432D-94A7-A5536E4FBDCD}"/>
          </ac:spMkLst>
        </pc:spChg>
        <pc:spChg chg="mod">
          <ac:chgData name="eric kiennemann" userId="5f33f78c6daff85b" providerId="LiveId" clId="{7DA26A3D-5C4B-461E-A42E-E1DF6A052B39}" dt="2021-05-09T20:48:46.131" v="32197"/>
          <ac:spMkLst>
            <pc:docMk/>
            <pc:sldMk cId="659870147" sldId="332"/>
            <ac:spMk id="7" creationId="{0236C97A-5371-4DDD-8291-8B18C9680A87}"/>
          </ac:spMkLst>
        </pc:spChg>
        <pc:spChg chg="mod">
          <ac:chgData name="eric kiennemann" userId="5f33f78c6daff85b" providerId="LiveId" clId="{7DA26A3D-5C4B-461E-A42E-E1DF6A052B39}" dt="2021-05-09T20:48:46.131" v="32197"/>
          <ac:spMkLst>
            <pc:docMk/>
            <pc:sldMk cId="659870147" sldId="332"/>
            <ac:spMk id="8" creationId="{D2D3F2B4-F9AA-49B1-B771-990FEDD142CD}"/>
          </ac:spMkLst>
        </pc:spChg>
        <pc:spChg chg="mod">
          <ac:chgData name="eric kiennemann" userId="5f33f78c6daff85b" providerId="LiveId" clId="{7DA26A3D-5C4B-461E-A42E-E1DF6A052B39}" dt="2021-05-09T20:48:46.131" v="32197"/>
          <ac:spMkLst>
            <pc:docMk/>
            <pc:sldMk cId="659870147" sldId="332"/>
            <ac:spMk id="9" creationId="{F75E95D0-FF4E-4154-8D89-F78EF68F322B}"/>
          </ac:spMkLst>
        </pc:spChg>
        <pc:spChg chg="mod">
          <ac:chgData name="eric kiennemann" userId="5f33f78c6daff85b" providerId="LiveId" clId="{7DA26A3D-5C4B-461E-A42E-E1DF6A052B39}" dt="2021-05-09T20:47:21.292" v="32181" actId="122"/>
          <ac:spMkLst>
            <pc:docMk/>
            <pc:sldMk cId="659870147" sldId="332"/>
            <ac:spMk id="13" creationId="{00000000-0000-0000-0000-000000000000}"/>
          </ac:spMkLst>
        </pc:spChg>
        <pc:spChg chg="mod">
          <ac:chgData name="eric kiennemann" userId="5f33f78c6daff85b" providerId="LiveId" clId="{7DA26A3D-5C4B-461E-A42E-E1DF6A052B39}" dt="2021-05-12T10:35:04.310" v="33041" actId="5793"/>
          <ac:spMkLst>
            <pc:docMk/>
            <pc:sldMk cId="659870147" sldId="332"/>
            <ac:spMk id="20" creationId="{2C32FD3D-475F-4273-B9AB-51CBE85E7D2A}"/>
          </ac:spMkLst>
        </pc:spChg>
        <pc:grpChg chg="add mod">
          <ac:chgData name="eric kiennemann" userId="5f33f78c6daff85b" providerId="LiveId" clId="{7DA26A3D-5C4B-461E-A42E-E1DF6A052B39}" dt="2021-05-09T20:48:51.328" v="32198" actId="1076"/>
          <ac:grpSpMkLst>
            <pc:docMk/>
            <pc:sldMk cId="659870147" sldId="332"/>
            <ac:grpSpMk id="5" creationId="{575A20D5-DE15-4CE6-AA4F-1DEECB3A2205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550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18971" y="1"/>
            <a:ext cx="2921582" cy="49550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12/05/2021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1582" cy="49550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18971" y="1"/>
            <a:ext cx="2921582" cy="495507"/>
          </a:xfrm>
          <a:prstGeom prst="rect">
            <a:avLst/>
          </a:prstGeom>
        </p:spPr>
        <p:txBody>
          <a:bodyPr vert="horz" lIns="90425" tIns="45213" rIns="90425" bIns="45213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5075"/>
            <a:ext cx="5926137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425" tIns="45213" rIns="90425" bIns="45213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74212" y="4752746"/>
            <a:ext cx="5393690" cy="3888613"/>
          </a:xfrm>
          <a:prstGeom prst="rect">
            <a:avLst/>
          </a:prstGeom>
        </p:spPr>
        <p:txBody>
          <a:bodyPr vert="horz" lIns="90425" tIns="45213" rIns="90425" bIns="45213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21582" cy="49550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18971" y="9380333"/>
            <a:ext cx="2921582" cy="495506"/>
          </a:xfrm>
          <a:prstGeom prst="rect">
            <a:avLst/>
          </a:prstGeom>
        </p:spPr>
        <p:txBody>
          <a:bodyPr vert="horz" lIns="90425" tIns="45213" rIns="90425" bIns="45213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kienkai0511@free.fr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</a:t>
            </a:r>
            <a:r>
              <a:rPr lang="fr-FR" dirty="0" err="1"/>
              <a:t>Who</a:t>
            </a:r>
            <a:r>
              <a:rPr lang="fr-FR" dirty="0"/>
              <a:t> I </a:t>
            </a:r>
            <a:r>
              <a:rPr lang="fr-FR" dirty="0" err="1"/>
              <a:t>am</a:t>
            </a:r>
            <a:endParaRPr lang="fr-FR" dirty="0"/>
          </a:p>
          <a:p>
            <a:endParaRPr lang="fr-FR" dirty="0"/>
          </a:p>
          <a:p>
            <a:r>
              <a:rPr lang="fr-FR" dirty="0"/>
              <a:t>2) Goal of </a:t>
            </a:r>
            <a:r>
              <a:rPr lang="fr-FR" dirty="0" err="1"/>
              <a:t>today</a:t>
            </a:r>
            <a:endParaRPr lang="fr-FR" dirty="0"/>
          </a:p>
          <a:p>
            <a:endParaRPr lang="fr-FR" dirty="0"/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Last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experience</a:t>
            </a:r>
            <a:r>
              <a:rPr lang="fr-FR" dirty="0"/>
              <a:t> show me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loose time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software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For the first 6 </a:t>
            </a:r>
            <a:r>
              <a:rPr lang="fr-FR" dirty="0" err="1"/>
              <a:t>months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software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win</a:t>
            </a:r>
            <a:r>
              <a:rPr lang="fr-FR" dirty="0"/>
              <a:t> time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For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internship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supposed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IT </a:t>
            </a:r>
            <a:r>
              <a:rPr lang="fr-FR" dirty="0" err="1"/>
              <a:t>environment</a:t>
            </a: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r>
              <a:rPr lang="fr-FR" dirty="0"/>
              <a:t>You must have time to focus on </a:t>
            </a:r>
            <a:r>
              <a:rPr lang="fr-FR" dirty="0" err="1"/>
              <a:t>DataScience</a:t>
            </a:r>
            <a:r>
              <a:rPr lang="fr-FR" dirty="0"/>
              <a:t>/Data </a:t>
            </a:r>
            <a:r>
              <a:rPr lang="fr-FR" dirty="0" err="1"/>
              <a:t>Engineer</a:t>
            </a:r>
            <a:r>
              <a:rPr lang="fr-FR" dirty="0"/>
              <a:t> / </a:t>
            </a:r>
            <a:r>
              <a:rPr lang="fr-FR" dirty="0" err="1"/>
              <a:t>DataAnalyst</a:t>
            </a:r>
            <a:r>
              <a:rPr lang="fr-FR" dirty="0"/>
              <a:t> </a:t>
            </a:r>
            <a:r>
              <a:rPr lang="fr-FR" dirty="0" err="1"/>
              <a:t>subjects</a:t>
            </a: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/>
              <a:t>You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always</a:t>
            </a:r>
            <a:r>
              <a:rPr lang="fr-FR" dirty="0"/>
              <a:t> 2/3/4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to do </a:t>
            </a:r>
            <a:r>
              <a:rPr lang="fr-FR" dirty="0" err="1"/>
              <a:t>somethings</a:t>
            </a:r>
            <a:r>
              <a:rPr lang="fr-FR" dirty="0"/>
              <a:t> :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technology</a:t>
            </a:r>
            <a:r>
              <a:rPr lang="fr-FR" dirty="0"/>
              <a:t> ….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important to master one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doing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but to </a:t>
            </a:r>
            <a:r>
              <a:rPr lang="fr-FR" dirty="0" err="1"/>
              <a:t>be</a:t>
            </a:r>
            <a:r>
              <a:rPr lang="fr-FR" dirty="0"/>
              <a:t> open to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ways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intership</a:t>
            </a:r>
            <a:r>
              <a:rPr lang="fr-FR" dirty="0"/>
              <a:t> / futur job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choose</a:t>
            </a:r>
            <a:r>
              <a:rPr lang="fr-FR" dirty="0"/>
              <a:t>.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I </a:t>
            </a:r>
            <a:r>
              <a:rPr lang="fr-FR" dirty="0" err="1"/>
              <a:t>say</a:t>
            </a:r>
            <a:r>
              <a:rPr lang="fr-FR" dirty="0"/>
              <a:t> master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« use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« </a:t>
            </a:r>
            <a:r>
              <a:rPr lang="fr-FR" dirty="0" err="1"/>
              <a:t>understand</a:t>
            </a:r>
            <a:r>
              <a:rPr lang="fr-FR" dirty="0"/>
              <a:t> 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 »</a:t>
            </a:r>
          </a:p>
          <a:p>
            <a:endParaRPr lang="fr-FR" dirty="0"/>
          </a:p>
          <a:p>
            <a:pPr marL="621672" lvl="1" indent="-169547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220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Import math</a:t>
            </a:r>
          </a:p>
          <a:p>
            <a:r>
              <a:rPr lang="fi-FI" dirty="0"/>
              <a:t>math.sin(math.pi/4) = math.sqrt(2)/2</a:t>
            </a:r>
          </a:p>
          <a:p>
            <a:r>
              <a:rPr lang="fi-FI" dirty="0"/>
              <a:t>Import random</a:t>
            </a:r>
          </a:p>
          <a:p>
            <a:r>
              <a:rPr lang="fi-FI" dirty="0"/>
              <a:t>Random.random()</a:t>
            </a:r>
          </a:p>
          <a:p>
            <a:r>
              <a:rPr lang="fi-FI" dirty="0"/>
              <a:t>Show the random.py file</a:t>
            </a:r>
          </a:p>
          <a:p>
            <a:endParaRPr lang="fi-FI" dirty="0"/>
          </a:p>
          <a:p>
            <a:r>
              <a:rPr lang="fi-FI" dirty="0"/>
              <a:t>Run idle</a:t>
            </a:r>
          </a:p>
          <a:p>
            <a:endParaRPr lang="fi-FI" dirty="0"/>
          </a:p>
          <a:p>
            <a:r>
              <a:rPr lang="fr-FR" dirty="0"/>
              <a:t>in C:\Users\eric\AppData\Local\Programs\Python\Python38\Lib\site-packages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56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: ok for version 3.9</a:t>
            </a:r>
          </a:p>
          <a:p>
            <a:endParaRPr lang="fr-FR" dirty="0"/>
          </a:p>
          <a:p>
            <a:r>
              <a:rPr lang="fr-FR" dirty="0"/>
              <a:t>For version 3.8: </a:t>
            </a:r>
            <a:r>
              <a:rPr lang="pl-PL" dirty="0"/>
              <a:t>py -3.8 -m pip list</a:t>
            </a:r>
            <a:r>
              <a:rPr lang="fr-FR" dirty="0"/>
              <a:t> (run </a:t>
            </a:r>
            <a:r>
              <a:rPr lang="fr-FR" dirty="0" err="1"/>
              <a:t>library</a:t>
            </a:r>
            <a:r>
              <a:rPr lang="fr-FR" dirty="0"/>
              <a:t> module)</a:t>
            </a:r>
          </a:p>
          <a:p>
            <a:endParaRPr lang="fr-FR" dirty="0"/>
          </a:p>
          <a:p>
            <a:r>
              <a:rPr lang="fr-FR" dirty="0"/>
              <a:t>Install new </a:t>
            </a:r>
            <a:r>
              <a:rPr lang="fr-FR" dirty="0" err="1"/>
              <a:t>verion</a:t>
            </a:r>
            <a:r>
              <a:rPr lang="fr-FR" dirty="0"/>
              <a:t> of </a:t>
            </a:r>
            <a:r>
              <a:rPr lang="fr-FR" dirty="0" err="1"/>
              <a:t>pip</a:t>
            </a:r>
            <a:r>
              <a:rPr lang="fr-FR" dirty="0"/>
              <a:t> as </a:t>
            </a:r>
            <a:r>
              <a:rPr lang="fr-FR" dirty="0" err="1"/>
              <a:t>asked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125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73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48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a « </a:t>
            </a:r>
            <a:r>
              <a:rPr lang="fr-FR" dirty="0" err="1"/>
              <a:t>pip</a:t>
            </a:r>
            <a:r>
              <a:rPr lang="fr-FR" dirty="0"/>
              <a:t> freeze »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env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300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Either</a:t>
            </a:r>
            <a:r>
              <a:rPr lang="fr-FR" dirty="0"/>
              <a:t> in the </a:t>
            </a:r>
            <a:r>
              <a:rPr lang="fr-FR" dirty="0" err="1"/>
              <a:t>project</a:t>
            </a:r>
            <a:r>
              <a:rPr lang="fr-FR" dirty="0"/>
              <a:t> folder</a:t>
            </a:r>
          </a:p>
          <a:p>
            <a:r>
              <a:rPr lang="fr-FR" dirty="0"/>
              <a:t>Or in a </a:t>
            </a:r>
            <a:r>
              <a:rPr lang="fr-FR" dirty="0" err="1"/>
              <a:t>specific</a:t>
            </a:r>
            <a:r>
              <a:rPr lang="fr-FR" dirty="0"/>
              <a:t> folder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put all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env</a:t>
            </a:r>
            <a:r>
              <a:rPr lang="fr-FR" dirty="0"/>
              <a:t> …</a:t>
            </a:r>
          </a:p>
          <a:p>
            <a:endParaRPr lang="fr-FR" dirty="0"/>
          </a:p>
          <a:p>
            <a:r>
              <a:rPr lang="fr-FR" altLang="fr-FR" dirty="0"/>
              <a:t>« </a:t>
            </a:r>
            <a:r>
              <a:rPr lang="fr-FR" altLang="fr-FR" dirty="0" err="1"/>
              <a:t>py</a:t>
            </a:r>
            <a:r>
              <a:rPr lang="fr-FR" altLang="fr-FR" dirty="0"/>
              <a:t> -m </a:t>
            </a:r>
            <a:r>
              <a:rPr lang="fr-FR" altLang="fr-FR" dirty="0" err="1"/>
              <a:t>virtualenv</a:t>
            </a:r>
            <a:r>
              <a:rPr lang="fr-FR" altLang="fr-FR" dirty="0"/>
              <a:t> </a:t>
            </a:r>
            <a:r>
              <a:rPr lang="fr-FR" altLang="fr-FR" dirty="0" err="1"/>
              <a:t>my_first_env</a:t>
            </a:r>
            <a:r>
              <a:rPr lang="fr-FR" altLang="fr-FR" dirty="0"/>
              <a:t> »  </a:t>
            </a:r>
          </a:p>
          <a:p>
            <a:endParaRPr lang="fr-FR" altLang="fr-FR" dirty="0"/>
          </a:p>
          <a:p>
            <a:endParaRPr lang="fr-FR" altLang="fr-FR" dirty="0"/>
          </a:p>
          <a:p>
            <a:r>
              <a:rPr lang="fr-FR" altLang="fr-FR" dirty="0"/>
              <a:t>« </a:t>
            </a:r>
            <a:r>
              <a:rPr lang="fr-FR" altLang="fr-FR" dirty="0" err="1"/>
              <a:t>virtualenv</a:t>
            </a:r>
            <a:r>
              <a:rPr lang="fr-FR" altLang="fr-FR" dirty="0"/>
              <a:t> env_v2 -p=python2 » to have a version 2 python </a:t>
            </a:r>
            <a:r>
              <a:rPr lang="fr-FR" altLang="fr-FR" dirty="0" err="1"/>
              <a:t>interpreter</a:t>
            </a:r>
            <a:endParaRPr lang="fr-FR" alt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41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requirements.txt in a « binder » </a:t>
            </a:r>
            <a:r>
              <a:rPr lang="fr-FR" dirty="0" err="1"/>
              <a:t>subfolder</a:t>
            </a:r>
            <a:r>
              <a:rPr lang="fr-FR" dirty="0"/>
              <a:t> of the repository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189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statistics</a:t>
            </a:r>
            <a:r>
              <a:rPr lang="fr-FR" dirty="0"/>
              <a:t> </a:t>
            </a:r>
          </a:p>
          <a:p>
            <a:r>
              <a:rPr lang="fr-FR" dirty="0" err="1"/>
              <a:t>statistics.mean</a:t>
            </a:r>
            <a:r>
              <a:rPr lang="fr-FR" dirty="0"/>
              <a:t>([4,5,8,79])</a:t>
            </a:r>
          </a:p>
          <a:p>
            <a:endParaRPr lang="fr-FR" dirty="0"/>
          </a:p>
          <a:p>
            <a:r>
              <a:rPr lang="fr-FR" dirty="0"/>
              <a:t>Or</a:t>
            </a:r>
          </a:p>
          <a:p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statistics</a:t>
            </a:r>
            <a:r>
              <a:rPr lang="fr-FR" dirty="0"/>
              <a:t> as stat</a:t>
            </a:r>
          </a:p>
          <a:p>
            <a:r>
              <a:rPr lang="fr-FR" dirty="0" err="1"/>
              <a:t>Stat.mean</a:t>
            </a:r>
            <a:r>
              <a:rPr lang="fr-FR" dirty="0"/>
              <a:t>([1,3,5,9])</a:t>
            </a:r>
          </a:p>
          <a:p>
            <a:endParaRPr lang="fr-FR" dirty="0"/>
          </a:p>
          <a:p>
            <a:r>
              <a:rPr lang="fr-FR" dirty="0"/>
              <a:t>Or</a:t>
            </a:r>
          </a:p>
          <a:p>
            <a:endParaRPr lang="fr-FR" dirty="0"/>
          </a:p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import </a:t>
            </a:r>
            <a:r>
              <a:rPr lang="fr-FR" dirty="0" err="1"/>
              <a:t>mean</a:t>
            </a:r>
            <a:endParaRPr lang="fr-FR" dirty="0"/>
          </a:p>
          <a:p>
            <a:r>
              <a:rPr lang="fr-FR" dirty="0" err="1"/>
              <a:t>Mean</a:t>
            </a:r>
            <a:r>
              <a:rPr lang="fr-FR" dirty="0"/>
              <a:t>([1,3,5,9])</a:t>
            </a:r>
          </a:p>
          <a:p>
            <a:r>
              <a:rPr lang="fr-FR" dirty="0"/>
              <a:t>Or </a:t>
            </a:r>
            <a:r>
              <a:rPr lang="fr-FR" dirty="0" err="1"/>
              <a:t>sum</a:t>
            </a:r>
            <a:r>
              <a:rPr lang="fr-FR" dirty="0"/>
              <a:t>([5,8,9,7])/</a:t>
            </a:r>
            <a:r>
              <a:rPr lang="fr-FR" dirty="0" err="1"/>
              <a:t>len</a:t>
            </a:r>
            <a:r>
              <a:rPr lang="fr-FR" dirty="0"/>
              <a:t>([5,8,9,7])</a:t>
            </a:r>
          </a:p>
          <a:p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numpy</a:t>
            </a:r>
            <a:r>
              <a:rPr lang="fr-FR" dirty="0"/>
              <a:t> as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np.mean</a:t>
            </a:r>
            <a:r>
              <a:rPr lang="fr-FR" dirty="0"/>
              <a:t>([4,5,8,9])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968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48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69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Today</a:t>
            </a:r>
            <a:r>
              <a:rPr lang="fr-FR" dirty="0"/>
              <a:t> :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things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subjects</a:t>
            </a:r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are not </a:t>
            </a:r>
            <a:r>
              <a:rPr lang="fr-FR" dirty="0" err="1"/>
              <a:t>yet</a:t>
            </a:r>
            <a:r>
              <a:rPr lang="fr-FR" dirty="0"/>
              <a:t>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: a good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in </a:t>
            </a:r>
            <a:r>
              <a:rPr lang="fr-FR" dirty="0" err="1"/>
              <a:t>details</a:t>
            </a:r>
            <a:endParaRPr lang="fr-FR" dirty="0"/>
          </a:p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familiar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: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but </a:t>
            </a:r>
            <a:r>
              <a:rPr lang="fr-FR" dirty="0" err="1"/>
              <a:t>this</a:t>
            </a:r>
            <a:r>
              <a:rPr lang="fr-FR" dirty="0"/>
              <a:t> course </a:t>
            </a:r>
            <a:r>
              <a:rPr lang="fr-FR" dirty="0" err="1"/>
              <a:t>will</a:t>
            </a:r>
            <a:r>
              <a:rPr lang="fr-FR" dirty="0"/>
              <a:t> show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… do not </a:t>
            </a:r>
            <a:r>
              <a:rPr lang="fr-FR" dirty="0" err="1"/>
              <a:t>hesitate</a:t>
            </a:r>
            <a:r>
              <a:rPr lang="fr-FR" dirty="0"/>
              <a:t> to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experrience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course.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390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4343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Open file / preferences/settings : find “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venv</a:t>
            </a:r>
            <a:r>
              <a:rPr lang="en-US" b="0" dirty="0">
                <a:effectLst/>
                <a:latin typeface="Consolas" panose="020B0609020204030204" pitchFamily="49" charset="0"/>
              </a:rPr>
              <a:t>” path (not folder)</a:t>
            </a:r>
          </a:p>
          <a:p>
            <a:r>
              <a:rPr lang="en-US" dirty="0">
                <a:latin typeface="Consolas" panose="020B0609020204030204" pitchFamily="49" charset="0"/>
              </a:rPr>
              <a:t>	and put it in User / not : workspace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=&gt; explain the differ</a:t>
            </a:r>
            <a:r>
              <a:rPr lang="en-US" dirty="0">
                <a:latin typeface="Consolas" panose="020B0609020204030204" pitchFamily="49" charset="0"/>
              </a:rPr>
              <a:t>ence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ATTENTION : if not visible at the beginning, create 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py</a:t>
            </a:r>
            <a:r>
              <a:rPr lang="en-US" b="0" dirty="0">
                <a:effectLst/>
                <a:latin typeface="Consolas" panose="020B0609020204030204" pitchFamily="49" charset="0"/>
              </a:rPr>
              <a:t> file and / or quit / reload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vscode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Find the </a:t>
            </a:r>
            <a:r>
              <a:rPr lang="en-US" dirty="0" err="1">
                <a:latin typeface="Consolas" panose="020B0609020204030204" pitchFamily="49" charset="0"/>
              </a:rPr>
              <a:t>vscode</a:t>
            </a:r>
            <a:r>
              <a:rPr lang="en-US" dirty="0">
                <a:latin typeface="Consolas" panose="020B0609020204030204" pitchFamily="49" charset="0"/>
              </a:rPr>
              <a:t> file for user in c:\users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C:\Users\eric\AppData\Roaming\Code\User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  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python.venvPath</a:t>
            </a:r>
            <a:r>
              <a:rPr lang="en-US" b="0" dirty="0">
                <a:effectLst/>
                <a:latin typeface="Consolas" panose="020B0609020204030204" pitchFamily="49" charset="0"/>
              </a:rPr>
              <a:t>": "C:\\Users\\eric\\virtual"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504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pylint</a:t>
            </a:r>
            <a:endParaRPr lang="fr-FR" dirty="0"/>
          </a:p>
          <a:p>
            <a:endParaRPr lang="fr-FR" dirty="0"/>
          </a:p>
          <a:p>
            <a:r>
              <a:rPr lang="fr-FR" dirty="0"/>
              <a:t>Restart </a:t>
            </a:r>
            <a:r>
              <a:rPr lang="fr-FR" dirty="0" err="1"/>
              <a:t>vscode</a:t>
            </a:r>
            <a:r>
              <a:rPr lang="fr-FR" dirty="0"/>
              <a:t> if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pylint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982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25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Kernel in : C:\ProgramData\jupyter\kernels\env_v2 (if not –user)</a:t>
            </a:r>
          </a:p>
          <a:p>
            <a:endParaRPr lang="fr-FR" dirty="0"/>
          </a:p>
          <a:p>
            <a:r>
              <a:rPr lang="fr-FR" dirty="0"/>
              <a:t>C:\Users\eric\AppData\Roaming\jupyter\kernels\ (if –user)</a:t>
            </a:r>
          </a:p>
          <a:p>
            <a:endParaRPr lang="fr-FR" dirty="0"/>
          </a:p>
          <a:p>
            <a:r>
              <a:rPr lang="fr-FR" dirty="0"/>
              <a:t>import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 err="1"/>
              <a:t>sys.executable</a:t>
            </a:r>
            <a:endParaRPr lang="fr-FR" dirty="0"/>
          </a:p>
          <a:p>
            <a:r>
              <a:rPr lang="fr-FR" dirty="0"/>
              <a:t>Ok</a:t>
            </a:r>
          </a:p>
          <a:p>
            <a:endParaRPr lang="fr-FR" dirty="0"/>
          </a:p>
          <a:p>
            <a:r>
              <a:rPr lang="fr-FR" dirty="0"/>
              <a:t>!</a:t>
            </a:r>
            <a:r>
              <a:rPr lang="fr-FR" dirty="0" err="1"/>
              <a:t>where</a:t>
            </a:r>
            <a:r>
              <a:rPr lang="fr-FR" dirty="0"/>
              <a:t> python : not ok =&gt; do not do !</a:t>
            </a: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842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37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457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27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5394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median</a:t>
            </a:r>
            <a:r>
              <a:rPr lang="fr-FR" dirty="0"/>
              <a:t>(c(1,3,78,456,12))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0" dirty="0" err="1">
                <a:effectLst/>
                <a:latin typeface=" Cascadia Code"/>
              </a:rPr>
              <a:t>library</a:t>
            </a:r>
            <a:r>
              <a:rPr lang="fr-FR" b="0" dirty="0">
                <a:effectLst/>
                <a:latin typeface=" Cascadia Code"/>
              </a:rPr>
              <a:t>(ggplot2)</a:t>
            </a:r>
          </a:p>
          <a:p>
            <a:r>
              <a:rPr lang="fr-FR" b="0" dirty="0">
                <a:effectLst/>
                <a:latin typeface=" Cascadia Code"/>
              </a:rPr>
              <a:t>data(</a:t>
            </a:r>
            <a:r>
              <a:rPr lang="fr-FR" b="0" dirty="0" err="1">
                <a:effectLst/>
                <a:latin typeface=" Cascadia Code"/>
              </a:rPr>
              <a:t>mpg</a:t>
            </a:r>
            <a:r>
              <a:rPr lang="fr-FR" b="0" dirty="0">
                <a:effectLst/>
                <a:latin typeface=" Cascadia Code"/>
              </a:rPr>
              <a:t>)</a:t>
            </a:r>
          </a:p>
          <a:p>
            <a:r>
              <a:rPr lang="fr-FR" b="0" dirty="0" err="1">
                <a:effectLst/>
                <a:latin typeface=" Cascadia Code"/>
              </a:rPr>
              <a:t>mpg</a:t>
            </a:r>
            <a:endParaRPr lang="fr-FR" b="0" dirty="0">
              <a:effectLst/>
              <a:latin typeface=" Cascadia Code"/>
            </a:endParaRPr>
          </a:p>
          <a:p>
            <a:r>
              <a:rPr lang="fr-FR" b="0" dirty="0" err="1">
                <a:effectLst/>
                <a:latin typeface=" Cascadia Code"/>
              </a:rPr>
              <a:t>ggplot</a:t>
            </a:r>
            <a:r>
              <a:rPr lang="fr-FR" b="0" dirty="0">
                <a:effectLst/>
                <a:latin typeface=" Cascadia Code"/>
              </a:rPr>
              <a:t>(data = </a:t>
            </a:r>
            <a:r>
              <a:rPr lang="fr-FR" b="0" dirty="0" err="1">
                <a:effectLst/>
                <a:latin typeface=" Cascadia Code"/>
              </a:rPr>
              <a:t>mpg</a:t>
            </a:r>
            <a:r>
              <a:rPr lang="fr-FR" b="0" dirty="0">
                <a:effectLst/>
                <a:latin typeface=" Cascadia Code"/>
              </a:rPr>
              <a:t>) + </a:t>
            </a:r>
            <a:r>
              <a:rPr lang="fr-FR" b="0" dirty="0" err="1">
                <a:effectLst/>
                <a:latin typeface=" Cascadia Code"/>
              </a:rPr>
              <a:t>geom_histogram</a:t>
            </a:r>
            <a:r>
              <a:rPr lang="fr-FR" b="0" dirty="0">
                <a:effectLst/>
                <a:latin typeface=" Cascadia Code"/>
              </a:rPr>
              <a:t>(</a:t>
            </a:r>
            <a:r>
              <a:rPr lang="fr-FR" b="0" dirty="0" err="1">
                <a:effectLst/>
                <a:latin typeface=" Cascadia Code"/>
              </a:rPr>
              <a:t>aes</a:t>
            </a:r>
            <a:r>
              <a:rPr lang="fr-FR" b="0" dirty="0">
                <a:effectLst/>
                <a:latin typeface=" Cascadia Code"/>
              </a:rPr>
              <a:t>(x = </a:t>
            </a:r>
            <a:r>
              <a:rPr lang="fr-FR" b="0" dirty="0" err="1">
                <a:effectLst/>
                <a:latin typeface=" Cascadia Code"/>
              </a:rPr>
              <a:t>hwy</a:t>
            </a:r>
            <a:r>
              <a:rPr lang="fr-FR" b="0" dirty="0">
                <a:effectLst/>
                <a:latin typeface=" Cascadia Code"/>
              </a:rPr>
              <a:t>))</a:t>
            </a:r>
          </a:p>
          <a:p>
            <a:r>
              <a:rPr lang="fr-FR" b="0" dirty="0" err="1">
                <a:effectLst/>
                <a:latin typeface=" Cascadia Code"/>
              </a:rPr>
              <a:t>hist</a:t>
            </a:r>
            <a:r>
              <a:rPr lang="fr-FR" b="0" dirty="0">
                <a:effectLst/>
                <a:latin typeface=" Cascadia Code"/>
              </a:rPr>
              <a:t>(</a:t>
            </a:r>
            <a:r>
              <a:rPr lang="fr-FR" b="0" dirty="0" err="1">
                <a:effectLst/>
                <a:latin typeface=" Cascadia Code"/>
              </a:rPr>
              <a:t>mpg$hwy,col</a:t>
            </a:r>
            <a:r>
              <a:rPr lang="fr-FR" b="0" dirty="0">
                <a:effectLst/>
                <a:latin typeface=" Cascadia Code"/>
              </a:rPr>
              <a:t>='</a:t>
            </a:r>
            <a:r>
              <a:rPr lang="fr-FR" b="0" dirty="0" err="1">
                <a:effectLst/>
                <a:latin typeface=" Cascadia Code"/>
              </a:rPr>
              <a:t>lightblue</a:t>
            </a:r>
            <a:r>
              <a:rPr lang="fr-FR" b="0" dirty="0">
                <a:effectLst/>
                <a:latin typeface=" Cascadia Code"/>
              </a:rPr>
              <a:t>')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817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DS : </a:t>
            </a:r>
            <a:r>
              <a:rPr lang="fr-FR" dirty="0" err="1"/>
              <a:t>load</a:t>
            </a:r>
            <a:r>
              <a:rPr lang="fr-FR" dirty="0"/>
              <a:t> csv file / </a:t>
            </a:r>
            <a:r>
              <a:rPr lang="fr-FR" dirty="0" err="1"/>
              <a:t>parameter</a:t>
            </a:r>
            <a:r>
              <a:rPr lang="fr-FR" dirty="0"/>
              <a:t> / structure / </a:t>
            </a:r>
            <a:r>
              <a:rPr lang="fr-FR" dirty="0" err="1"/>
              <a:t>manipulate</a:t>
            </a:r>
            <a:endParaRPr lang="fr-FR" dirty="0"/>
          </a:p>
          <a:p>
            <a:endParaRPr lang="fr-FR" dirty="0"/>
          </a:p>
          <a:p>
            <a:r>
              <a:rPr lang="fr-FR" dirty="0"/>
              <a:t>DE + DA : plot multiple graph / plot pie chart , bar plot ..</a:t>
            </a:r>
          </a:p>
          <a:p>
            <a:endParaRPr lang="fr-FR" dirty="0"/>
          </a:p>
          <a:p>
            <a:r>
              <a:rPr lang="fr-FR"/>
              <a:t>All  :  </a:t>
            </a:r>
            <a:r>
              <a:rPr lang="fr-FR" dirty="0"/>
              <a:t>to run R code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jupyter</a:t>
            </a:r>
            <a:r>
              <a:rPr lang="fr-FR" dirty="0"/>
              <a:t> notebook.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531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408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C:\Users\eric\AppData\Roaming\jupyter\kernels\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14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4362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4732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1374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3361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Pip</a:t>
            </a:r>
            <a:r>
              <a:rPr lang="fr-FR" dirty="0"/>
              <a:t> freeze &gt; requirements.txt</a:t>
            </a:r>
          </a:p>
          <a:p>
            <a:endParaRPr lang="fr-FR" dirty="0"/>
          </a:p>
          <a:p>
            <a:r>
              <a:rPr lang="fr-FR" dirty="0"/>
              <a:t>Put </a:t>
            </a:r>
            <a:r>
              <a:rPr lang="fr-FR" dirty="0" err="1"/>
              <a:t>it</a:t>
            </a:r>
            <a:r>
              <a:rPr lang="fr-FR" dirty="0"/>
              <a:t> on binder folder</a:t>
            </a:r>
          </a:p>
          <a:p>
            <a:endParaRPr lang="fr-FR" dirty="0"/>
          </a:p>
          <a:p>
            <a:r>
              <a:rPr lang="fr-FR" dirty="0"/>
              <a:t>Survey do not </a:t>
            </a:r>
            <a:r>
              <a:rPr lang="fr-FR" dirty="0" err="1"/>
              <a:t>work</a:t>
            </a:r>
            <a:r>
              <a:rPr lang="fr-FR" dirty="0"/>
              <a:t> : no input file</a:t>
            </a:r>
          </a:p>
          <a:p>
            <a:endParaRPr lang="fr-FR" dirty="0"/>
          </a:p>
          <a:p>
            <a:r>
              <a:rPr lang="fr-FR" dirty="0"/>
              <a:t>Calibration </a:t>
            </a:r>
            <a:r>
              <a:rPr lang="fr-FR" dirty="0" err="1"/>
              <a:t>is</a:t>
            </a:r>
            <a:r>
              <a:rPr lang="fr-FR"/>
              <a:t> ok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252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698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Installed</a:t>
            </a:r>
            <a:r>
              <a:rPr lang="fr-FR" dirty="0"/>
              <a:t> in c:\users\eric\Appdata\local\pandoc</a:t>
            </a:r>
          </a:p>
          <a:p>
            <a:endParaRPr lang="fr-FR" dirty="0"/>
          </a:p>
          <a:p>
            <a:r>
              <a:rPr lang="fr-FR" dirty="0"/>
              <a:t>Script file  FromWordToMd.bat</a:t>
            </a:r>
          </a:p>
          <a:p>
            <a:r>
              <a:rPr lang="fr-FR" dirty="0" err="1"/>
              <a:t>chcp</a:t>
            </a:r>
            <a:r>
              <a:rPr lang="fr-FR" dirty="0"/>
              <a:t> 65001</a:t>
            </a:r>
          </a:p>
          <a:p>
            <a:r>
              <a:rPr lang="fr-FR" dirty="0" err="1"/>
              <a:t>pandoc</a:t>
            </a:r>
            <a:r>
              <a:rPr lang="fr-FR" dirty="0"/>
              <a:t> --</a:t>
            </a:r>
            <a:r>
              <a:rPr lang="fr-FR" dirty="0" err="1"/>
              <a:t>extract</a:t>
            </a:r>
            <a:r>
              <a:rPr lang="fr-FR" dirty="0"/>
              <a:t>-media ./ -s %1.docx -t </a:t>
            </a:r>
            <a:r>
              <a:rPr lang="fr-FR" dirty="0" err="1"/>
              <a:t>gfm</a:t>
            </a:r>
            <a:r>
              <a:rPr lang="fr-FR" dirty="0"/>
              <a:t> -w </a:t>
            </a:r>
            <a:r>
              <a:rPr lang="fr-FR" dirty="0" err="1"/>
              <a:t>gfm</a:t>
            </a:r>
            <a:r>
              <a:rPr lang="fr-FR" dirty="0"/>
              <a:t> -o %1.md</a:t>
            </a:r>
          </a:p>
          <a:p>
            <a:endParaRPr lang="fr-FR" dirty="0"/>
          </a:p>
          <a:p>
            <a:r>
              <a:rPr lang="fr-FR" dirty="0" err="1"/>
              <a:t>Exec</a:t>
            </a:r>
            <a:r>
              <a:rPr lang="fr-FR" dirty="0"/>
              <a:t> : </a:t>
            </a:r>
            <a:r>
              <a:rPr lang="fr-FR" dirty="0" err="1"/>
              <a:t>FromWordToMd</a:t>
            </a:r>
            <a:r>
              <a:rPr lang="fr-FR" dirty="0"/>
              <a:t> </a:t>
            </a:r>
            <a:r>
              <a:rPr lang="fr-FR" dirty="0" err="1"/>
              <a:t>WordDocument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c:\users\eric\pandoc on </a:t>
            </a:r>
            <a:r>
              <a:rPr lang="fr-FR"/>
              <a:t>hyper eric/07077oek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702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377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10:25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886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 c:\users\eric</a:t>
            </a:r>
          </a:p>
          <a:p>
            <a:r>
              <a:rPr lang="fr-FR" dirty="0"/>
              <a:t>Name : Eric Kiennemann</a:t>
            </a:r>
          </a:p>
          <a:p>
            <a:r>
              <a:rPr lang="fr-FR" dirty="0"/>
              <a:t>Email : </a:t>
            </a:r>
            <a:r>
              <a:rPr lang="fr-FR" dirty="0">
                <a:hlinkClick r:id="rId3"/>
              </a:rPr>
              <a:t>kienkai0511@free.fr</a:t>
            </a:r>
            <a:endParaRPr lang="fr-FR" dirty="0"/>
          </a:p>
          <a:p>
            <a:r>
              <a:rPr lang="fr-FR" dirty="0" err="1"/>
              <a:t>Mkdir</a:t>
            </a:r>
            <a:r>
              <a:rPr lang="fr-FR" dirty="0"/>
              <a:t> </a:t>
            </a:r>
            <a:r>
              <a:rPr lang="fr-FR" dirty="0" err="1"/>
              <a:t>gitTraining</a:t>
            </a:r>
            <a:endParaRPr lang="fr-FR" dirty="0"/>
          </a:p>
          <a:p>
            <a:r>
              <a:rPr lang="fr-FR" dirty="0"/>
              <a:t>Cd </a:t>
            </a:r>
            <a:r>
              <a:rPr lang="fr-FR" dirty="0" err="1"/>
              <a:t>gitTraining</a:t>
            </a:r>
            <a:endParaRPr lang="fr-FR" dirty="0"/>
          </a:p>
          <a:p>
            <a:r>
              <a:rPr lang="fr-FR" dirty="0"/>
              <a:t>Git init</a:t>
            </a:r>
          </a:p>
          <a:p>
            <a:endParaRPr lang="fr-FR" dirty="0"/>
          </a:p>
          <a:p>
            <a:r>
              <a:rPr lang="fr-FR" dirty="0"/>
              <a:t>"c:\Program Files\Git\</a:t>
            </a:r>
            <a:r>
              <a:rPr lang="fr-FR" dirty="0" err="1"/>
              <a:t>usr</a:t>
            </a:r>
            <a:r>
              <a:rPr lang="fr-FR" dirty="0"/>
              <a:t>\bin\nano.exe" first_file.txt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2012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4752150"/>
            <a:ext cx="5393690" cy="3888613"/>
          </a:xfrm>
        </p:spPr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first_file.txt (« git </a:t>
            </a:r>
            <a:r>
              <a:rPr lang="fr-FR" dirty="0" err="1"/>
              <a:t>add</a:t>
            </a:r>
            <a:r>
              <a:rPr lang="fr-FR" dirty="0"/>
              <a:t> . », </a:t>
            </a:r>
            <a:r>
              <a:rPr lang="fr-FR" dirty="0" err="1"/>
              <a:t>add</a:t>
            </a:r>
            <a:r>
              <a:rPr lang="fr-FR" dirty="0"/>
              <a:t> all the files</a:t>
            </a:r>
          </a:p>
          <a:p>
            <a:endParaRPr lang="fr-FR" dirty="0"/>
          </a:p>
          <a:p>
            <a:r>
              <a:rPr lang="fr-FR" dirty="0"/>
              <a:t>Git commit –m « </a:t>
            </a:r>
            <a:r>
              <a:rPr lang="fr-FR" dirty="0" err="1"/>
              <a:t>add</a:t>
            </a:r>
            <a:r>
              <a:rPr lang="fr-FR" dirty="0"/>
              <a:t> first_file.txt »</a:t>
            </a:r>
          </a:p>
          <a:p>
            <a:r>
              <a:rPr lang="fr-FR" dirty="0"/>
              <a:t>Git commit : open </a:t>
            </a:r>
            <a:r>
              <a:rPr lang="fr-FR" dirty="0" err="1"/>
              <a:t>visual</a:t>
            </a:r>
            <a:r>
              <a:rPr lang="fr-FR" dirty="0"/>
              <a:t> code and enable to type the message</a:t>
            </a:r>
          </a:p>
          <a:p>
            <a:endParaRPr lang="fr-FR" dirty="0"/>
          </a:p>
          <a:p>
            <a:r>
              <a:rPr lang="fr-FR" dirty="0"/>
              <a:t>« git commit –a » </a:t>
            </a:r>
            <a:r>
              <a:rPr lang="fr-FR" dirty="0" err="1"/>
              <a:t>addand</a:t>
            </a:r>
            <a:r>
              <a:rPr lang="fr-FR" dirty="0"/>
              <a:t> commit at the </a:t>
            </a:r>
            <a:r>
              <a:rPr lang="fr-FR" dirty="0" err="1"/>
              <a:t>same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 err="1"/>
              <a:t>Modify</a:t>
            </a:r>
            <a:r>
              <a:rPr lang="fr-FR" dirty="0"/>
              <a:t> the last(=first) commit :</a:t>
            </a:r>
          </a:p>
          <a:p>
            <a:r>
              <a:rPr lang="en-US" dirty="0"/>
              <a:t>git commit --amend -m "add first_file.txt“</a:t>
            </a:r>
          </a:p>
          <a:p>
            <a:endParaRPr lang="en-US" dirty="0"/>
          </a:p>
          <a:p>
            <a:r>
              <a:rPr lang="en-US" dirty="0"/>
              <a:t>Attention : not possible to reset the first commit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37703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4752150"/>
            <a:ext cx="5393690" cy="3888613"/>
          </a:xfrm>
        </p:spPr>
        <p:txBody>
          <a:bodyPr/>
          <a:lstStyle/>
          <a:p>
            <a:r>
              <a:rPr lang="fr-FR" dirty="0" err="1"/>
              <a:t>Modify</a:t>
            </a:r>
            <a:r>
              <a:rPr lang="fr-FR" dirty="0"/>
              <a:t> the file</a:t>
            </a:r>
          </a:p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…</a:t>
            </a:r>
          </a:p>
          <a:p>
            <a:r>
              <a:rPr lang="fr-FR" dirty="0"/>
              <a:t>Git commit …</a:t>
            </a:r>
          </a:p>
          <a:p>
            <a:endParaRPr lang="fr-FR" dirty="0"/>
          </a:p>
          <a:p>
            <a:r>
              <a:rPr lang="fr-FR" dirty="0"/>
              <a:t>Git reset –soft HEAD~1 : back to </a:t>
            </a:r>
            <a:r>
              <a:rPr lang="fr-FR" dirty="0" err="1"/>
              <a:t>staged</a:t>
            </a:r>
            <a:r>
              <a:rPr lang="fr-FR" dirty="0"/>
              <a:t>, </a:t>
            </a:r>
            <a:r>
              <a:rPr lang="fr-FR" dirty="0" err="1"/>
              <a:t>stay</a:t>
            </a:r>
            <a:r>
              <a:rPr lang="fr-FR" dirty="0"/>
              <a:t> in index</a:t>
            </a:r>
          </a:p>
          <a:p>
            <a:r>
              <a:rPr lang="fr-FR" dirty="0"/>
              <a:t>Git reset  HEAD~1 : back to </a:t>
            </a:r>
            <a:r>
              <a:rPr lang="fr-FR" dirty="0" err="1"/>
              <a:t>unstaged</a:t>
            </a:r>
            <a:r>
              <a:rPr lang="fr-FR" dirty="0"/>
              <a:t>,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index</a:t>
            </a:r>
          </a:p>
          <a:p>
            <a:r>
              <a:rPr lang="fr-FR" dirty="0"/>
              <a:t>Git reset –hard HEAD~1 : </a:t>
            </a:r>
            <a:r>
              <a:rPr lang="fr-FR" dirty="0" err="1"/>
              <a:t>suppress</a:t>
            </a:r>
            <a:r>
              <a:rPr lang="fr-FR" dirty="0"/>
              <a:t> modification</a:t>
            </a:r>
          </a:p>
          <a:p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revert</a:t>
            </a:r>
            <a:r>
              <a:rPr lang="fr-FR" dirty="0"/>
              <a:t> &lt;commit&gt;, </a:t>
            </a:r>
            <a:r>
              <a:rPr lang="fr-FR" dirty="0" err="1"/>
              <a:t>add</a:t>
            </a:r>
            <a:r>
              <a:rPr lang="fr-FR" dirty="0"/>
              <a:t> a new commit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deletion</a:t>
            </a:r>
            <a:r>
              <a:rPr lang="fr-FR" dirty="0"/>
              <a:t> of the </a:t>
            </a:r>
            <a:r>
              <a:rPr lang="fr-FR" dirty="0" err="1"/>
              <a:t>previous</a:t>
            </a:r>
            <a:r>
              <a:rPr lang="fr-FR" dirty="0"/>
              <a:t> =&gt; change the file</a:t>
            </a:r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unstage</a:t>
            </a:r>
            <a:r>
              <a:rPr lang="fr-FR" dirty="0"/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Git restore –</a:t>
            </a:r>
            <a:r>
              <a:rPr lang="fr-FR" dirty="0" err="1"/>
              <a:t>staged</a:t>
            </a:r>
            <a:r>
              <a:rPr lang="fr-FR" dirty="0"/>
              <a:t> . Or &lt;file&gt;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Git reset HEAD 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4450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4764182"/>
            <a:ext cx="5393690" cy="5123688"/>
          </a:xfrm>
        </p:spPr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first_branch</a:t>
            </a:r>
            <a:r>
              <a:rPr lang="fr-FR" dirty="0"/>
              <a:t> or git </a:t>
            </a:r>
            <a:r>
              <a:rPr lang="fr-FR" dirty="0" err="1"/>
              <a:t>checkout</a:t>
            </a:r>
            <a:r>
              <a:rPr lang="fr-FR" dirty="0"/>
              <a:t> –b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I </a:t>
            </a:r>
            <a:r>
              <a:rPr lang="fr-FR" dirty="0" err="1"/>
              <a:t>am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Modify</a:t>
            </a:r>
            <a:r>
              <a:rPr lang="fr-FR" dirty="0"/>
              <a:t>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file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main /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Stage the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file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main /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Commit the file in </a:t>
            </a:r>
            <a:r>
              <a:rPr lang="fr-FR" dirty="0" err="1"/>
              <a:t>first_branch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file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modified</a:t>
            </a:r>
            <a:r>
              <a:rPr lang="fr-FR" dirty="0"/>
              <a:t> in </a:t>
            </a:r>
            <a:r>
              <a:rPr lang="fr-FR" dirty="0" err="1"/>
              <a:t>first_branch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The file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modified</a:t>
            </a:r>
            <a:r>
              <a:rPr lang="fr-FR" dirty="0"/>
              <a:t> in 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Use « git </a:t>
            </a:r>
            <a:r>
              <a:rPr lang="fr-FR" dirty="0" err="1"/>
              <a:t>bash</a:t>
            </a:r>
            <a:r>
              <a:rPr lang="fr-FR" dirty="0"/>
              <a:t> » </a:t>
            </a:r>
            <a:r>
              <a:rPr lang="fr-FR" dirty="0" err="1"/>
              <a:t>tool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branch</a:t>
            </a:r>
            <a:endParaRPr lang="fr-FR" dirty="0"/>
          </a:p>
          <a:p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branch</a:t>
            </a:r>
            <a:r>
              <a:rPr lang="fr-FR" dirty="0"/>
              <a:t> –d &lt;</a:t>
            </a:r>
            <a:r>
              <a:rPr lang="fr-FR" dirty="0" err="1"/>
              <a:t>branch</a:t>
            </a:r>
            <a:r>
              <a:rPr lang="fr-FR" dirty="0"/>
              <a:t>&gt; to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locally</a:t>
            </a:r>
            <a:endParaRPr lang="fr-FR" dirty="0"/>
          </a:p>
          <a:p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main / Git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second_branch</a:t>
            </a:r>
            <a:r>
              <a:rPr lang="fr-FR" dirty="0"/>
              <a:t> /git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second_branch</a:t>
            </a:r>
            <a:endParaRPr lang="fr-FR" dirty="0"/>
          </a:p>
          <a:p>
            <a:r>
              <a:rPr lang="fr-FR" dirty="0" err="1"/>
              <a:t>Modifiy</a:t>
            </a:r>
            <a:r>
              <a:rPr lang="fr-FR" dirty="0"/>
              <a:t> file =&gt; no more possible to go back to « </a:t>
            </a:r>
            <a:r>
              <a:rPr lang="fr-FR" dirty="0" err="1"/>
              <a:t>first_branch</a:t>
            </a:r>
            <a:r>
              <a:rPr lang="fr-FR" dirty="0"/>
              <a:t> »</a:t>
            </a:r>
          </a:p>
          <a:p>
            <a:r>
              <a:rPr lang="fr-FR" dirty="0"/>
              <a:t>Git commit –m « commit second </a:t>
            </a:r>
            <a:r>
              <a:rPr lang="fr-FR" dirty="0" err="1"/>
              <a:t>branch</a:t>
            </a:r>
            <a:r>
              <a:rPr lang="fr-FR" dirty="0"/>
              <a:t> » =&gt; </a:t>
            </a:r>
            <a:r>
              <a:rPr lang="fr-FR" dirty="0" err="1"/>
              <a:t>again</a:t>
            </a:r>
            <a:r>
              <a:rPr lang="fr-FR" dirty="0"/>
              <a:t> possible to go to </a:t>
            </a:r>
            <a:r>
              <a:rPr lang="fr-FR" dirty="0" err="1"/>
              <a:t>first_branch</a:t>
            </a:r>
            <a:endParaRPr lang="fr-FR" dirty="0"/>
          </a:p>
          <a:p>
            <a:r>
              <a:rPr lang="fr-FR" dirty="0"/>
              <a:t>	=&gt;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branch</a:t>
            </a:r>
            <a:endParaRPr lang="fr-FR" dirty="0"/>
          </a:p>
          <a:p>
            <a:endParaRPr lang="fr-FR" dirty="0"/>
          </a:p>
          <a:p>
            <a:r>
              <a:rPr lang="fr-FR" dirty="0"/>
              <a:t>git log --graph --</a:t>
            </a:r>
            <a:r>
              <a:rPr lang="fr-FR" dirty="0" err="1"/>
              <a:t>oneline</a:t>
            </a:r>
            <a:r>
              <a:rPr lang="fr-FR" dirty="0"/>
              <a:t> –all</a:t>
            </a:r>
          </a:p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first_branch</a:t>
            </a:r>
            <a:r>
              <a:rPr lang="fr-FR" dirty="0"/>
              <a:t> / git push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937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other thing to do : 3 files</a:t>
            </a:r>
          </a:p>
          <a:p>
            <a:r>
              <a:rPr lang="en-US" sz="800" dirty="0"/>
              <a:t>1 for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1 for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1 common</a:t>
            </a:r>
          </a:p>
          <a:p>
            <a:endParaRPr lang="en-US" sz="800" dirty="0"/>
          </a:p>
          <a:p>
            <a:r>
              <a:rPr lang="en-US" sz="800" dirty="0"/>
              <a:t>prod.txt</a:t>
            </a:r>
          </a:p>
          <a:p>
            <a:r>
              <a:rPr lang="en-US" sz="800" dirty="0"/>
              <a:t>* add line in </a:t>
            </a:r>
            <a:r>
              <a:rPr lang="en-US" sz="800" dirty="0" err="1"/>
              <a:t>new_feature</a:t>
            </a:r>
            <a:r>
              <a:rPr lang="en-US" sz="800" dirty="0"/>
              <a:t> and </a:t>
            </a:r>
            <a:r>
              <a:rPr lang="en-US" sz="800" dirty="0" err="1"/>
              <a:t>hot_fix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override.txt</a:t>
            </a:r>
          </a:p>
          <a:p>
            <a:r>
              <a:rPr lang="en-US" sz="800" dirty="0"/>
              <a:t>  </a:t>
            </a:r>
            <a:r>
              <a:rPr lang="en-US" sz="800" dirty="0" err="1"/>
              <a:t>overide</a:t>
            </a:r>
            <a:r>
              <a:rPr lang="en-US" sz="800" dirty="0"/>
              <a:t> the line : This text will be modified by the new feature and the hot fix</a:t>
            </a:r>
          </a:p>
          <a:p>
            <a:endParaRPr lang="en-US" sz="800" dirty="0"/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"first commit 2 files"</a:t>
            </a:r>
          </a:p>
          <a:p>
            <a:endParaRPr lang="en-US" sz="800" dirty="0"/>
          </a:p>
          <a:p>
            <a:r>
              <a:rPr lang="en-US" sz="800" dirty="0"/>
              <a:t>git branch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&lt;modify two files&gt;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"modify 2 files in </a:t>
            </a:r>
            <a:r>
              <a:rPr lang="en-US" sz="800" dirty="0" err="1"/>
              <a:t>my_feature</a:t>
            </a:r>
            <a:r>
              <a:rPr lang="en-US" sz="800" dirty="0"/>
              <a:t>"</a:t>
            </a:r>
          </a:p>
          <a:p>
            <a:r>
              <a:rPr lang="en-US" sz="800" dirty="0"/>
              <a:t>git checkout main</a:t>
            </a:r>
          </a:p>
          <a:p>
            <a:endParaRPr lang="en-US" sz="800" dirty="0"/>
          </a:p>
          <a:p>
            <a:r>
              <a:rPr lang="en-US" sz="800" dirty="0"/>
              <a:t>git branch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&lt;modify two files&gt;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"modify 2 files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hot_fix</a:t>
            </a:r>
            <a:r>
              <a:rPr lang="en-US" sz="800" dirty="0"/>
              <a:t>"</a:t>
            </a:r>
          </a:p>
          <a:p>
            <a:r>
              <a:rPr lang="en-US" sz="800" dirty="0"/>
              <a:t>git checkout main</a:t>
            </a:r>
          </a:p>
          <a:p>
            <a:endParaRPr lang="en-US" sz="800" dirty="0"/>
          </a:p>
          <a:p>
            <a:r>
              <a:rPr lang="en-US" sz="800" dirty="0"/>
              <a:t>git merge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git branch -d </a:t>
            </a:r>
            <a:r>
              <a:rPr lang="en-US" sz="800" dirty="0" err="1"/>
              <a:t>hot_fix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&lt;modify prod.txt&gt;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"second change prod.txt from </a:t>
            </a:r>
            <a:r>
              <a:rPr lang="en-US" sz="800" dirty="0" err="1"/>
              <a:t>new_feature</a:t>
            </a:r>
            <a:r>
              <a:rPr lang="en-US" sz="800" dirty="0"/>
              <a:t>"</a:t>
            </a:r>
          </a:p>
          <a:p>
            <a:endParaRPr lang="en-US" sz="800" dirty="0"/>
          </a:p>
          <a:p>
            <a:r>
              <a:rPr lang="en-US" sz="800" dirty="0"/>
              <a:t>git checkout main</a:t>
            </a:r>
          </a:p>
          <a:p>
            <a:r>
              <a:rPr lang="en-US" sz="800" dirty="0"/>
              <a:t>git merge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	* everything ok</a:t>
            </a:r>
          </a:p>
          <a:p>
            <a:r>
              <a:rPr lang="en-US" sz="800" dirty="0"/>
              <a:t>	* conflict</a:t>
            </a:r>
          </a:p>
          <a:p>
            <a:r>
              <a:rPr lang="en-US" sz="800" dirty="0"/>
              <a:t>		+ git status, pour </a:t>
            </a:r>
            <a:r>
              <a:rPr lang="en-US" sz="800" dirty="0" err="1"/>
              <a:t>contrôler</a:t>
            </a:r>
            <a:endParaRPr lang="en-US" sz="800" dirty="0"/>
          </a:p>
          <a:p>
            <a:r>
              <a:rPr lang="en-US" sz="800" dirty="0"/>
              <a:t>		+ look at the files</a:t>
            </a:r>
          </a:p>
          <a:p>
            <a:r>
              <a:rPr lang="en-US" sz="800" dirty="0"/>
              <a:t>		+ do it manually or with "git </a:t>
            </a:r>
            <a:r>
              <a:rPr lang="en-US" sz="800" dirty="0" err="1"/>
              <a:t>mergetool</a:t>
            </a:r>
            <a:r>
              <a:rPr lang="en-US" sz="800" dirty="0"/>
              <a:t>"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# run </a:t>
            </a:r>
            <a:r>
              <a:rPr lang="en-US" sz="800" dirty="0" err="1"/>
              <a:t>vscode</a:t>
            </a:r>
            <a:endParaRPr lang="en-US" sz="800" dirty="0"/>
          </a:p>
          <a:p>
            <a:r>
              <a:rPr lang="en-US" sz="800" dirty="0"/>
              <a:t>git log --graph --</a:t>
            </a:r>
            <a:r>
              <a:rPr lang="en-US" sz="800" dirty="0" err="1"/>
              <a:t>oneline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git branch -d </a:t>
            </a:r>
            <a:r>
              <a:rPr lang="en-US" sz="800" dirty="0" err="1"/>
              <a:t>new_feature</a:t>
            </a:r>
            <a:endParaRPr lang="en-US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078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other thing to do : 3 files</a:t>
            </a:r>
          </a:p>
          <a:p>
            <a:r>
              <a:rPr lang="en-US" sz="800" dirty="0"/>
              <a:t>1 for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1 for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1 common</a:t>
            </a:r>
          </a:p>
          <a:p>
            <a:endParaRPr lang="en-US" sz="800" dirty="0"/>
          </a:p>
          <a:p>
            <a:r>
              <a:rPr lang="en-US" sz="800" dirty="0"/>
              <a:t>prod.txt</a:t>
            </a:r>
          </a:p>
          <a:p>
            <a:r>
              <a:rPr lang="en-US" sz="800" dirty="0"/>
              <a:t>* add line in </a:t>
            </a:r>
            <a:r>
              <a:rPr lang="en-US" sz="800" dirty="0" err="1"/>
              <a:t>new_feature</a:t>
            </a:r>
            <a:r>
              <a:rPr lang="en-US" sz="800" dirty="0"/>
              <a:t> and </a:t>
            </a:r>
            <a:r>
              <a:rPr lang="en-US" sz="800" dirty="0" err="1"/>
              <a:t>hot_fix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override.txt</a:t>
            </a:r>
          </a:p>
          <a:p>
            <a:r>
              <a:rPr lang="en-US" sz="800" dirty="0"/>
              <a:t>  </a:t>
            </a:r>
            <a:r>
              <a:rPr lang="en-US" sz="800" dirty="0" err="1"/>
              <a:t>overide</a:t>
            </a:r>
            <a:r>
              <a:rPr lang="en-US" sz="800" dirty="0"/>
              <a:t> the line : This text will be modified by the new feature and the hot fix</a:t>
            </a:r>
          </a:p>
          <a:p>
            <a:endParaRPr lang="en-US" sz="800" dirty="0"/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"first commit 2 files"</a:t>
            </a:r>
          </a:p>
          <a:p>
            <a:endParaRPr lang="en-US" sz="800" dirty="0"/>
          </a:p>
          <a:p>
            <a:r>
              <a:rPr lang="en-US" sz="800" dirty="0"/>
              <a:t>git branch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&lt;modify two files&gt;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"modify 2 files in </a:t>
            </a:r>
            <a:r>
              <a:rPr lang="en-US" sz="800" dirty="0" err="1"/>
              <a:t>my_feature</a:t>
            </a:r>
            <a:r>
              <a:rPr lang="en-US" sz="800" dirty="0"/>
              <a:t>"</a:t>
            </a:r>
          </a:p>
          <a:p>
            <a:r>
              <a:rPr lang="en-US" sz="800" dirty="0"/>
              <a:t>git checkout main</a:t>
            </a:r>
          </a:p>
          <a:p>
            <a:endParaRPr lang="en-US" sz="800" dirty="0"/>
          </a:p>
          <a:p>
            <a:r>
              <a:rPr lang="en-US" sz="800" dirty="0"/>
              <a:t>git branch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&lt;modify two files&gt;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"modify 2 files </a:t>
            </a:r>
            <a:r>
              <a:rPr lang="en-US" sz="800" dirty="0" err="1"/>
              <a:t>en</a:t>
            </a:r>
            <a:r>
              <a:rPr lang="en-US" sz="800" dirty="0"/>
              <a:t> </a:t>
            </a:r>
            <a:r>
              <a:rPr lang="en-US" sz="800" dirty="0" err="1"/>
              <a:t>hot_fix</a:t>
            </a:r>
            <a:r>
              <a:rPr lang="en-US" sz="800" dirty="0"/>
              <a:t>"</a:t>
            </a:r>
          </a:p>
          <a:p>
            <a:r>
              <a:rPr lang="en-US" sz="800" dirty="0"/>
              <a:t>git checkout main</a:t>
            </a:r>
          </a:p>
          <a:p>
            <a:endParaRPr lang="en-US" sz="800" dirty="0"/>
          </a:p>
          <a:p>
            <a:r>
              <a:rPr lang="en-US" sz="800" dirty="0"/>
              <a:t>git merge </a:t>
            </a:r>
            <a:r>
              <a:rPr lang="en-US" sz="800" dirty="0" err="1"/>
              <a:t>hot_fix</a:t>
            </a:r>
            <a:endParaRPr lang="en-US" sz="800" dirty="0"/>
          </a:p>
          <a:p>
            <a:r>
              <a:rPr lang="en-US" sz="800" dirty="0"/>
              <a:t>git branch -d </a:t>
            </a:r>
            <a:r>
              <a:rPr lang="en-US" sz="800" dirty="0" err="1"/>
              <a:t>hot_fix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git checkout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&lt;modify prod.txt&gt;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-m "second change prod.txt from </a:t>
            </a:r>
            <a:r>
              <a:rPr lang="en-US" sz="800" dirty="0" err="1"/>
              <a:t>new_feature</a:t>
            </a:r>
            <a:r>
              <a:rPr lang="en-US" sz="800" dirty="0"/>
              <a:t>"</a:t>
            </a:r>
          </a:p>
          <a:p>
            <a:endParaRPr lang="en-US" sz="800" dirty="0"/>
          </a:p>
          <a:p>
            <a:r>
              <a:rPr lang="en-US" sz="800" dirty="0"/>
              <a:t>git checkout main</a:t>
            </a:r>
          </a:p>
          <a:p>
            <a:r>
              <a:rPr lang="en-US" sz="800" dirty="0"/>
              <a:t>git merge </a:t>
            </a:r>
            <a:r>
              <a:rPr lang="en-US" sz="800" dirty="0" err="1"/>
              <a:t>new_feature</a:t>
            </a:r>
            <a:endParaRPr lang="en-US" sz="800" dirty="0"/>
          </a:p>
          <a:p>
            <a:r>
              <a:rPr lang="en-US" sz="800" dirty="0"/>
              <a:t>	* everything ok</a:t>
            </a:r>
          </a:p>
          <a:p>
            <a:r>
              <a:rPr lang="en-US" sz="800" dirty="0"/>
              <a:t>	* conflict</a:t>
            </a:r>
          </a:p>
          <a:p>
            <a:r>
              <a:rPr lang="en-US" sz="800" dirty="0"/>
              <a:t>		+ git status, pour </a:t>
            </a:r>
            <a:r>
              <a:rPr lang="en-US" sz="800" dirty="0" err="1"/>
              <a:t>contrôler</a:t>
            </a:r>
            <a:endParaRPr lang="en-US" sz="800" dirty="0"/>
          </a:p>
          <a:p>
            <a:r>
              <a:rPr lang="en-US" sz="800" dirty="0"/>
              <a:t>		+ look at the files</a:t>
            </a:r>
          </a:p>
          <a:p>
            <a:r>
              <a:rPr lang="en-US" sz="800" dirty="0"/>
              <a:t>		+ do it manually or with "git </a:t>
            </a:r>
            <a:r>
              <a:rPr lang="en-US" sz="800" dirty="0" err="1"/>
              <a:t>mergetool</a:t>
            </a:r>
            <a:r>
              <a:rPr lang="en-US" sz="800" dirty="0"/>
              <a:t>"</a:t>
            </a:r>
          </a:p>
          <a:p>
            <a:r>
              <a:rPr lang="en-US" sz="800" dirty="0"/>
              <a:t>git add .</a:t>
            </a:r>
          </a:p>
          <a:p>
            <a:r>
              <a:rPr lang="en-US" sz="800" dirty="0"/>
              <a:t>git commit # run </a:t>
            </a:r>
            <a:r>
              <a:rPr lang="en-US" sz="800" dirty="0" err="1"/>
              <a:t>vscode</a:t>
            </a:r>
            <a:endParaRPr lang="en-US" sz="800" dirty="0"/>
          </a:p>
          <a:p>
            <a:r>
              <a:rPr lang="en-US" sz="800" dirty="0"/>
              <a:t>git log --graph --</a:t>
            </a:r>
            <a:r>
              <a:rPr lang="en-US" sz="800" dirty="0" err="1"/>
              <a:t>oneline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git branch -d </a:t>
            </a:r>
            <a:r>
              <a:rPr lang="en-US" sz="800" dirty="0" err="1"/>
              <a:t>new_feature</a:t>
            </a:r>
            <a:endParaRPr lang="en-US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114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Git remote or git remote –v to see the parameters (attention it do not check the connection)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1300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If the remote </a:t>
            </a:r>
            <a:r>
              <a:rPr lang="en-US" sz="800" dirty="0" err="1"/>
              <a:t>reposory</a:t>
            </a:r>
            <a:r>
              <a:rPr lang="en-US" sz="800" dirty="0"/>
              <a:t> is yours, you are in the same situation as with a git remote, you can modify locally your files, commit, push ….</a:t>
            </a:r>
          </a:p>
          <a:p>
            <a:endParaRPr lang="en-US" sz="800" dirty="0"/>
          </a:p>
          <a:p>
            <a:r>
              <a:rPr lang="en-US" sz="800" dirty="0"/>
              <a:t>If the remote repository is not yours you can’t do push … only authorized to work locally</a:t>
            </a:r>
          </a:p>
          <a:p>
            <a:endParaRPr lang="en-US" sz="800" dirty="0"/>
          </a:p>
          <a:p>
            <a:r>
              <a:rPr lang="en-US" sz="800" dirty="0"/>
              <a:t>That’s why “git fork”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6168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If the remote </a:t>
            </a:r>
            <a:r>
              <a:rPr lang="en-US" sz="800" dirty="0" err="1"/>
              <a:t>reposory</a:t>
            </a:r>
            <a:r>
              <a:rPr lang="en-US" sz="800" dirty="0"/>
              <a:t> is yours, you are in the same situation as with a git remote, you can modify locally your files, commit, push ….</a:t>
            </a:r>
          </a:p>
          <a:p>
            <a:endParaRPr lang="en-US" sz="800" dirty="0"/>
          </a:p>
          <a:p>
            <a:r>
              <a:rPr lang="en-US" sz="800" dirty="0"/>
              <a:t>If the remote repository is not yours you can’t do push … only authorized to work locally</a:t>
            </a:r>
          </a:p>
          <a:p>
            <a:endParaRPr lang="en-US" sz="800" dirty="0"/>
          </a:p>
          <a:p>
            <a:r>
              <a:rPr lang="en-US" sz="800" dirty="0"/>
              <a:t>That’s why “git fork”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4558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If the remote </a:t>
            </a:r>
            <a:r>
              <a:rPr lang="en-US" sz="800" dirty="0" err="1"/>
              <a:t>reposory</a:t>
            </a:r>
            <a:r>
              <a:rPr lang="en-US" sz="800" dirty="0"/>
              <a:t> is yours, you are in the same situation as with a git remote, you can modify locally your files, commit, push ….</a:t>
            </a:r>
          </a:p>
          <a:p>
            <a:endParaRPr lang="en-US" sz="800" dirty="0"/>
          </a:p>
          <a:p>
            <a:r>
              <a:rPr lang="en-US" sz="800" dirty="0"/>
              <a:t>If the remote repository is not yours you can’t do push … only authorized to work locally</a:t>
            </a:r>
          </a:p>
          <a:p>
            <a:endParaRPr lang="en-US" sz="800" dirty="0"/>
          </a:p>
          <a:p>
            <a:r>
              <a:rPr lang="en-US" sz="800" dirty="0"/>
              <a:t>That’s why “git fork”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89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erick.dsti</a:t>
            </a:r>
            <a:endParaRPr lang="fr-FR" dirty="0"/>
          </a:p>
          <a:p>
            <a:r>
              <a:rPr lang="fr-FR" dirty="0"/>
              <a:t>Vb327pAZm5dp</a:t>
            </a:r>
          </a:p>
          <a:p>
            <a:endParaRPr lang="fr-FR" dirty="0"/>
          </a:p>
          <a:p>
            <a:r>
              <a:rPr lang="fr-FR" dirty="0"/>
              <a:t>Impact of restart and </a:t>
            </a:r>
            <a:r>
              <a:rPr lang="fr-FR" dirty="0" err="1"/>
              <a:t>factory</a:t>
            </a:r>
            <a:r>
              <a:rPr lang="fr-FR" dirty="0"/>
              <a:t> restart</a:t>
            </a:r>
          </a:p>
          <a:p>
            <a:endParaRPr lang="fr-FR" dirty="0"/>
          </a:p>
          <a:p>
            <a:r>
              <a:rPr lang="fr-FR" dirty="0"/>
              <a:t>Save notebook to google drive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7744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After Fork, the repository becomes yours : you can do whatever you want on it.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242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After Fork, the repository becomes yours : you can do whatever you want on it.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715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After Fork, the repository becomes yours : you can do whatever you want on it.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707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33629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7988" y="330200"/>
            <a:ext cx="5926137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>
          <a:xfrm>
            <a:off x="674211" y="3785791"/>
            <a:ext cx="5393690" cy="5123688"/>
          </a:xfrm>
        </p:spPr>
        <p:txBody>
          <a:bodyPr/>
          <a:lstStyle/>
          <a:p>
            <a:r>
              <a:rPr lang="en-US" sz="800" dirty="0"/>
              <a:t>After Fork, the repository becomes yours : you can do whatever you want on it.</a:t>
            </a:r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  <a:p>
            <a:endParaRPr lang="fr-FR" sz="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895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099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11:10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4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74638" y="1235075"/>
            <a:ext cx="5924550" cy="3333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Check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to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: launcher to all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: librairies installes</a:t>
            </a:r>
          </a:p>
          <a:p>
            <a:r>
              <a:rPr lang="fr-FR" dirty="0"/>
              <a:t>Copy of the screen on the </a:t>
            </a:r>
            <a:r>
              <a:rPr lang="fr-FR" dirty="0" err="1"/>
              <a:t>blackboard</a:t>
            </a:r>
            <a:endParaRPr lang="fr-FR" dirty="0"/>
          </a:p>
          <a:p>
            <a:endParaRPr lang="fr-FR" dirty="0"/>
          </a:p>
          <a:p>
            <a:r>
              <a:rPr lang="fr-FR" dirty="0"/>
              <a:t>« </a:t>
            </a:r>
            <a:r>
              <a:rPr lang="fr-FR" dirty="0" err="1"/>
              <a:t>Disable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 limite » : yes</a:t>
            </a:r>
          </a:p>
          <a:p>
            <a:endParaRPr lang="fr-FR" dirty="0"/>
          </a:p>
          <a:p>
            <a:r>
              <a:rPr lang="fr-FR" dirty="0" err="1"/>
              <a:t>Where</a:t>
            </a:r>
            <a:r>
              <a:rPr lang="fr-FR" dirty="0"/>
              <a:t> python</a:t>
            </a:r>
          </a:p>
          <a:p>
            <a:r>
              <a:rPr lang="fr-FR" dirty="0"/>
              <a:t>Echo %PATH%</a:t>
            </a:r>
          </a:p>
          <a:p>
            <a:r>
              <a:rPr lang="fr-FR" dirty="0"/>
              <a:t>« </a:t>
            </a:r>
            <a:r>
              <a:rPr lang="fr-FR" dirty="0" err="1"/>
              <a:t>edit</a:t>
            </a:r>
            <a:r>
              <a:rPr lang="fr-FR" dirty="0"/>
              <a:t> the system </a:t>
            </a:r>
            <a:r>
              <a:rPr lang="fr-FR" dirty="0" err="1"/>
              <a:t>environment</a:t>
            </a:r>
            <a:r>
              <a:rPr lang="fr-FR" dirty="0"/>
              <a:t> variable »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90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install in C:\Users\eric\AppData\Local\Programs\Python\Python38</a:t>
            </a:r>
          </a:p>
          <a:p>
            <a:r>
              <a:rPr lang="en-US" dirty="0"/>
              <a:t>or in C:\Program Files\Python38 if "installed for all user" is selected in "custom install"</a:t>
            </a:r>
          </a:p>
          <a:p>
            <a:r>
              <a:rPr lang="en-US" dirty="0"/>
              <a:t>python --version</a:t>
            </a:r>
          </a:p>
          <a:p>
            <a:r>
              <a:rPr lang="en-US" dirty="0"/>
              <a:t>where python</a:t>
            </a:r>
          </a:p>
          <a:p>
            <a:r>
              <a:rPr lang="en-US" dirty="0"/>
              <a:t>set path # to see path value</a:t>
            </a:r>
          </a:p>
          <a:p>
            <a:endParaRPr lang="en-US" dirty="0"/>
          </a:p>
          <a:p>
            <a:r>
              <a:rPr lang="en-US" dirty="0" err="1"/>
              <a:t>Ek</a:t>
            </a:r>
            <a:r>
              <a:rPr lang="en-US" dirty="0"/>
              <a:t> : install 2 version 3 and 1 version 2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r>
              <a:rPr lang="en-US" dirty="0"/>
              <a:t> -2 to run version 2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r>
              <a:rPr lang="en-US" dirty="0"/>
              <a:t> to run highest version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r>
              <a:rPr lang="en-US" dirty="0"/>
              <a:t> -0 to see all versions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en-US" dirty="0" err="1"/>
              <a:t>Py</a:t>
            </a:r>
            <a:r>
              <a:rPr lang="en-US" dirty="0"/>
              <a:t> -3.8 to run 3.8 version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endParaRPr lang="en-US" dirty="0"/>
          </a:p>
          <a:p>
            <a:pPr marL="169547" indent="-169547">
              <a:buFont typeface="Arial" panose="020B0604020202020204" pitchFamily="34" charset="0"/>
              <a:buChar char="•"/>
            </a:pPr>
            <a:r>
              <a:rPr lang="en-US" dirty="0"/>
              <a:t>Python 2 put </a:t>
            </a:r>
            <a:r>
              <a:rPr lang="en-US" dirty="0" err="1"/>
              <a:t>thepath</a:t>
            </a:r>
            <a:r>
              <a:rPr lang="en-US" dirty="0"/>
              <a:t> on the system not user so always on top !!! =&gt; launcher is easier</a:t>
            </a:r>
          </a:p>
          <a:p>
            <a:pPr marL="169547" indent="-169547">
              <a:buFont typeface="Arial" panose="020B0604020202020204" pitchFamily="34" charset="0"/>
              <a:buChar char="•"/>
            </a:pPr>
            <a:endParaRPr lang="en-US" dirty="0"/>
          </a:p>
          <a:p>
            <a:pPr marL="169547" indent="-169547">
              <a:buFont typeface="Arial" panose="020B0604020202020204" pitchFamily="34" charset="0"/>
              <a:buChar char="•"/>
            </a:pPr>
            <a:endParaRPr lang="en-US" dirty="0"/>
          </a:p>
          <a:p>
            <a:pPr marL="169547" indent="-169547">
              <a:buFont typeface="Arial" panose="020B0604020202020204" pitchFamily="34" charset="0"/>
              <a:buChar char="•"/>
            </a:pPr>
            <a:endParaRPr lang="en-US" dirty="0"/>
          </a:p>
          <a:p>
            <a:pPr marL="169547" indent="-169547">
              <a:buFont typeface="Arial" panose="020B0604020202020204" pitchFamily="34" charset="0"/>
              <a:buChar char="•"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4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12/05/2021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12/05/2021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products/rstudio/download/#download" TargetMode="External"/><Relationship Id="rId4" Type="http://schemas.openxmlformats.org/officeDocument/2006/relationships/hyperlink" Target="https://cran.r-project.org/bin/windows/base/R-4.0.4-win.ex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sia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m/pandoc/releases/tag/2.13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fil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forwindows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signup?hl=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notebooks/io.ipynb" TargetMode="External"/><Relationship Id="rId5" Type="http://schemas.openxmlformats.org/officeDocument/2006/relationships/hyperlink" Target="https://colab.research.google.com/notebooks/basic_features_overview.ipynb" TargetMode="External"/><Relationship Id="rId4" Type="http://schemas.openxmlformats.org/officeDocument/2006/relationships/hyperlink" Target="https://colab.research.google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ftp/python/3.8.8/python-3.8.8-amd64.ex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Support 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noProof="0" dirty="0"/>
              <a:t>Eric Kiennemann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Library / Packages / Modules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31504"/>
            <a:ext cx="9144000" cy="454982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noProof="0" dirty="0"/>
              <a:t>Definition</a:t>
            </a:r>
            <a:endParaRPr lang="en-GB" sz="1800" noProof="0" dirty="0"/>
          </a:p>
          <a:p>
            <a:pPr lvl="1"/>
            <a:r>
              <a:rPr lang="en-GB" sz="1600" i="1" noProof="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GB" sz="1600" b="0" i="1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</a:t>
            </a:r>
            <a:r>
              <a:rPr lang="en-GB" sz="1600" b="0" i="0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600" b="0" i="0" noProof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Standard Library </a:t>
            </a:r>
            <a:r>
              <a:rPr lang="en-GB" sz="1600" b="0" i="0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comes with Python and is installed along with it, making its </a:t>
            </a:r>
            <a:r>
              <a:rPr lang="en-GB" sz="1600" b="0" i="1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  <a:r>
              <a:rPr lang="en-GB" sz="1600" b="0" i="0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reliably available to any Python code : </a:t>
            </a:r>
          </a:p>
          <a:p>
            <a:pPr lvl="1"/>
            <a:r>
              <a:rPr lang="en-GB" sz="1600" b="0" i="0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pieces of code are in a somewhat standard form and directory layout, one can call it a </a:t>
            </a:r>
            <a:r>
              <a:rPr lang="en-GB" sz="1600" b="0" i="0" noProof="0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package</a:t>
            </a:r>
            <a:endParaRPr lang="en-GB" sz="1600" noProof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GB" sz="1600" b="0" i="0" noProof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Python module is simply a Python source file</a:t>
            </a:r>
            <a:endParaRPr lang="en-GB" sz="1600" noProof="0" dirty="0">
              <a:solidFill>
                <a:schemeClr val="tx1"/>
              </a:solidFill>
            </a:endParaRPr>
          </a:p>
          <a:p>
            <a:r>
              <a:rPr lang="en-GB" sz="2200" noProof="0" dirty="0"/>
              <a:t>The Standard Library</a:t>
            </a:r>
          </a:p>
          <a:p>
            <a:pPr lvl="1"/>
            <a:r>
              <a:rPr lang="en-GB" sz="2000" noProof="0" dirty="0"/>
              <a:t>Have a look in </a:t>
            </a:r>
            <a:r>
              <a:rPr lang="en-GB" sz="2000" b="0" i="0" noProof="0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https://docs.python.org/3/library/</a:t>
            </a:r>
            <a:endParaRPr lang="en-GB" sz="2000" noProof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GB" sz="2200" noProof="0" dirty="0"/>
              <a:t>Packages installed by default with Python</a:t>
            </a:r>
          </a:p>
          <a:p>
            <a:pPr lvl="1"/>
            <a:r>
              <a:rPr lang="en-GB" sz="2000" noProof="0" dirty="0"/>
              <a:t>Pip : package installer</a:t>
            </a:r>
          </a:p>
          <a:p>
            <a:pPr lvl="1"/>
            <a:r>
              <a:rPr lang="en-GB" sz="2000" noProof="0" dirty="0" err="1"/>
              <a:t>Tkinter</a:t>
            </a:r>
            <a:r>
              <a:rPr lang="en-GB" sz="2000" noProof="0" dirty="0"/>
              <a:t> : standard graphical interface</a:t>
            </a:r>
          </a:p>
          <a:p>
            <a:pPr lvl="1"/>
            <a:r>
              <a:rPr lang="en-GB" sz="2000" noProof="0" dirty="0"/>
              <a:t>The standard library test suite</a:t>
            </a:r>
          </a:p>
          <a:p>
            <a:pPr lvl="1"/>
            <a:r>
              <a:rPr lang="en-GB" sz="2000" noProof="0" dirty="0"/>
              <a:t>Python IDLE (one Interface Development Environment for Python)</a:t>
            </a:r>
          </a:p>
        </p:txBody>
      </p:sp>
    </p:spTree>
    <p:extLst>
      <p:ext uri="{BB962C8B-B14F-4D97-AF65-F5344CB8AC3E}">
        <p14:creationId xmlns:p14="http://schemas.microsoft.com/office/powerpoint/2010/main" val="166708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Library / Packages / Modules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31504"/>
            <a:ext cx="9144000" cy="4549824"/>
          </a:xfrm>
        </p:spPr>
        <p:txBody>
          <a:bodyPr rtlCol="0">
            <a:normAutofit/>
          </a:bodyPr>
          <a:lstStyle/>
          <a:p>
            <a:r>
              <a:rPr lang="en-GB" sz="1800" noProof="0" dirty="0">
                <a:solidFill>
                  <a:schemeClr val="tx1"/>
                </a:solidFill>
              </a:rPr>
              <a:t>There are two main tools to install packages :</a:t>
            </a:r>
          </a:p>
          <a:p>
            <a:pPr lvl="1"/>
            <a:r>
              <a:rPr lang="en-GB" sz="1600" noProof="0" dirty="0">
                <a:solidFill>
                  <a:schemeClr val="tx1"/>
                </a:solidFill>
              </a:rPr>
              <a:t>pip tool : which is already installed with python windows version</a:t>
            </a:r>
          </a:p>
          <a:p>
            <a:pPr lvl="1"/>
            <a:r>
              <a:rPr lang="en-GB" sz="1600" noProof="0" dirty="0" err="1">
                <a:solidFill>
                  <a:schemeClr val="tx1"/>
                </a:solidFill>
              </a:rPr>
              <a:t>Conda</a:t>
            </a:r>
            <a:r>
              <a:rPr lang="en-GB" sz="1600" noProof="0" dirty="0">
                <a:solidFill>
                  <a:schemeClr val="tx1"/>
                </a:solidFill>
              </a:rPr>
              <a:t> tool : which need another install</a:t>
            </a:r>
          </a:p>
          <a:p>
            <a:pPr marL="365760" lvl="1" indent="0">
              <a:buNone/>
            </a:pPr>
            <a:endParaRPr lang="en-GB" sz="1600" noProof="0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r>
              <a:rPr lang="en-GB" sz="1600" noProof="0" dirty="0">
                <a:solidFill>
                  <a:schemeClr val="tx1"/>
                </a:solidFill>
              </a:rPr>
              <a:t>I will show you « pip tool »</a:t>
            </a:r>
          </a:p>
          <a:p>
            <a:pPr marL="365760" lvl="1" indent="0">
              <a:buNone/>
            </a:pPr>
            <a:endParaRPr lang="en-GB" sz="1600" noProof="0" dirty="0">
              <a:solidFill>
                <a:schemeClr val="tx1"/>
              </a:solidFill>
            </a:endParaRPr>
          </a:p>
          <a:p>
            <a:r>
              <a:rPr lang="en-GB" sz="1800" noProof="0" dirty="0">
                <a:solidFill>
                  <a:schemeClr val="tx1"/>
                </a:solidFill>
              </a:rPr>
              <a:t>pip list / pip freeze</a:t>
            </a:r>
          </a:p>
          <a:p>
            <a:r>
              <a:rPr lang="en-GB" sz="1800" noProof="0" dirty="0">
                <a:solidFill>
                  <a:schemeClr val="tx1"/>
                </a:solidFill>
              </a:rPr>
              <a:t>pip install </a:t>
            </a:r>
            <a:r>
              <a:rPr lang="en-GB" sz="1800" noProof="0" dirty="0" err="1">
                <a:solidFill>
                  <a:schemeClr val="tx1"/>
                </a:solidFill>
              </a:rPr>
              <a:t>package_name</a:t>
            </a:r>
            <a:endParaRPr lang="en-GB" sz="1800" noProof="0" dirty="0">
              <a:solidFill>
                <a:schemeClr val="tx1"/>
              </a:solidFill>
            </a:endParaRPr>
          </a:p>
          <a:p>
            <a:pPr lvl="1"/>
            <a:r>
              <a:rPr lang="en-GB" sz="1600" noProof="0" dirty="0"/>
              <a:t>For </a:t>
            </a:r>
            <a:r>
              <a:rPr lang="en-GB" sz="1600" noProof="0" dirty="0" err="1"/>
              <a:t>i.e</a:t>
            </a:r>
            <a:r>
              <a:rPr lang="en-GB" sz="1600" noProof="0" dirty="0"/>
              <a:t> « pip install </a:t>
            </a:r>
            <a:r>
              <a:rPr lang="en-GB" sz="1600" noProof="0" dirty="0" err="1"/>
              <a:t>numpy</a:t>
            </a:r>
            <a:r>
              <a:rPr lang="en-GB" sz="1600" noProof="0" dirty="0"/>
              <a:t> » (don’t do it) </a:t>
            </a:r>
          </a:p>
          <a:p>
            <a:pPr marL="365760" lvl="1" indent="0">
              <a:buNone/>
            </a:pPr>
            <a:r>
              <a:rPr lang="en-GB" sz="1600" noProof="0" dirty="0"/>
              <a:t>in C:\Users\eric\AppData\Local\Programs\Python\Python38\Lib\site-packages</a:t>
            </a:r>
          </a:p>
          <a:p>
            <a:r>
              <a:rPr lang="en-GB" sz="1800" noProof="0" dirty="0"/>
              <a:t>To use it in your code : « import </a:t>
            </a:r>
            <a:r>
              <a:rPr lang="en-GB" sz="1800" noProof="0" dirty="0" err="1"/>
              <a:t>numpy</a:t>
            </a:r>
            <a:r>
              <a:rPr lang="en-GB" sz="1800" noProof="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90065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library / Packages / Modules : Your turn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31504"/>
            <a:ext cx="9144000" cy="4549824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Print a number between 0 and 1 using standard library</a:t>
            </a:r>
          </a:p>
          <a:p>
            <a:pPr lvl="1"/>
            <a:r>
              <a:rPr lang="en-GB" noProof="0" dirty="0"/>
              <a:t>Can you find the python code of the used module ?</a:t>
            </a:r>
          </a:p>
          <a:p>
            <a:pPr rtl="0"/>
            <a:r>
              <a:rPr lang="en-GB" noProof="0" dirty="0"/>
              <a:t>Update your version of « pip » to the latest version</a:t>
            </a:r>
          </a:p>
          <a:p>
            <a:pPr marL="0" indent="0">
              <a:buNone/>
            </a:pPr>
            <a:endParaRPr lang="en-GB" sz="1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0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Virtual environment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31504"/>
            <a:ext cx="9144000" cy="2104256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What is it ?</a:t>
            </a:r>
          </a:p>
          <a:p>
            <a:pPr lvl="1"/>
            <a:r>
              <a:rPr lang="en-GB" sz="2000" noProof="0" dirty="0"/>
              <a:t>“A virtual environment is a Python environment such that the Python interpreter, libraries and scripts installed into it are isolated from those installed in other virtual environments, and from the “system” Python </a:t>
            </a:r>
          </a:p>
          <a:p>
            <a:pPr lvl="1"/>
            <a:endParaRPr lang="en-GB" noProof="0" dirty="0"/>
          </a:p>
        </p:txBody>
      </p:sp>
      <p:sp>
        <p:nvSpPr>
          <p:cNvPr id="2" name="Organigramme : Disque magnétique 1">
            <a:extLst>
              <a:ext uri="{FF2B5EF4-FFF2-40B4-BE49-F238E27FC236}">
                <a16:creationId xmlns:a16="http://schemas.microsoft.com/office/drawing/2014/main" id="{8BB39D76-D78F-4782-A512-0375E85BA9B5}"/>
              </a:ext>
            </a:extLst>
          </p:cNvPr>
          <p:cNvSpPr/>
          <p:nvPr/>
        </p:nvSpPr>
        <p:spPr>
          <a:xfrm>
            <a:off x="2023677" y="4077072"/>
            <a:ext cx="1008112" cy="18749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Virtual </a:t>
            </a:r>
            <a:r>
              <a:rPr lang="fr-FR" dirty="0" err="1">
                <a:solidFill>
                  <a:schemeClr val="bg1"/>
                </a:solidFill>
              </a:rPr>
              <a:t>env</a:t>
            </a:r>
            <a:r>
              <a:rPr lang="fr-FR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214901D6-7896-408D-97CD-606CA68C66DF}"/>
              </a:ext>
            </a:extLst>
          </p:cNvPr>
          <p:cNvSpPr/>
          <p:nvPr/>
        </p:nvSpPr>
        <p:spPr>
          <a:xfrm>
            <a:off x="3775677" y="4077072"/>
            <a:ext cx="1008112" cy="18749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Virtual </a:t>
            </a:r>
            <a:r>
              <a:rPr lang="fr-FR" dirty="0" err="1">
                <a:solidFill>
                  <a:schemeClr val="bg1"/>
                </a:solidFill>
              </a:rPr>
              <a:t>env</a:t>
            </a:r>
            <a:r>
              <a:rPr lang="fr-FR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6" name="Organigramme : Disque magnétique 5">
            <a:extLst>
              <a:ext uri="{FF2B5EF4-FFF2-40B4-BE49-F238E27FC236}">
                <a16:creationId xmlns:a16="http://schemas.microsoft.com/office/drawing/2014/main" id="{968C0E68-C5BE-4E31-9E15-147AEE4CFF6B}"/>
              </a:ext>
            </a:extLst>
          </p:cNvPr>
          <p:cNvSpPr/>
          <p:nvPr/>
        </p:nvSpPr>
        <p:spPr>
          <a:xfrm>
            <a:off x="6960096" y="4077072"/>
            <a:ext cx="1008112" cy="18749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Virtual </a:t>
            </a:r>
            <a:r>
              <a:rPr lang="fr-FR" dirty="0" err="1">
                <a:solidFill>
                  <a:schemeClr val="bg1"/>
                </a:solidFill>
              </a:rPr>
              <a:t>env</a:t>
            </a:r>
            <a:r>
              <a:rPr lang="fr-FR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7" name="Organigramme : Disque magnétique 6">
            <a:extLst>
              <a:ext uri="{FF2B5EF4-FFF2-40B4-BE49-F238E27FC236}">
                <a16:creationId xmlns:a16="http://schemas.microsoft.com/office/drawing/2014/main" id="{7EE84D68-B0C9-4F75-B8B8-9CEFA0C24A6F}"/>
              </a:ext>
            </a:extLst>
          </p:cNvPr>
          <p:cNvSpPr/>
          <p:nvPr/>
        </p:nvSpPr>
        <p:spPr>
          <a:xfrm>
            <a:off x="8616280" y="4077072"/>
            <a:ext cx="1008112" cy="18749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Virtual </a:t>
            </a:r>
            <a:r>
              <a:rPr lang="fr-FR" dirty="0" err="1">
                <a:solidFill>
                  <a:schemeClr val="bg1"/>
                </a:solidFill>
              </a:rPr>
              <a:t>env</a:t>
            </a:r>
            <a:r>
              <a:rPr lang="fr-FR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4BB75564-BB19-4239-883F-51FD4D2E149F}"/>
              </a:ext>
            </a:extLst>
          </p:cNvPr>
          <p:cNvSpPr/>
          <p:nvPr/>
        </p:nvSpPr>
        <p:spPr>
          <a:xfrm>
            <a:off x="5434191" y="4077072"/>
            <a:ext cx="1008112" cy="1874912"/>
          </a:xfrm>
          <a:prstGeom prst="flowChartMagneticDisk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Python SYSTEM</a:t>
            </a:r>
          </a:p>
        </p:txBody>
      </p:sp>
      <p:sp>
        <p:nvSpPr>
          <p:cNvPr id="3" name="Flèche : courbe vers le haut 2">
            <a:extLst>
              <a:ext uri="{FF2B5EF4-FFF2-40B4-BE49-F238E27FC236}">
                <a16:creationId xmlns:a16="http://schemas.microsoft.com/office/drawing/2014/main" id="{25E0B9DA-1264-4087-824E-5C9B56148CDB}"/>
              </a:ext>
            </a:extLst>
          </p:cNvPr>
          <p:cNvSpPr/>
          <p:nvPr/>
        </p:nvSpPr>
        <p:spPr>
          <a:xfrm rot="10800000">
            <a:off x="4223074" y="3639344"/>
            <a:ext cx="1584176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courbe vers le haut 9">
            <a:extLst>
              <a:ext uri="{FF2B5EF4-FFF2-40B4-BE49-F238E27FC236}">
                <a16:creationId xmlns:a16="http://schemas.microsoft.com/office/drawing/2014/main" id="{00616425-8A8F-4302-B6E5-AC9558C4503D}"/>
              </a:ext>
            </a:extLst>
          </p:cNvPr>
          <p:cNvSpPr/>
          <p:nvPr/>
        </p:nvSpPr>
        <p:spPr>
          <a:xfrm>
            <a:off x="5951984" y="6093296"/>
            <a:ext cx="1584176" cy="3600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Flèche : courbe vers le bas 3">
            <a:extLst>
              <a:ext uri="{FF2B5EF4-FFF2-40B4-BE49-F238E27FC236}">
                <a16:creationId xmlns:a16="http://schemas.microsoft.com/office/drawing/2014/main" id="{A847E88E-3D24-4061-9BE4-7E39CAAB7301}"/>
              </a:ext>
            </a:extLst>
          </p:cNvPr>
          <p:cNvSpPr/>
          <p:nvPr/>
        </p:nvSpPr>
        <p:spPr>
          <a:xfrm>
            <a:off x="5938247" y="3429000"/>
            <a:ext cx="3326105" cy="5703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Flèche : courbe vers le bas 14">
            <a:extLst>
              <a:ext uri="{FF2B5EF4-FFF2-40B4-BE49-F238E27FC236}">
                <a16:creationId xmlns:a16="http://schemas.microsoft.com/office/drawing/2014/main" id="{CFB19706-66B3-46CA-BFC1-CB11AA4C8509}"/>
              </a:ext>
            </a:extLst>
          </p:cNvPr>
          <p:cNvSpPr/>
          <p:nvPr/>
        </p:nvSpPr>
        <p:spPr>
          <a:xfrm rot="10800000">
            <a:off x="2560020" y="6104519"/>
            <a:ext cx="3326105" cy="57038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90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Virtual environment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31504"/>
            <a:ext cx="9144000" cy="4549824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Why ?</a:t>
            </a:r>
          </a:p>
          <a:p>
            <a:pPr lvl="1"/>
            <a:r>
              <a:rPr lang="en-GB" sz="2000" noProof="0" dirty="0"/>
              <a:t>When working on different projects at the same time</a:t>
            </a:r>
          </a:p>
          <a:p>
            <a:pPr lvl="2"/>
            <a:r>
              <a:rPr lang="en-GB" sz="1800" noProof="0" dirty="0"/>
              <a:t>Some </a:t>
            </a:r>
            <a:r>
              <a:rPr lang="en-GB" sz="1800" noProof="0" dirty="0" err="1"/>
              <a:t>librairies</a:t>
            </a:r>
            <a:r>
              <a:rPr lang="en-GB" sz="1800" noProof="0" dirty="0"/>
              <a:t> might be incompatible</a:t>
            </a:r>
          </a:p>
          <a:p>
            <a:pPr lvl="2"/>
            <a:r>
              <a:rPr lang="en-GB" sz="1800" noProof="0" dirty="0"/>
              <a:t>We want to use different version of libraries</a:t>
            </a:r>
          </a:p>
          <a:p>
            <a:pPr lvl="2"/>
            <a:r>
              <a:rPr lang="en-GB" sz="1800" noProof="0" dirty="0"/>
              <a:t>We want to use different python interpreter</a:t>
            </a:r>
          </a:p>
          <a:p>
            <a:pPr lvl="2"/>
            <a:r>
              <a:rPr lang="en-GB" sz="1800" noProof="0" dirty="0"/>
              <a:t>….</a:t>
            </a:r>
          </a:p>
          <a:p>
            <a:r>
              <a:rPr lang="en-GB" sz="2200" noProof="0" dirty="0"/>
              <a:t>How ?</a:t>
            </a:r>
          </a:p>
          <a:p>
            <a:pPr lvl="1"/>
            <a:r>
              <a:rPr lang="en-GB" sz="2000" noProof="0" dirty="0"/>
              <a:t>Several products exists : </a:t>
            </a:r>
            <a:r>
              <a:rPr lang="en-GB" sz="2000" noProof="0" dirty="0" err="1"/>
              <a:t>virtualenv</a:t>
            </a:r>
            <a:r>
              <a:rPr lang="en-GB" sz="2000" noProof="0" dirty="0"/>
              <a:t>, </a:t>
            </a:r>
            <a:r>
              <a:rPr lang="en-GB" sz="2000" noProof="0" dirty="0" err="1"/>
              <a:t>venv</a:t>
            </a:r>
            <a:r>
              <a:rPr lang="en-GB" sz="2000" noProof="0" dirty="0"/>
              <a:t>, </a:t>
            </a:r>
            <a:r>
              <a:rPr lang="en-GB" sz="2000" noProof="0" dirty="0" err="1"/>
              <a:t>conda</a:t>
            </a:r>
            <a:r>
              <a:rPr lang="en-GB" sz="2000" noProof="0" dirty="0"/>
              <a:t> ….</a:t>
            </a:r>
          </a:p>
          <a:p>
            <a:pPr lvl="1"/>
            <a:r>
              <a:rPr lang="en-GB" sz="2000" noProof="0" dirty="0"/>
              <a:t>They each have their pros and cons</a:t>
            </a:r>
          </a:p>
          <a:p>
            <a:pPr lvl="1"/>
            <a:r>
              <a:rPr lang="en-GB" sz="2000" noProof="0" dirty="0"/>
              <a:t>You can mix them even if it is not always simple</a:t>
            </a:r>
          </a:p>
          <a:p>
            <a:pPr lvl="1"/>
            <a:r>
              <a:rPr lang="en-GB" sz="2000" noProof="0" dirty="0"/>
              <a:t>I will use « </a:t>
            </a:r>
            <a:r>
              <a:rPr lang="en-GB" sz="2000" noProof="0" dirty="0" err="1"/>
              <a:t>virtualenv</a:t>
            </a:r>
            <a:r>
              <a:rPr lang="en-GB" sz="2000" noProof="0" dirty="0"/>
              <a:t> » with you </a:t>
            </a:r>
          </a:p>
        </p:txBody>
      </p:sp>
    </p:spTree>
    <p:extLst>
      <p:ext uri="{BB962C8B-B14F-4D97-AF65-F5344CB8AC3E}">
        <p14:creationId xmlns:p14="http://schemas.microsoft.com/office/powerpoint/2010/main" val="371359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Build Python Virtual environment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628800"/>
            <a:ext cx="9144000" cy="5026496"/>
          </a:xfrm>
        </p:spPr>
        <p:txBody>
          <a:bodyPr rtlCol="0">
            <a:normAutofit/>
          </a:bodyPr>
          <a:lstStyle/>
          <a:p>
            <a:r>
              <a:rPr lang="en-GB" altLang="fr-FR" sz="1600" noProof="0" dirty="0"/>
              <a:t>Install </a:t>
            </a:r>
            <a:r>
              <a:rPr lang="en-GB" altLang="fr-FR" sz="1600" noProof="0" dirty="0" err="1"/>
              <a:t>virtualenv</a:t>
            </a:r>
            <a:r>
              <a:rPr lang="en-GB" altLang="fr-FR" sz="1600" noProof="0" dirty="0"/>
              <a:t> at the « system level »</a:t>
            </a:r>
          </a:p>
          <a:p>
            <a:pPr lvl="1"/>
            <a:r>
              <a:rPr lang="en-GB" sz="1400" noProof="0" dirty="0"/>
              <a:t>« </a:t>
            </a:r>
            <a:r>
              <a:rPr lang="en-GB" altLang="fr-FR" sz="1400" noProof="0" dirty="0"/>
              <a:t>pip install </a:t>
            </a:r>
            <a:r>
              <a:rPr lang="en-GB" altLang="fr-FR" sz="1400" noProof="0" dirty="0" err="1"/>
              <a:t>virtualenv</a:t>
            </a:r>
            <a:r>
              <a:rPr lang="en-GB" altLang="fr-FR" sz="1400" noProof="0" dirty="0"/>
              <a:t> »		</a:t>
            </a:r>
            <a:r>
              <a:rPr lang="en-GB" sz="1400" noProof="0" dirty="0">
                <a:solidFill>
                  <a:srgbClr val="FF0000"/>
                </a:solidFill>
              </a:rPr>
              <a:t> And it should be the only one installed here</a:t>
            </a:r>
            <a:endParaRPr lang="en-GB" altLang="fr-FR" sz="1400" noProof="0" dirty="0"/>
          </a:p>
          <a:p>
            <a:r>
              <a:rPr lang="en-GB" altLang="fr-FR" sz="1600" noProof="0" dirty="0"/>
              <a:t>Create first virtual environment (other option : create your virtual environment in your project)</a:t>
            </a:r>
          </a:p>
          <a:p>
            <a:pPr lvl="1"/>
            <a:r>
              <a:rPr lang="en-GB" altLang="fr-FR" sz="1600" noProof="0" dirty="0"/>
              <a:t>Create a directory where you will put all your virtual environment</a:t>
            </a:r>
          </a:p>
          <a:p>
            <a:pPr lvl="2"/>
            <a:r>
              <a:rPr lang="en-GB" altLang="fr-FR" sz="1400" noProof="0" dirty="0"/>
              <a:t>« </a:t>
            </a:r>
            <a:r>
              <a:rPr lang="en-GB" altLang="fr-FR" sz="1400" noProof="0" dirty="0" err="1"/>
              <a:t>mkdir</a:t>
            </a:r>
            <a:r>
              <a:rPr lang="en-GB" altLang="fr-FR" sz="1400" noProof="0" dirty="0"/>
              <a:t> C:\Users\eric\virtual_environment » or « </a:t>
            </a:r>
            <a:r>
              <a:rPr lang="en-GB" altLang="fr-FR" sz="1400" noProof="0" dirty="0" err="1"/>
              <a:t>mkdir</a:t>
            </a:r>
            <a:r>
              <a:rPr lang="en-GB" altLang="fr-FR" sz="1400" noProof="0" dirty="0"/>
              <a:t> c:\Users\eric\&lt;my_project&gt; »</a:t>
            </a:r>
          </a:p>
          <a:p>
            <a:pPr lvl="2"/>
            <a:r>
              <a:rPr lang="en-GB" altLang="fr-FR" sz="1400" noProof="0" dirty="0"/>
              <a:t>« cd C:\Users\eric\virtual_environment  » or « cd c:\Users\eric\&lt;my_project&gt; »</a:t>
            </a:r>
          </a:p>
          <a:p>
            <a:pPr lvl="1"/>
            <a:r>
              <a:rPr lang="en-GB" altLang="fr-FR" sz="1600" noProof="0" dirty="0"/>
              <a:t>Create the virtual environment</a:t>
            </a:r>
          </a:p>
          <a:p>
            <a:pPr lvl="2"/>
            <a:r>
              <a:rPr lang="en-GB" altLang="fr-FR" noProof="0" dirty="0"/>
              <a:t>« </a:t>
            </a:r>
            <a:r>
              <a:rPr lang="en-GB" altLang="fr-FR" noProof="0" dirty="0" err="1"/>
              <a:t>virtualenv</a:t>
            </a:r>
            <a:r>
              <a:rPr lang="en-GB" altLang="fr-FR" noProof="0" dirty="0"/>
              <a:t> </a:t>
            </a:r>
            <a:r>
              <a:rPr lang="en-GB" altLang="fr-FR" noProof="0" dirty="0" err="1"/>
              <a:t>my_first_env</a:t>
            </a:r>
            <a:r>
              <a:rPr lang="en-GB" altLang="fr-FR" noProof="0" dirty="0"/>
              <a:t> » or « </a:t>
            </a:r>
            <a:r>
              <a:rPr lang="en-GB" altLang="fr-FR" noProof="0" dirty="0" err="1"/>
              <a:t>virtualenv</a:t>
            </a:r>
            <a:r>
              <a:rPr lang="en-GB" altLang="fr-FR" noProof="0" dirty="0"/>
              <a:t> .</a:t>
            </a:r>
            <a:r>
              <a:rPr lang="en-GB" altLang="fr-FR" noProof="0" dirty="0" err="1"/>
              <a:t>venv</a:t>
            </a:r>
            <a:r>
              <a:rPr lang="en-GB" altLang="fr-FR" noProof="0" dirty="0"/>
              <a:t> »</a:t>
            </a:r>
          </a:p>
          <a:p>
            <a:pPr lvl="1"/>
            <a:r>
              <a:rPr lang="en-GB" altLang="fr-FR" sz="1600" noProof="0" dirty="0"/>
              <a:t>Look at the result : «   pip==21.0.1, </a:t>
            </a:r>
            <a:r>
              <a:rPr lang="en-GB" altLang="fr-FR" sz="1600" noProof="0" dirty="0" err="1"/>
              <a:t>setuptools</a:t>
            </a:r>
            <a:r>
              <a:rPr lang="en-GB" altLang="fr-FR" sz="1600" noProof="0" dirty="0"/>
              <a:t>==53.0.0, wheel==0.36.2 »</a:t>
            </a:r>
          </a:p>
          <a:p>
            <a:pPr lvl="1"/>
            <a:r>
              <a:rPr lang="en-GB" altLang="fr-FR" sz="1600" noProof="0" dirty="0"/>
              <a:t>Look at the folder structure …</a:t>
            </a:r>
          </a:p>
          <a:p>
            <a:r>
              <a:rPr lang="en-GB" altLang="fr-FR" sz="1800" noProof="0" dirty="0"/>
              <a:t>Create a virtual environment with another python version</a:t>
            </a:r>
            <a:endParaRPr lang="en-GB" altLang="fr-FR" sz="1600" noProof="0" dirty="0"/>
          </a:p>
          <a:p>
            <a:pPr lvl="2"/>
            <a:r>
              <a:rPr lang="en-GB" altLang="fr-FR" sz="1600" noProof="0" dirty="0"/>
              <a:t>« cd C:\Users\eric\virtual_environment  »</a:t>
            </a:r>
          </a:p>
          <a:p>
            <a:pPr lvl="2"/>
            <a:r>
              <a:rPr lang="en-GB" altLang="fr-FR" noProof="0" dirty="0"/>
              <a:t>« </a:t>
            </a:r>
            <a:r>
              <a:rPr lang="en-GB" altLang="fr-FR" noProof="0" dirty="0" err="1"/>
              <a:t>virtualenv</a:t>
            </a:r>
            <a:r>
              <a:rPr lang="en-GB" altLang="fr-FR" noProof="0" dirty="0"/>
              <a:t> </a:t>
            </a:r>
            <a:r>
              <a:rPr lang="en-GB" altLang="fr-FR" noProof="0" dirty="0" err="1"/>
              <a:t>my_pythonXX_env</a:t>
            </a:r>
            <a:r>
              <a:rPr lang="en-GB" altLang="fr-FR" noProof="0" dirty="0"/>
              <a:t> -p=</a:t>
            </a:r>
            <a:r>
              <a:rPr lang="en-GB" altLang="fr-FR" noProof="0" dirty="0" err="1"/>
              <a:t>pythonX.X</a:t>
            </a:r>
            <a:r>
              <a:rPr lang="en-GB" altLang="fr-FR" noProof="0" dirty="0"/>
              <a:t>»</a:t>
            </a:r>
            <a:endParaRPr lang="en-GB" altLang="fr-FR" sz="1600" noProof="0" dirty="0"/>
          </a:p>
          <a:p>
            <a:pPr lvl="1"/>
            <a:endParaRPr lang="en-GB" altLang="fr-FR" sz="1600" noProof="0" dirty="0"/>
          </a:p>
          <a:p>
            <a:endParaRPr lang="en-GB" altLang="fr-FR" sz="1800" noProof="0" dirty="0"/>
          </a:p>
          <a:p>
            <a:endParaRPr lang="en-GB" sz="1800" noProof="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GB" sz="1600" noProof="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en-GB" sz="1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7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Start Python Virtual environment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31504"/>
            <a:ext cx="9144000" cy="4549824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Start to a Virtual environment</a:t>
            </a:r>
          </a:p>
          <a:p>
            <a:pPr lvl="1"/>
            <a:r>
              <a:rPr lang="en-GB" sz="1600" noProof="0" dirty="0">
                <a:solidFill>
                  <a:schemeClr val="tx1"/>
                </a:solidFill>
              </a:rPr>
              <a:t>Run « activate » function</a:t>
            </a:r>
          </a:p>
          <a:p>
            <a:pPr lvl="2"/>
            <a:r>
              <a:rPr lang="en-GB" sz="1400" noProof="0" dirty="0">
                <a:solidFill>
                  <a:schemeClr val="tx1"/>
                </a:solidFill>
              </a:rPr>
              <a:t>« .\</a:t>
            </a:r>
            <a:r>
              <a:rPr lang="en-GB" sz="1400" noProof="0" dirty="0" err="1">
                <a:solidFill>
                  <a:schemeClr val="tx1"/>
                </a:solidFill>
              </a:rPr>
              <a:t>my_first_env</a:t>
            </a:r>
            <a:r>
              <a:rPr lang="en-GB" sz="1400" noProof="0" dirty="0">
                <a:solidFill>
                  <a:schemeClr val="tx1"/>
                </a:solidFill>
              </a:rPr>
              <a:t>\scripts\activate »</a:t>
            </a:r>
          </a:p>
          <a:p>
            <a:pPr lvl="2"/>
            <a:r>
              <a:rPr lang="en-GB" sz="1400" noProof="0" dirty="0">
                <a:solidFill>
                  <a:schemeClr val="tx1"/>
                </a:solidFill>
              </a:rPr>
              <a:t>Look at your prompt</a:t>
            </a:r>
          </a:p>
          <a:p>
            <a:pPr lvl="1"/>
            <a:r>
              <a:rPr lang="en-GB" sz="1600" noProof="0" dirty="0">
                <a:solidFill>
                  <a:schemeClr val="tx1"/>
                </a:solidFill>
              </a:rPr>
              <a:t>Check the python interpreter that is used and the « pip » that is used and the python version</a:t>
            </a:r>
          </a:p>
          <a:p>
            <a:pPr lvl="2"/>
            <a:r>
              <a:rPr lang="en-GB" sz="1400" noProof="0" dirty="0">
                <a:solidFill>
                  <a:schemeClr val="tx1"/>
                </a:solidFill>
              </a:rPr>
              <a:t>« where python », « where pip », « python –version » : Explain ….</a:t>
            </a:r>
          </a:p>
          <a:p>
            <a:r>
              <a:rPr lang="en-GB" sz="1800" noProof="0" dirty="0">
                <a:solidFill>
                  <a:schemeClr val="tx1"/>
                </a:solidFill>
              </a:rPr>
              <a:t>Stop a Virtual environment</a:t>
            </a:r>
          </a:p>
          <a:p>
            <a:pPr lvl="1"/>
            <a:r>
              <a:rPr lang="en-GB" sz="1600" noProof="0" dirty="0">
                <a:solidFill>
                  <a:schemeClr val="tx1"/>
                </a:solidFill>
              </a:rPr>
              <a:t>Run « deactivate » function</a:t>
            </a:r>
          </a:p>
          <a:p>
            <a:pPr lvl="2"/>
            <a:r>
              <a:rPr lang="en-GB" sz="1400" noProof="0" dirty="0">
                <a:solidFill>
                  <a:schemeClr val="tx1"/>
                </a:solidFill>
              </a:rPr>
              <a:t>« deactivate»</a:t>
            </a:r>
          </a:p>
          <a:p>
            <a:pPr lvl="2"/>
            <a:r>
              <a:rPr lang="en-GB" sz="1400" noProof="0" dirty="0">
                <a:solidFill>
                  <a:schemeClr val="tx1"/>
                </a:solidFill>
              </a:rPr>
              <a:t>Look at your prompt</a:t>
            </a:r>
          </a:p>
          <a:p>
            <a:pPr lvl="1"/>
            <a:r>
              <a:rPr lang="en-GB" sz="1600" noProof="0" dirty="0">
                <a:solidFill>
                  <a:schemeClr val="tx1"/>
                </a:solidFill>
              </a:rPr>
              <a:t>Check the python interpreter that is used and the « pip » that is used</a:t>
            </a:r>
          </a:p>
          <a:p>
            <a:endParaRPr lang="en-GB" sz="1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9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Virtual environment : Your turn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31504"/>
            <a:ext cx="9144000" cy="4549824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Go back to system python</a:t>
            </a:r>
          </a:p>
          <a:p>
            <a:pPr rtl="0"/>
            <a:r>
              <a:rPr lang="en-GB" noProof="0" dirty="0"/>
              <a:t>Create a new virtual environment and start it</a:t>
            </a:r>
          </a:p>
          <a:p>
            <a:pPr rtl="0"/>
            <a:r>
              <a:rPr lang="en-GB" noProof="0" dirty="0"/>
              <a:t>Find a library that help you calculate the mean of : ( 4, 7.8, 12, 47.3)</a:t>
            </a:r>
          </a:p>
          <a:p>
            <a:pPr rtl="0"/>
            <a:r>
              <a:rPr lang="en-GB" noProof="0" dirty="0"/>
              <a:t>Install this library and run python script</a:t>
            </a:r>
          </a:p>
          <a:p>
            <a:pPr rtl="0"/>
            <a:r>
              <a:rPr lang="en-GB" noProof="0" dirty="0"/>
              <a:t>Calculate the mean using the library you find</a:t>
            </a:r>
          </a:p>
          <a:p>
            <a:pPr rtl="0"/>
            <a:r>
              <a:rPr lang="en-GB" noProof="0" dirty="0"/>
              <a:t>Stop your virtual environment</a:t>
            </a:r>
          </a:p>
          <a:p>
            <a:pPr rtl="0"/>
            <a:r>
              <a:rPr lang="en-GB" noProof="0" dirty="0"/>
              <a:t>List the libraries installed in your system. Check the installed library is not there anymore ?</a:t>
            </a:r>
          </a:p>
          <a:p>
            <a:pPr marL="0" indent="0">
              <a:buNone/>
            </a:pPr>
            <a:endParaRPr lang="en-GB" sz="1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5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/>
              <a:t>Use of an IDE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412776"/>
            <a:ext cx="9144000" cy="4549824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What is it ?</a:t>
            </a:r>
          </a:p>
          <a:p>
            <a:pPr lvl="1"/>
            <a:r>
              <a:rPr lang="en-GB" noProof="0" dirty="0"/>
              <a:t>IDE : Integrated Development Environment</a:t>
            </a:r>
          </a:p>
          <a:p>
            <a:pPr lvl="1"/>
            <a:r>
              <a:rPr lang="en-GB" noProof="0" dirty="0"/>
              <a:t>Helps you write code</a:t>
            </a:r>
          </a:p>
          <a:p>
            <a:pPr lvl="1"/>
            <a:r>
              <a:rPr lang="en-GB" noProof="0" dirty="0"/>
              <a:t>Not mandatory ! But really </a:t>
            </a:r>
            <a:r>
              <a:rPr lang="en-GB" noProof="0" dirty="0" err="1"/>
              <a:t>helpfull</a:t>
            </a:r>
            <a:endParaRPr lang="en-GB" noProof="0" dirty="0"/>
          </a:p>
          <a:p>
            <a:pPr rtl="0"/>
            <a:r>
              <a:rPr lang="en-GB" noProof="0" dirty="0"/>
              <a:t>Available IDE for python</a:t>
            </a:r>
          </a:p>
          <a:p>
            <a:pPr lvl="1"/>
            <a:r>
              <a:rPr lang="en-GB" noProof="0" dirty="0"/>
              <a:t>A lot !</a:t>
            </a:r>
          </a:p>
          <a:p>
            <a:pPr lvl="1"/>
            <a:r>
              <a:rPr lang="en-GB" noProof="0" dirty="0"/>
              <a:t>Idle, PyCharm, Visual Code, Sublime Text, Atom ….</a:t>
            </a:r>
          </a:p>
          <a:p>
            <a:pPr rtl="0"/>
            <a:r>
              <a:rPr lang="en-GB" noProof="0" dirty="0"/>
              <a:t>I will show you Visual Code</a:t>
            </a:r>
          </a:p>
          <a:p>
            <a:pPr lvl="1"/>
            <a:r>
              <a:rPr lang="en-GB" noProof="0" dirty="0"/>
              <a:t>But others are also Ok</a:t>
            </a:r>
          </a:p>
          <a:p>
            <a:pPr marL="0" indent="0">
              <a:buNone/>
            </a:pPr>
            <a:endParaRPr lang="en-GB" sz="1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8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/>
              <a:t>Use of an IDE : </a:t>
            </a:r>
            <a:r>
              <a:rPr lang="en-GB" noProof="0" dirty="0" err="1"/>
              <a:t>vscode</a:t>
            </a:r>
            <a:endParaRPr lang="en-GB" noProof="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412776"/>
            <a:ext cx="9144000" cy="4549824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Install it from :</a:t>
            </a:r>
          </a:p>
          <a:p>
            <a:pPr lvl="1"/>
            <a:r>
              <a:rPr lang="en-GB" noProof="0" dirty="0"/>
              <a:t>https://code.visualstudio.com/</a:t>
            </a:r>
          </a:p>
          <a:p>
            <a:pPr rtl="0"/>
            <a:r>
              <a:rPr lang="en-GB" noProof="0" dirty="0"/>
              <a:t>Run it</a:t>
            </a:r>
          </a:p>
          <a:p>
            <a:pPr rtl="0"/>
            <a:r>
              <a:rPr lang="en-GB" noProof="0" dirty="0"/>
              <a:t>Folder : same meaning as in Windows</a:t>
            </a:r>
          </a:p>
          <a:p>
            <a:pPr lvl="1"/>
            <a:r>
              <a:rPr lang="en-GB" noProof="0" dirty="0"/>
              <a:t>For instance : create a folder for each of your project</a:t>
            </a:r>
          </a:p>
          <a:p>
            <a:pPr rtl="0"/>
            <a:r>
              <a:rPr lang="en-GB" noProof="0" dirty="0"/>
              <a:t>Workspace : optional</a:t>
            </a:r>
          </a:p>
          <a:p>
            <a:pPr lvl="1"/>
            <a:r>
              <a:rPr lang="en-GB" noProof="0" dirty="0"/>
              <a:t>Interesting when working with several folder</a:t>
            </a:r>
          </a:p>
          <a:p>
            <a:r>
              <a:rPr lang="en-GB" noProof="0" dirty="0"/>
              <a:t>Can be run from command line « code . » : automatically open the current folder</a:t>
            </a:r>
          </a:p>
        </p:txBody>
      </p:sp>
    </p:spTree>
    <p:extLst>
      <p:ext uri="{BB962C8B-B14F-4D97-AF65-F5344CB8AC3E}">
        <p14:creationId xmlns:p14="http://schemas.microsoft.com/office/powerpoint/2010/main" val="41940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Introduction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ctr" rtl="0">
              <a:buNone/>
            </a:pPr>
            <a:r>
              <a:rPr lang="en-GB" noProof="0" dirty="0"/>
              <a:t>I will show you the tools I use … and the way I work</a:t>
            </a:r>
          </a:p>
          <a:p>
            <a:pPr marL="0" indent="0" algn="ctr" rtl="0">
              <a:buNone/>
            </a:pPr>
            <a:endParaRPr lang="en-GB" noProof="0" dirty="0"/>
          </a:p>
          <a:p>
            <a:pPr marL="0" indent="0" algn="ctr" rtl="0">
              <a:buNone/>
            </a:pPr>
            <a:r>
              <a:rPr lang="en-GB" noProof="0" dirty="0"/>
              <a:t>BUT</a:t>
            </a:r>
          </a:p>
          <a:p>
            <a:pPr marL="0" indent="0" rtl="0">
              <a:buNone/>
            </a:pPr>
            <a:endParaRPr lang="en-GB" noProof="0" dirty="0"/>
          </a:p>
          <a:p>
            <a:pPr marL="0" indent="0" algn="ctr" rtl="0">
              <a:buNone/>
            </a:pPr>
            <a:r>
              <a:rPr lang="en-GB" noProof="0" dirty="0"/>
              <a:t>Lots of different tools … and lots of different ways of working</a:t>
            </a:r>
          </a:p>
          <a:p>
            <a:pPr marL="0" indent="0" algn="ctr" rtl="0">
              <a:buNone/>
            </a:pPr>
            <a:endParaRPr lang="en-GB" noProof="0" dirty="0"/>
          </a:p>
          <a:p>
            <a:pPr marL="0" indent="0" algn="ctr" rtl="0">
              <a:buNone/>
            </a:pPr>
            <a:r>
              <a:rPr lang="en-GB" noProof="0" dirty="0"/>
              <a:t>Take from this course what interest you … and trust you !</a:t>
            </a:r>
          </a:p>
        </p:txBody>
      </p:sp>
    </p:spTree>
    <p:extLst>
      <p:ext uri="{BB962C8B-B14F-4D97-AF65-F5344CB8AC3E}">
        <p14:creationId xmlns:p14="http://schemas.microsoft.com/office/powerpoint/2010/main" val="95421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/>
              <a:t>Use of an IDE : </a:t>
            </a:r>
            <a:r>
              <a:rPr lang="en-GB" noProof="0" dirty="0" err="1"/>
              <a:t>vscode</a:t>
            </a:r>
            <a:r>
              <a:rPr lang="en-GB" noProof="0" dirty="0"/>
              <a:t> setup for python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412776"/>
            <a:ext cx="9144000" cy="4549824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noProof="0" dirty="0"/>
              <a:t>Select autosave option</a:t>
            </a:r>
          </a:p>
          <a:p>
            <a:pPr lvl="1"/>
            <a:r>
              <a:rPr lang="en-GB" noProof="0" dirty="0">
                <a:solidFill>
                  <a:srgbClr val="FF0000"/>
                </a:solidFill>
              </a:rPr>
              <a:t>Be </a:t>
            </a:r>
            <a:r>
              <a:rPr lang="en-GB" noProof="0" dirty="0" err="1">
                <a:solidFill>
                  <a:srgbClr val="FF0000"/>
                </a:solidFill>
              </a:rPr>
              <a:t>carefull</a:t>
            </a:r>
            <a:r>
              <a:rPr lang="en-GB" noProof="0" dirty="0"/>
              <a:t>, no code history or backup … use of your OneDrive to store your project is a VERY good idea</a:t>
            </a:r>
          </a:p>
          <a:p>
            <a:r>
              <a:rPr lang="en-GB" noProof="0" dirty="0"/>
              <a:t>Change default shell : </a:t>
            </a:r>
            <a:r>
              <a:rPr lang="en-GB" noProof="0" dirty="0" err="1"/>
              <a:t>ctrl+shift+p</a:t>
            </a:r>
            <a:r>
              <a:rPr lang="en-GB" noProof="0" dirty="0"/>
              <a:t> (palette) + « Terminal : select default profile»</a:t>
            </a:r>
          </a:p>
          <a:p>
            <a:pPr lvl="1"/>
            <a:r>
              <a:rPr lang="en-GB" noProof="0" dirty="0"/>
              <a:t>Select  « command prompt »</a:t>
            </a:r>
          </a:p>
          <a:p>
            <a:r>
              <a:rPr lang="en-GB" noProof="0" dirty="0"/>
              <a:t>install extension : </a:t>
            </a:r>
          </a:p>
          <a:p>
            <a:pPr lvl="1"/>
            <a:r>
              <a:rPr lang="en-GB" noProof="0" dirty="0"/>
              <a:t>Python </a:t>
            </a:r>
            <a:r>
              <a:rPr lang="en-GB" noProof="0" dirty="0" err="1"/>
              <a:t>microsoft</a:t>
            </a:r>
            <a:endParaRPr lang="en-GB" noProof="0" dirty="0"/>
          </a:p>
          <a:p>
            <a:r>
              <a:rPr lang="en-GB" noProof="0" dirty="0"/>
              <a:t>« ctrl + shift + P » : « python select interpreter »</a:t>
            </a:r>
          </a:p>
          <a:p>
            <a:r>
              <a:rPr lang="en-GB" noProof="0" dirty="0"/>
              <a:t>Run a terminal inside </a:t>
            </a:r>
            <a:r>
              <a:rPr lang="en-GB" noProof="0" dirty="0" err="1"/>
              <a:t>vscode</a:t>
            </a:r>
            <a:r>
              <a:rPr lang="en-GB" noProof="0" dirty="0"/>
              <a:t> : « terminal / new terminal »</a:t>
            </a:r>
          </a:p>
          <a:p>
            <a:r>
              <a:rPr lang="en-GB" noProof="0" dirty="0" err="1"/>
              <a:t>Usefull</a:t>
            </a:r>
            <a:r>
              <a:rPr lang="en-GB" noProof="0" dirty="0"/>
              <a:t> short cuts … a lot</a:t>
            </a:r>
          </a:p>
          <a:p>
            <a:pPr lvl="1"/>
            <a:r>
              <a:rPr lang="en-GB" noProof="0" dirty="0"/>
              <a:t>Ctrl + shift + p</a:t>
            </a:r>
          </a:p>
          <a:p>
            <a:pPr lvl="1"/>
            <a:r>
              <a:rPr lang="en-GB" noProof="0" dirty="0"/>
              <a:t>Ctrl f</a:t>
            </a:r>
          </a:p>
          <a:p>
            <a:pPr lvl="1"/>
            <a:r>
              <a:rPr lang="en-GB" noProof="0" dirty="0"/>
              <a:t>Ctrl p</a:t>
            </a:r>
          </a:p>
        </p:txBody>
      </p:sp>
    </p:spTree>
    <p:extLst>
      <p:ext uri="{BB962C8B-B14F-4D97-AF65-F5344CB8AC3E}">
        <p14:creationId xmlns:p14="http://schemas.microsoft.com/office/powerpoint/2010/main" val="369935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/>
              <a:t>Use of an IDE : </a:t>
            </a:r>
            <a:r>
              <a:rPr lang="en-GB" noProof="0" dirty="0" err="1"/>
              <a:t>vscode</a:t>
            </a:r>
            <a:r>
              <a:rPr lang="en-GB" noProof="0" dirty="0"/>
              <a:t>, activation of virtual env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412776"/>
            <a:ext cx="9144000" cy="4549824"/>
          </a:xfrm>
        </p:spPr>
        <p:txBody>
          <a:bodyPr rtlCol="0">
            <a:normAutofit/>
          </a:bodyPr>
          <a:lstStyle/>
          <a:p>
            <a:r>
              <a:rPr lang="en-GB" noProof="0" dirty="0"/>
              <a:t>Add « </a:t>
            </a:r>
            <a:r>
              <a:rPr lang="en-GB" noProof="0" dirty="0" err="1"/>
              <a:t>python.venvPath</a:t>
            </a:r>
            <a:r>
              <a:rPr lang="en-GB" noProof="0" dirty="0"/>
              <a:t> » to your virtual environment path</a:t>
            </a:r>
          </a:p>
          <a:p>
            <a:r>
              <a:rPr lang="en-GB" noProof="0" dirty="0"/>
              <a:t>look at your .</a:t>
            </a:r>
            <a:r>
              <a:rPr lang="en-GB" noProof="0" dirty="0" err="1"/>
              <a:t>vscode</a:t>
            </a:r>
            <a:r>
              <a:rPr lang="en-GB" noProof="0" dirty="0"/>
              <a:t>/</a:t>
            </a:r>
            <a:r>
              <a:rPr lang="en-GB" noProof="0" dirty="0" err="1"/>
              <a:t>settings.json</a:t>
            </a:r>
            <a:r>
              <a:rPr lang="en-GB" noProof="0" dirty="0"/>
              <a:t> or </a:t>
            </a:r>
            <a:r>
              <a:rPr lang="en-GB" noProof="0" dirty="0" err="1"/>
              <a:t>first_workspace.code</a:t>
            </a:r>
            <a:r>
              <a:rPr lang="en-GB" noProof="0" dirty="0"/>
              <a:t>-workspace ... settings</a:t>
            </a:r>
          </a:p>
          <a:p>
            <a:r>
              <a:rPr lang="en-GB" noProof="0" dirty="0"/>
              <a:t>Run a terminal inside </a:t>
            </a:r>
            <a:r>
              <a:rPr lang="en-GB" noProof="0" dirty="0" err="1"/>
              <a:t>vscode</a:t>
            </a:r>
            <a:r>
              <a:rPr lang="en-GB" noProof="0" dirty="0"/>
              <a:t> : « terminal / new terminal »</a:t>
            </a:r>
          </a:p>
          <a:p>
            <a:r>
              <a:rPr lang="en-GB" noProof="0" dirty="0"/>
              <a:t>If you have a « .</a:t>
            </a:r>
            <a:r>
              <a:rPr lang="en-GB" noProof="0" dirty="0" err="1"/>
              <a:t>venv</a:t>
            </a:r>
            <a:r>
              <a:rPr lang="en-GB" noProof="0" dirty="0"/>
              <a:t> » folder in your project the virtual environment will be detected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33446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96554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/>
              <a:t>Use of an IDE : </a:t>
            </a:r>
            <a:r>
              <a:rPr lang="en-GB" noProof="0" dirty="0" err="1"/>
              <a:t>vscode</a:t>
            </a:r>
            <a:r>
              <a:rPr lang="en-GB" noProof="0" dirty="0"/>
              <a:t> and virtual environment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412776"/>
            <a:ext cx="9144000" cy="4549824"/>
          </a:xfrm>
        </p:spPr>
        <p:txBody>
          <a:bodyPr rtlCol="0">
            <a:normAutofit/>
          </a:bodyPr>
          <a:lstStyle/>
          <a:p>
            <a:r>
              <a:rPr lang="en-GB" noProof="0" dirty="0"/>
              <a:t> Install Linter « </a:t>
            </a:r>
            <a:r>
              <a:rPr lang="en-GB" noProof="0" dirty="0" err="1"/>
              <a:t>pylint</a:t>
            </a:r>
            <a:r>
              <a:rPr lang="en-GB" noProof="0" dirty="0"/>
              <a:t> »</a:t>
            </a:r>
          </a:p>
          <a:p>
            <a:r>
              <a:rPr lang="en-GB" noProof="0" dirty="0"/>
              <a:t>Switch to an env to another</a:t>
            </a:r>
          </a:p>
          <a:p>
            <a:pPr lvl="1"/>
            <a:r>
              <a:rPr lang="en-GB" noProof="0" dirty="0"/>
              <a:t>What happens to your terminal ?</a:t>
            </a:r>
          </a:p>
          <a:p>
            <a:r>
              <a:rPr lang="en-GB" noProof="0" dirty="0"/>
              <a:t>Test debugger</a:t>
            </a:r>
          </a:p>
          <a:p>
            <a:pPr lvl="1"/>
            <a:r>
              <a:rPr lang="en-GB" noProof="0" dirty="0"/>
              <a:t>Create a </a:t>
            </a:r>
            <a:r>
              <a:rPr lang="en-GB" noProof="0" dirty="0" err="1"/>
              <a:t>launch.json</a:t>
            </a:r>
            <a:r>
              <a:rPr lang="en-GB" noProof="0" dirty="0"/>
              <a:t> file</a:t>
            </a:r>
          </a:p>
          <a:p>
            <a:pPr marL="365760" lvl="1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947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720080"/>
          </a:xfrm>
        </p:spPr>
        <p:txBody>
          <a:bodyPr rtlCol="0"/>
          <a:lstStyle/>
          <a:p>
            <a:pPr rtl="0"/>
            <a:r>
              <a:rPr lang="en-GB" noProof="0" dirty="0"/>
              <a:t>Ide: Your turn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31504"/>
            <a:ext cx="9144000" cy="4549824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Create a new project folder</a:t>
            </a:r>
          </a:p>
          <a:p>
            <a:pPr rtl="0"/>
            <a:r>
              <a:rPr lang="en-GB" noProof="0" dirty="0"/>
              <a:t>Create a virtual environment for this project</a:t>
            </a:r>
          </a:p>
          <a:p>
            <a:pPr rtl="0"/>
            <a:r>
              <a:rPr lang="en-GB" noProof="0" dirty="0"/>
              <a:t>Open this project in </a:t>
            </a:r>
            <a:r>
              <a:rPr lang="en-GB" noProof="0" dirty="0" err="1"/>
              <a:t>vcode</a:t>
            </a:r>
            <a:endParaRPr lang="en-GB" noProof="0" dirty="0"/>
          </a:p>
          <a:p>
            <a:pPr rtl="0"/>
            <a:r>
              <a:rPr lang="en-GB" noProof="0" dirty="0"/>
              <a:t>Get the « Debug Python program » in Moodle and put it in your project</a:t>
            </a:r>
          </a:p>
          <a:p>
            <a:pPr rtl="0"/>
            <a:r>
              <a:rPr lang="en-GB" noProof="0" dirty="0"/>
              <a:t>Use Linter to detect « syntax errors » and correct it</a:t>
            </a:r>
          </a:p>
          <a:p>
            <a:pPr rtl="0"/>
            <a:r>
              <a:rPr lang="en-GB" noProof="0" dirty="0"/>
              <a:t>Use « Run / start without debugging » to see the result</a:t>
            </a:r>
          </a:p>
          <a:p>
            <a:pPr rtl="0"/>
            <a:r>
              <a:rPr lang="en-GB" noProof="0" dirty="0"/>
              <a:t>Use « Run / start debugging » to try to correct it</a:t>
            </a:r>
          </a:p>
          <a:p>
            <a:pPr marL="0" indent="0">
              <a:buNone/>
            </a:pPr>
            <a:endParaRPr lang="en-GB" sz="1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15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Jupyter</a:t>
            </a:r>
            <a:r>
              <a:rPr lang="en-GB" noProof="0" dirty="0"/>
              <a:t> Notebook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43445" y="1340768"/>
            <a:ext cx="9144000" cy="475252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noProof="0" dirty="0"/>
              <a:t>What is it :</a:t>
            </a:r>
          </a:p>
          <a:p>
            <a:pPr lvl="1"/>
            <a:r>
              <a:rPr lang="en-GB" noProof="0" dirty="0"/>
              <a:t>« IDE » that makes it possible to execute blocks of codes and add comments in a nice way</a:t>
            </a:r>
          </a:p>
          <a:p>
            <a:pPr rtl="0"/>
            <a:r>
              <a:rPr lang="en-GB" noProof="0" dirty="0"/>
              <a:t>Installation : </a:t>
            </a:r>
            <a:endParaRPr lang="en-GB" noProof="0" dirty="0">
              <a:highlight>
                <a:srgbClr val="FFFF00"/>
              </a:highlight>
            </a:endParaRPr>
          </a:p>
          <a:p>
            <a:pPr lvl="1"/>
            <a:r>
              <a:rPr lang="en-GB" noProof="0" dirty="0"/>
              <a:t>Create a new virtual environment called « </a:t>
            </a:r>
            <a:r>
              <a:rPr lang="en-GB" noProof="0" dirty="0" err="1"/>
              <a:t>jupyter</a:t>
            </a:r>
            <a:r>
              <a:rPr lang="en-GB" noProof="0" dirty="0"/>
              <a:t> » in your « virtual environment folder » :</a:t>
            </a:r>
          </a:p>
          <a:p>
            <a:pPr lvl="2"/>
            <a:r>
              <a:rPr lang="en-GB" noProof="0" dirty="0"/>
              <a:t>Activate your virtual environment</a:t>
            </a:r>
          </a:p>
          <a:p>
            <a:pPr lvl="2"/>
            <a:r>
              <a:rPr lang="en-GB" noProof="0" dirty="0"/>
              <a:t>« pip install </a:t>
            </a:r>
            <a:r>
              <a:rPr lang="en-GB" noProof="0" dirty="0" err="1"/>
              <a:t>jupyter</a:t>
            </a:r>
            <a:r>
              <a:rPr lang="en-GB" noProof="0" dirty="0"/>
              <a:t> »</a:t>
            </a:r>
          </a:p>
          <a:p>
            <a:pPr lvl="2"/>
            <a:r>
              <a:rPr lang="en-GB" noProof="0" dirty="0"/>
              <a:t>Test your installation : « </a:t>
            </a:r>
            <a:r>
              <a:rPr lang="en-GB" noProof="0" dirty="0" err="1"/>
              <a:t>jupyter</a:t>
            </a:r>
            <a:r>
              <a:rPr lang="en-GB" noProof="0" dirty="0"/>
              <a:t> notebook »</a:t>
            </a:r>
          </a:p>
          <a:p>
            <a:pPr rtl="0"/>
            <a:r>
              <a:rPr lang="en-GB" noProof="0" dirty="0"/>
              <a:t>Use </a:t>
            </a:r>
            <a:r>
              <a:rPr lang="en-GB" noProof="0" dirty="0" err="1"/>
              <a:t>Jupyter</a:t>
            </a:r>
            <a:r>
              <a:rPr lang="en-GB" noProof="0" dirty="0"/>
              <a:t> Notebook in one of your virtual environment</a:t>
            </a:r>
          </a:p>
          <a:p>
            <a:pPr lvl="1"/>
            <a:r>
              <a:rPr lang="en-GB" noProof="0" dirty="0"/>
              <a:t>Activate the virtual environment</a:t>
            </a:r>
          </a:p>
          <a:p>
            <a:pPr lvl="1"/>
            <a:r>
              <a:rPr lang="en-GB" altLang="fr-FR" noProof="0" dirty="0"/>
              <a:t>« pip install </a:t>
            </a:r>
            <a:r>
              <a:rPr lang="en-GB" altLang="fr-FR" noProof="0" dirty="0" err="1"/>
              <a:t>ipykernel</a:t>
            </a:r>
            <a:r>
              <a:rPr lang="en-GB" altLang="fr-FR" noProof="0" dirty="0"/>
              <a:t> » (just the kernel not all the </a:t>
            </a:r>
            <a:r>
              <a:rPr lang="en-GB" altLang="fr-FR" noProof="0" dirty="0" err="1"/>
              <a:t>jupyter</a:t>
            </a:r>
            <a:r>
              <a:rPr lang="en-GB" altLang="fr-FR" noProof="0" dirty="0"/>
              <a:t> library)</a:t>
            </a:r>
            <a:endParaRPr lang="en-GB" noProof="0" dirty="0"/>
          </a:p>
          <a:p>
            <a:pPr lvl="1"/>
            <a:r>
              <a:rPr lang="en-GB" noProof="0" dirty="0">
                <a:solidFill>
                  <a:schemeClr val="tx1"/>
                </a:solidFill>
              </a:rPr>
              <a:t>« </a:t>
            </a:r>
            <a:r>
              <a:rPr lang="en-GB" b="0" i="0" noProof="0" dirty="0">
                <a:solidFill>
                  <a:schemeClr val="tx1"/>
                </a:solidFill>
                <a:effectLst/>
                <a:latin typeface="Menlo"/>
              </a:rPr>
              <a:t>python -m </a:t>
            </a:r>
            <a:r>
              <a:rPr lang="en-GB" b="0" i="0" noProof="0" dirty="0" err="1">
                <a:solidFill>
                  <a:schemeClr val="tx1"/>
                </a:solidFill>
                <a:effectLst/>
                <a:latin typeface="Menlo"/>
              </a:rPr>
              <a:t>ipykernel</a:t>
            </a:r>
            <a:r>
              <a:rPr lang="en-GB" b="0" i="0" noProof="0" dirty="0">
                <a:solidFill>
                  <a:schemeClr val="tx1"/>
                </a:solidFill>
                <a:effectLst/>
                <a:latin typeface="Menlo"/>
              </a:rPr>
              <a:t> install --name=&lt;</a:t>
            </a:r>
            <a:r>
              <a:rPr lang="en-GB" b="0" i="0" noProof="0" dirty="0" err="1">
                <a:solidFill>
                  <a:schemeClr val="tx1"/>
                </a:solidFill>
                <a:effectLst/>
                <a:latin typeface="Menlo"/>
              </a:rPr>
              <a:t>your_env_name</a:t>
            </a:r>
            <a:r>
              <a:rPr lang="en-GB" b="0" i="0" noProof="0" dirty="0">
                <a:solidFill>
                  <a:schemeClr val="tx1"/>
                </a:solidFill>
                <a:effectLst/>
                <a:latin typeface="Menlo"/>
              </a:rPr>
              <a:t>&gt; --user»</a:t>
            </a:r>
            <a:endParaRPr lang="en-GB" noProof="0" dirty="0">
              <a:solidFill>
                <a:schemeClr val="tx1"/>
              </a:solidFill>
            </a:endParaRPr>
          </a:p>
          <a:p>
            <a:pPr rtl="0"/>
            <a:r>
              <a:rPr lang="en-GB" noProof="0" dirty="0"/>
              <a:t>Back to your « </a:t>
            </a:r>
            <a:r>
              <a:rPr lang="en-GB" noProof="0" dirty="0" err="1"/>
              <a:t>jupyter</a:t>
            </a:r>
            <a:r>
              <a:rPr lang="en-GB" noProof="0" dirty="0"/>
              <a:t> » virtual environment:</a:t>
            </a:r>
          </a:p>
          <a:p>
            <a:pPr lvl="1"/>
            <a:r>
              <a:rPr lang="en-GB" noProof="0" dirty="0"/>
              <a:t>Run « </a:t>
            </a:r>
            <a:r>
              <a:rPr lang="en-GB" noProof="0" dirty="0" err="1"/>
              <a:t>jupyter</a:t>
            </a:r>
            <a:r>
              <a:rPr lang="en-GB" noProof="0" dirty="0"/>
              <a:t> notebook » : you can see the virtual environment you just added</a:t>
            </a:r>
          </a:p>
          <a:p>
            <a:pPr marL="0" indent="0">
              <a:buNone/>
            </a:pPr>
            <a:endParaRPr lang="en-GB" sz="1800" noProof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41739-4235-468A-8FD8-709838389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ipykernel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Jupyter</a:t>
            </a:r>
            <a:r>
              <a:rPr lang="en-GB" noProof="0" dirty="0"/>
              <a:t> Notebook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412776"/>
            <a:ext cx="9144000" cy="4549824"/>
          </a:xfrm>
        </p:spPr>
        <p:txBody>
          <a:bodyPr rtlCol="0">
            <a:normAutofit lnSpcReduction="10000"/>
          </a:bodyPr>
          <a:lstStyle/>
          <a:p>
            <a:r>
              <a:rPr lang="en-GB" noProof="0" dirty="0"/>
              <a:t>Test Python Code</a:t>
            </a:r>
          </a:p>
          <a:p>
            <a:r>
              <a:rPr lang="en-GB" noProof="0" dirty="0"/>
              <a:t>Test </a:t>
            </a:r>
            <a:r>
              <a:rPr lang="en-GB" noProof="0" dirty="0" err="1"/>
              <a:t>MarkDown</a:t>
            </a:r>
            <a:endParaRPr lang="en-GB" noProof="0" dirty="0"/>
          </a:p>
          <a:p>
            <a:pPr lvl="1"/>
            <a:r>
              <a:rPr lang="en-GB" noProof="0" dirty="0"/>
              <a:t># : Title 1</a:t>
            </a:r>
          </a:p>
          <a:p>
            <a:pPr lvl="1"/>
            <a:r>
              <a:rPr lang="en-GB" noProof="0" dirty="0"/>
              <a:t>## : Title 2 ….</a:t>
            </a:r>
          </a:p>
          <a:p>
            <a:pPr lvl="1"/>
            <a:r>
              <a:rPr lang="en-GB" noProof="0" dirty="0"/>
              <a:t>** …. ** : Bold</a:t>
            </a:r>
          </a:p>
          <a:p>
            <a:pPr rtl="0"/>
            <a:r>
              <a:rPr lang="en-GB" noProof="0" dirty="0"/>
              <a:t>Other important commands</a:t>
            </a:r>
          </a:p>
          <a:p>
            <a:pPr lvl="1"/>
            <a:r>
              <a:rPr lang="en-GB" noProof="0" dirty="0"/>
              <a:t>New block</a:t>
            </a:r>
          </a:p>
          <a:p>
            <a:pPr lvl="1"/>
            <a:r>
              <a:rPr lang="en-GB" noProof="0" dirty="0" err="1"/>
              <a:t>Exécute</a:t>
            </a:r>
            <a:r>
              <a:rPr lang="en-GB" noProof="0" dirty="0"/>
              <a:t> a block</a:t>
            </a:r>
          </a:p>
          <a:p>
            <a:pPr lvl="1"/>
            <a:r>
              <a:rPr lang="en-GB" noProof="0" dirty="0">
                <a:solidFill>
                  <a:schemeClr val="tx1"/>
                </a:solidFill>
              </a:rPr>
              <a:t>Auto completion …</a:t>
            </a:r>
          </a:p>
          <a:p>
            <a:r>
              <a:rPr lang="en-GB" noProof="0" dirty="0" err="1">
                <a:solidFill>
                  <a:schemeClr val="tx1"/>
                </a:solidFill>
              </a:rPr>
              <a:t>Jupyter</a:t>
            </a:r>
            <a:r>
              <a:rPr lang="en-GB" noProof="0" dirty="0">
                <a:solidFill>
                  <a:schemeClr val="tx1"/>
                </a:solidFill>
              </a:rPr>
              <a:t> notebook « magic </a:t>
            </a:r>
            <a:r>
              <a:rPr lang="en-GB" noProof="0" dirty="0" err="1">
                <a:solidFill>
                  <a:schemeClr val="tx1"/>
                </a:solidFill>
              </a:rPr>
              <a:t>commande</a:t>
            </a:r>
            <a:r>
              <a:rPr lang="en-GB" noProof="0" dirty="0">
                <a:solidFill>
                  <a:schemeClr val="tx1"/>
                </a:solidFill>
              </a:rPr>
              <a:t> » :</a:t>
            </a:r>
          </a:p>
          <a:p>
            <a:pPr lvl="1"/>
            <a:r>
              <a:rPr lang="en-GB" noProof="0" dirty="0">
                <a:solidFill>
                  <a:schemeClr val="tx1"/>
                </a:solidFill>
              </a:rPr>
              <a:t>%</a:t>
            </a:r>
            <a:r>
              <a:rPr lang="en-GB" noProof="0" dirty="0" err="1">
                <a:solidFill>
                  <a:schemeClr val="tx1"/>
                </a:solidFill>
              </a:rPr>
              <a:t>whos</a:t>
            </a:r>
            <a:r>
              <a:rPr lang="en-GB" noProof="0" dirty="0">
                <a:solidFill>
                  <a:schemeClr val="tx1"/>
                </a:solidFill>
              </a:rPr>
              <a:t>, %history</a:t>
            </a:r>
          </a:p>
          <a:p>
            <a:pPr lvl="1"/>
            <a:r>
              <a:rPr lang="en-GB" noProof="0" dirty="0">
                <a:solidFill>
                  <a:schemeClr val="tx1"/>
                </a:solidFill>
              </a:rPr>
              <a:t>« ! » to run an </a:t>
            </a:r>
            <a:r>
              <a:rPr lang="en-GB" noProof="0" dirty="0" err="1">
                <a:solidFill>
                  <a:schemeClr val="tx1"/>
                </a:solidFill>
              </a:rPr>
              <a:t>Os</a:t>
            </a:r>
            <a:r>
              <a:rPr lang="en-GB" noProof="0" dirty="0">
                <a:solidFill>
                  <a:schemeClr val="tx1"/>
                </a:solidFill>
              </a:rPr>
              <a:t> command : « !</a:t>
            </a:r>
            <a:r>
              <a:rPr lang="en-GB" noProof="0" dirty="0" err="1">
                <a:solidFill>
                  <a:schemeClr val="tx1"/>
                </a:solidFill>
              </a:rPr>
              <a:t>dir</a:t>
            </a:r>
            <a:r>
              <a:rPr lang="en-GB" noProof="0" dirty="0">
                <a:solidFill>
                  <a:schemeClr val="tx1"/>
                </a:solidFill>
              </a:rPr>
              <a:t> » </a:t>
            </a:r>
            <a:r>
              <a:rPr lang="en-GB" noProof="0" dirty="0">
                <a:solidFill>
                  <a:srgbClr val="FF0000"/>
                </a:solidFill>
              </a:rPr>
              <a:t>BUT DO NOT USE « !pip install »</a:t>
            </a:r>
          </a:p>
        </p:txBody>
      </p:sp>
    </p:spTree>
    <p:extLst>
      <p:ext uri="{BB962C8B-B14F-4D97-AF65-F5344CB8AC3E}">
        <p14:creationId xmlns:p14="http://schemas.microsoft.com/office/powerpoint/2010/main" val="3382614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Jupyter</a:t>
            </a:r>
            <a:r>
              <a:rPr lang="en-GB" noProof="0" dirty="0"/>
              <a:t> Notebook : Your turn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412776"/>
            <a:ext cx="9144000" cy="4549824"/>
          </a:xfrm>
        </p:spPr>
        <p:txBody>
          <a:bodyPr rtlCol="0">
            <a:normAutofit/>
          </a:bodyPr>
          <a:lstStyle/>
          <a:p>
            <a:r>
              <a:rPr lang="en-GB" noProof="0" dirty="0"/>
              <a:t>Go back to Google </a:t>
            </a:r>
            <a:r>
              <a:rPr lang="en-GB" noProof="0" dirty="0" err="1"/>
              <a:t>Colab</a:t>
            </a:r>
            <a:endParaRPr lang="en-GB" noProof="0" dirty="0"/>
          </a:p>
          <a:p>
            <a:pPr lvl="1"/>
            <a:r>
              <a:rPr lang="en-GB" noProof="0" dirty="0"/>
              <a:t>Download your work on the survey into a .</a:t>
            </a:r>
            <a:r>
              <a:rPr lang="en-GB" noProof="0" dirty="0" err="1"/>
              <a:t>ipynb</a:t>
            </a:r>
            <a:r>
              <a:rPr lang="en-GB" noProof="0" dirty="0"/>
              <a:t> file</a:t>
            </a:r>
          </a:p>
          <a:p>
            <a:r>
              <a:rPr lang="en-GB" noProof="0" dirty="0"/>
              <a:t>Open this file on your </a:t>
            </a:r>
            <a:r>
              <a:rPr lang="en-GB" noProof="0" dirty="0" err="1"/>
              <a:t>Jupyter</a:t>
            </a:r>
            <a:r>
              <a:rPr lang="en-GB" noProof="0" dirty="0"/>
              <a:t> Notebook</a:t>
            </a:r>
          </a:p>
          <a:p>
            <a:pPr lvl="1"/>
            <a:r>
              <a:rPr lang="en-GB" noProof="0" dirty="0">
                <a:solidFill>
                  <a:schemeClr val="tx1"/>
                </a:solidFill>
              </a:rPr>
              <a:t>Keep on working on it</a:t>
            </a:r>
          </a:p>
          <a:p>
            <a:pPr lvl="2"/>
            <a:r>
              <a:rPr lang="en-GB" noProof="0" dirty="0">
                <a:solidFill>
                  <a:schemeClr val="tx1"/>
                </a:solidFill>
              </a:rPr>
              <a:t>Display other graphs for the other columns : version, virtual, ide, R</a:t>
            </a:r>
          </a:p>
          <a:p>
            <a:pPr lvl="2"/>
            <a:endParaRPr lang="en-GB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78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/>
              <a:t>R local installation</a:t>
            </a: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E67F3784-A904-4CEA-8A21-F43F8549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From : </a:t>
            </a:r>
          </a:p>
          <a:p>
            <a:pPr lvl="1"/>
            <a:r>
              <a:rPr lang="en-GB" noProof="0" dirty="0">
                <a:hlinkClick r:id="rId3"/>
              </a:rPr>
              <a:t>https://cran.r-project.org/bin/windows/base/</a:t>
            </a:r>
            <a:endParaRPr lang="en-GB" noProof="0" dirty="0"/>
          </a:p>
          <a:p>
            <a:pPr lvl="1"/>
            <a:r>
              <a:rPr lang="en-GB" noProof="0" dirty="0">
                <a:hlinkClick r:id="rId4"/>
              </a:rPr>
              <a:t>https://cran.r-project.org/bin/windows/base/R-4.0.4-win.exe</a:t>
            </a:r>
            <a:endParaRPr lang="en-GB" noProof="0" dirty="0"/>
          </a:p>
          <a:p>
            <a:pPr lvl="1"/>
            <a:endParaRPr lang="en-GB" noProof="0" dirty="0"/>
          </a:p>
          <a:p>
            <a:r>
              <a:rPr lang="en-GB" noProof="0" dirty="0"/>
              <a:t>For </a:t>
            </a:r>
            <a:r>
              <a:rPr lang="en-GB" noProof="0" dirty="0" err="1"/>
              <a:t>Rstudio</a:t>
            </a:r>
            <a:endParaRPr lang="en-GB" noProof="0" dirty="0"/>
          </a:p>
          <a:p>
            <a:pPr lvl="1"/>
            <a:r>
              <a:rPr lang="en-GB" noProof="0" dirty="0">
                <a:hlinkClick r:id="rId5"/>
              </a:rPr>
              <a:t>https://www.rstudio.com/products/rstudio/download/#download</a:t>
            </a:r>
            <a:endParaRPr lang="en-GB" noProof="0" dirty="0"/>
          </a:p>
          <a:p>
            <a:pPr lvl="1"/>
            <a:r>
              <a:rPr lang="en-GB" noProof="0" dirty="0"/>
              <a:t>https://download1.rstudio.org/desktop/windows/RStudio-1.4.1106.exe</a:t>
            </a:r>
          </a:p>
          <a:p>
            <a:r>
              <a:rPr lang="en-GB" noProof="0" dirty="0"/>
              <a:t>Setup</a:t>
            </a:r>
          </a:p>
          <a:p>
            <a:pPr lvl="1"/>
            <a:r>
              <a:rPr lang="en-GB" noProof="0" dirty="0"/>
              <a:t>Check : session / set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4197565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/>
              <a:t>R different environment</a:t>
            </a: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E67F3784-A904-4CEA-8A21-F43F8549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Console</a:t>
            </a:r>
          </a:p>
          <a:p>
            <a:r>
              <a:rPr lang="en-GB" noProof="0" dirty="0"/>
              <a:t>R script </a:t>
            </a:r>
          </a:p>
          <a:p>
            <a:r>
              <a:rPr lang="en-GB" noProof="0" dirty="0"/>
              <a:t>R Notebook / R Markdown : needs package installation</a:t>
            </a:r>
          </a:p>
          <a:p>
            <a:pPr lvl="1"/>
            <a:r>
              <a:rPr lang="en-GB" noProof="0" dirty="0"/>
              <a:t>Let’s install it</a:t>
            </a:r>
          </a:p>
          <a:p>
            <a:pPr lvl="1"/>
            <a:r>
              <a:rPr lang="en-GB" noProof="0" dirty="0"/>
              <a:t>New buttons are added</a:t>
            </a:r>
          </a:p>
          <a:p>
            <a:pPr lvl="2"/>
            <a:r>
              <a:rPr lang="en-GB" noProof="0" dirty="0"/>
              <a:t>Knit to pdf : fail !</a:t>
            </a:r>
          </a:p>
          <a:p>
            <a:pPr lvl="3"/>
            <a:r>
              <a:rPr lang="en-GB" b="0" i="0" u="sng" noProof="0" dirty="0" err="1">
                <a:effectLst/>
                <a:latin typeface="charter"/>
              </a:rPr>
              <a:t>tinytex</a:t>
            </a:r>
            <a:r>
              <a:rPr lang="en-GB" b="0" i="0" u="sng" noProof="0" dirty="0">
                <a:effectLst/>
                <a:latin typeface="charter"/>
              </a:rPr>
              <a:t>::</a:t>
            </a:r>
            <a:r>
              <a:rPr lang="en-GB" b="0" i="0" u="sng" noProof="0" dirty="0" err="1">
                <a:effectLst/>
                <a:latin typeface="charter"/>
              </a:rPr>
              <a:t>install_tinytex</a:t>
            </a:r>
            <a:r>
              <a:rPr lang="en-GB" b="0" i="0" u="sng" noProof="0" dirty="0">
                <a:effectLst/>
                <a:latin typeface="charter"/>
              </a:rPr>
              <a:t>() and try again</a:t>
            </a:r>
            <a:r>
              <a:rPr lang="en-GB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4166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/>
              <a:t>R libraries</a:t>
            </a: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E67F3784-A904-4CEA-8A21-F43F8549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noProof="0" dirty="0"/>
              <a:t>Check for « median » function</a:t>
            </a:r>
          </a:p>
          <a:p>
            <a:pPr lvl="1"/>
            <a:r>
              <a:rPr lang="en-GB" noProof="0" dirty="0"/>
              <a:t>??median</a:t>
            </a:r>
          </a:p>
          <a:p>
            <a:pPr lvl="1"/>
            <a:r>
              <a:rPr lang="en-GB" noProof="0" dirty="0"/>
              <a:t>“stats” is a standard library : you can use the function directly</a:t>
            </a:r>
          </a:p>
          <a:p>
            <a:pPr lvl="1"/>
            <a:r>
              <a:rPr lang="en-GB" noProof="0" dirty="0"/>
              <a:t>Standard functions are in :</a:t>
            </a:r>
          </a:p>
          <a:p>
            <a:pPr lvl="2"/>
            <a:r>
              <a:rPr lang="en-GB" noProof="0" dirty="0"/>
              <a:t>C:\Program Files\R\R-4.0.4\library for standard libraries</a:t>
            </a:r>
          </a:p>
          <a:p>
            <a:r>
              <a:rPr lang="en-GB" noProof="0" dirty="0"/>
              <a:t>Check for “ggplot2”</a:t>
            </a:r>
          </a:p>
          <a:p>
            <a:pPr lvl="1"/>
            <a:r>
              <a:rPr lang="en-GB" noProof="0" dirty="0"/>
              <a:t>This is a library that must be installed</a:t>
            </a:r>
          </a:p>
          <a:p>
            <a:pPr lvl="1"/>
            <a:r>
              <a:rPr lang="en-GB" noProof="0" dirty="0"/>
              <a:t>The first time : </a:t>
            </a:r>
            <a:r>
              <a:rPr lang="en-GB" noProof="0" dirty="0" err="1"/>
              <a:t>install.packages</a:t>
            </a:r>
            <a:r>
              <a:rPr lang="en-GB" noProof="0" dirty="0"/>
              <a:t>(“ggplot2”)</a:t>
            </a:r>
          </a:p>
          <a:p>
            <a:pPr lvl="1"/>
            <a:r>
              <a:rPr lang="en-GB" noProof="0" dirty="0"/>
              <a:t>Then to use it each time : library(ggplot2)</a:t>
            </a:r>
          </a:p>
          <a:p>
            <a:pPr lvl="1"/>
            <a:r>
              <a:rPr lang="en-GB" noProof="0" dirty="0"/>
              <a:t>Your libraries are in</a:t>
            </a:r>
          </a:p>
          <a:p>
            <a:pPr lvl="2"/>
            <a:r>
              <a:rPr lang="en-GB" noProof="0" dirty="0"/>
              <a:t>C:\Users\&lt;your_name&gt;\Documents\R\win-library\4.0 for the libraries you install</a:t>
            </a:r>
          </a:p>
          <a:p>
            <a:pPr lvl="1"/>
            <a:r>
              <a:rPr lang="en-GB" noProof="0" dirty="0"/>
              <a:t>Check the folder with your libraries</a:t>
            </a:r>
          </a:p>
        </p:txBody>
      </p:sp>
    </p:spTree>
    <p:extLst>
      <p:ext uri="{BB962C8B-B14F-4D97-AF65-F5344CB8AC3E}">
        <p14:creationId xmlns:p14="http://schemas.microsoft.com/office/powerpoint/2010/main" val="14329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en-GB" noProof="0" dirty="0"/>
              <a:t>Don’t EVER forget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1680592" y="1700808"/>
            <a:ext cx="4343400" cy="4270375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Google </a:t>
            </a:r>
          </a:p>
          <a:p>
            <a:pPr rtl="0"/>
            <a:r>
              <a:rPr lang="en-GB" noProof="0" dirty="0" err="1"/>
              <a:t>Qwant</a:t>
            </a:r>
            <a:r>
              <a:rPr lang="en-GB" noProof="0" dirty="0"/>
              <a:t>	https://www.qwant.com/</a:t>
            </a:r>
          </a:p>
          <a:p>
            <a:pPr rtl="0"/>
            <a:r>
              <a:rPr lang="en-GB" noProof="0" dirty="0"/>
              <a:t>Ecosia …..	</a:t>
            </a:r>
            <a:r>
              <a:rPr lang="en-GB" noProof="0" dirty="0">
                <a:hlinkClick r:id="rId3"/>
              </a:rPr>
              <a:t>https://www.ecosia.org/</a:t>
            </a:r>
            <a:endParaRPr lang="en-GB" sz="1400" noProof="0" dirty="0"/>
          </a:p>
          <a:p>
            <a:pPr marL="0" indent="0" algn="ctr" rtl="0">
              <a:buNone/>
            </a:pPr>
            <a:r>
              <a:rPr lang="en-GB" sz="2400" noProof="0" dirty="0">
                <a:solidFill>
                  <a:srgbClr val="FF0000"/>
                </a:solidFill>
              </a:rPr>
              <a:t>ARE YOUR BEST FRIENDS</a:t>
            </a:r>
          </a:p>
          <a:p>
            <a:pPr marL="0" indent="0" algn="ctr" rtl="0">
              <a:buNone/>
            </a:pPr>
            <a:r>
              <a:rPr lang="en-GB" sz="2400" noProof="0" dirty="0">
                <a:solidFill>
                  <a:srgbClr val="FF0000"/>
                </a:solidFill>
              </a:rPr>
              <a:t>&amp;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04E8C1-C3CD-4468-BE58-1786FB568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47" y="44624"/>
            <a:ext cx="5279560" cy="669674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6DF7A5-02EE-49E3-BC9B-4E10DF8A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470535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/>
              <a:t>R : your turn</a:t>
            </a: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E67F3784-A904-4CEA-8A21-F43F8549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Can you do R programming inside a </a:t>
            </a:r>
            <a:r>
              <a:rPr lang="en-GB" noProof="0" dirty="0" err="1"/>
              <a:t>Jupyter</a:t>
            </a:r>
            <a:r>
              <a:rPr lang="en-GB" noProof="0" dirty="0"/>
              <a:t> Notebook ?</a:t>
            </a:r>
          </a:p>
          <a:p>
            <a:pPr lvl="1"/>
            <a:r>
              <a:rPr lang="en-GB" noProof="0" dirty="0"/>
              <a:t>Hint : rather use Rx64 then R Studio to install the needed package</a:t>
            </a:r>
          </a:p>
          <a:p>
            <a:r>
              <a:rPr lang="en-GB" noProof="0" dirty="0"/>
              <a:t>… and work on « survey 2 », using R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04452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/>
              <a:t>R : use it with </a:t>
            </a:r>
            <a:r>
              <a:rPr lang="en-GB" noProof="0" dirty="0" err="1"/>
              <a:t>Jupyter</a:t>
            </a:r>
            <a:r>
              <a:rPr lang="en-GB" noProof="0" dirty="0"/>
              <a:t> Notebook</a:t>
            </a:r>
          </a:p>
        </p:txBody>
      </p:sp>
      <p:sp>
        <p:nvSpPr>
          <p:cNvPr id="6" name="Espace réservé du contenu 13">
            <a:extLst>
              <a:ext uri="{FF2B5EF4-FFF2-40B4-BE49-F238E27FC236}">
                <a16:creationId xmlns:a16="http://schemas.microsoft.com/office/drawing/2014/main" id="{E67F3784-A904-4CEA-8A21-F43F8549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RUN the Rx64 tool</a:t>
            </a:r>
          </a:p>
          <a:p>
            <a:pPr lvl="1"/>
            <a:r>
              <a:rPr lang="en-GB" noProof="0" dirty="0"/>
              <a:t>Install the </a:t>
            </a:r>
            <a:r>
              <a:rPr lang="en-GB" noProof="0" dirty="0" err="1"/>
              <a:t>IRkernel</a:t>
            </a:r>
            <a:r>
              <a:rPr lang="en-GB" noProof="0" dirty="0"/>
              <a:t> library</a:t>
            </a:r>
          </a:p>
          <a:p>
            <a:pPr lvl="2"/>
            <a:r>
              <a:rPr lang="en-GB" noProof="0" dirty="0" err="1"/>
              <a:t>install.packages</a:t>
            </a:r>
            <a:r>
              <a:rPr lang="en-GB" noProof="0" dirty="0"/>
              <a:t>(“</a:t>
            </a:r>
            <a:r>
              <a:rPr lang="en-GB" noProof="0" dirty="0" err="1"/>
              <a:t>IRkernel</a:t>
            </a:r>
            <a:r>
              <a:rPr lang="en-GB" noProof="0" dirty="0"/>
              <a:t>”)</a:t>
            </a:r>
          </a:p>
          <a:p>
            <a:pPr lvl="1"/>
            <a:r>
              <a:rPr lang="en-GB" noProof="0" dirty="0"/>
              <a:t>Make the kernel available</a:t>
            </a:r>
          </a:p>
          <a:p>
            <a:pPr lvl="2"/>
            <a:r>
              <a:rPr lang="en-GB" noProof="0" dirty="0" err="1"/>
              <a:t>IRkernel</a:t>
            </a:r>
            <a:r>
              <a:rPr lang="en-GB" noProof="0" dirty="0"/>
              <a:t>::</a:t>
            </a:r>
            <a:r>
              <a:rPr lang="en-GB" noProof="0" dirty="0" err="1"/>
              <a:t>installspec</a:t>
            </a:r>
            <a:r>
              <a:rPr lang="en-GB" noProof="0" dirty="0"/>
              <a:t>(user = TRUE)</a:t>
            </a:r>
          </a:p>
        </p:txBody>
      </p:sp>
    </p:spTree>
    <p:extLst>
      <p:ext uri="{BB962C8B-B14F-4D97-AF65-F5344CB8AC3E}">
        <p14:creationId xmlns:p14="http://schemas.microsoft.com/office/powerpoint/2010/main" val="4228509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to show your work</a:t>
            </a:r>
          </a:p>
        </p:txBody>
      </p:sp>
      <p:sp>
        <p:nvSpPr>
          <p:cNvPr id="7" name="Espace réservé du contenu 13">
            <a:extLst>
              <a:ext uri="{FF2B5EF4-FFF2-40B4-BE49-F238E27FC236}">
                <a16:creationId xmlns:a16="http://schemas.microsoft.com/office/drawing/2014/main" id="{6AB2BDD0-C914-46E8-B94D-673569A32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968" y="1295400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noProof="0" dirty="0">
                <a:hlinkClick r:id="rId3"/>
              </a:rPr>
              <a:t>https://github.com/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r>
              <a:rPr lang="en-GB" noProof="0" dirty="0"/>
              <a:t>Create a repository with the same name as your account </a:t>
            </a:r>
          </a:p>
          <a:p>
            <a:pPr marL="742950" lvl="1" indent="-285750"/>
            <a:r>
              <a:rPr lang="en-GB" noProof="0" dirty="0"/>
              <a:t>Describe your self in the README.md file</a:t>
            </a:r>
          </a:p>
          <a:p>
            <a:pPr marL="742950" lvl="1" indent="-285750"/>
            <a:endParaRPr lang="en-GB" noProof="0" dirty="0"/>
          </a:p>
          <a:p>
            <a:r>
              <a:rPr lang="en-GB" noProof="0" dirty="0"/>
              <a:t>Create a repository for each of your projects</a:t>
            </a:r>
          </a:p>
          <a:p>
            <a:pPr marL="742950" lvl="1" indent="-285750"/>
            <a:r>
              <a:rPr lang="en-GB" noProof="0" dirty="0"/>
              <a:t>Always take care of the README.md file : This is the </a:t>
            </a:r>
            <a:r>
              <a:rPr lang="en-GB" noProof="0" dirty="0" err="1"/>
              <a:t>entrypoint</a:t>
            </a:r>
            <a:r>
              <a:rPr lang="en-GB" noProof="0" dirty="0"/>
              <a:t> of your work</a:t>
            </a:r>
          </a:p>
          <a:p>
            <a:pPr marL="742950" lvl="1" indent="-285750"/>
            <a:endParaRPr lang="en-GB" noProof="0" dirty="0"/>
          </a:p>
          <a:p>
            <a:r>
              <a:rPr lang="en-GB" noProof="0" dirty="0"/>
              <a:t>Select your most interesting projects and « pin » them in your first page</a:t>
            </a:r>
          </a:p>
        </p:txBody>
      </p:sp>
    </p:spTree>
    <p:extLst>
      <p:ext uri="{BB962C8B-B14F-4D97-AF65-F5344CB8AC3E}">
        <p14:creationId xmlns:p14="http://schemas.microsoft.com/office/powerpoint/2010/main" val="186011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create a new repository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 fontScale="85000" lnSpcReduction="20000"/>
          </a:bodyPr>
          <a:lstStyle/>
          <a:p>
            <a:r>
              <a:rPr lang="en-GB" noProof="0" dirty="0"/>
              <a:t>Choose “Public”</a:t>
            </a:r>
          </a:p>
          <a:p>
            <a:r>
              <a:rPr lang="en-GB" noProof="0" dirty="0"/>
              <a:t>Check “Add a Readme file”</a:t>
            </a:r>
          </a:p>
          <a:p>
            <a:r>
              <a:rPr lang="en-GB" dirty="0"/>
              <a:t>Edit the “About” of your repository with </a:t>
            </a:r>
          </a:p>
          <a:p>
            <a:pPr lvl="1"/>
            <a:r>
              <a:rPr lang="en-GB" noProof="0" dirty="0"/>
              <a:t>A description</a:t>
            </a:r>
          </a:p>
          <a:p>
            <a:r>
              <a:rPr lang="en-GB" noProof="0" dirty="0"/>
              <a:t>Try to create sub folders in your repository  (not so easy !)</a:t>
            </a:r>
          </a:p>
          <a:p>
            <a:pPr lvl="1"/>
            <a:r>
              <a:rPr lang="en-GB" noProof="0" dirty="0"/>
              <a:t>Try them to remove subfolders !</a:t>
            </a:r>
          </a:p>
          <a:p>
            <a:pPr lvl="1"/>
            <a:endParaRPr lang="en-GB" noProof="0" dirty="0"/>
          </a:p>
          <a:p>
            <a:r>
              <a:rPr lang="en-GB" dirty="0"/>
              <a:t>Put on the chat the link to your New or already existing </a:t>
            </a:r>
            <a:r>
              <a:rPr lang="en-GB" dirty="0" err="1"/>
              <a:t>Github</a:t>
            </a:r>
            <a:r>
              <a:rPr lang="en-GB" dirty="0"/>
              <a:t>  Repository</a:t>
            </a:r>
          </a:p>
          <a:p>
            <a:endParaRPr lang="en-GB" noProof="0" dirty="0"/>
          </a:p>
          <a:p>
            <a:endParaRPr lang="en-GB" dirty="0"/>
          </a:p>
          <a:p>
            <a:r>
              <a:rPr lang="en-GB" noProof="0" dirty="0"/>
              <a:t>Edit the </a:t>
            </a:r>
            <a:r>
              <a:rPr lang="en-GB" dirty="0"/>
              <a:t>README.md file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0029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/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basics about Readme.md file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noProof="0" dirty="0"/>
              <a:t>Markdown language</a:t>
            </a:r>
          </a:p>
          <a:p>
            <a:r>
              <a:rPr lang="en-GB" dirty="0"/>
              <a:t>Titles # / ## / ###</a:t>
            </a:r>
          </a:p>
          <a:p>
            <a:r>
              <a:rPr lang="en-GB" noProof="0" dirty="0"/>
              <a:t>Lists “*”</a:t>
            </a:r>
          </a:p>
          <a:p>
            <a:r>
              <a:rPr lang="en-GB" dirty="0"/>
              <a:t>Bold “**&lt;text&gt;**”</a:t>
            </a:r>
          </a:p>
          <a:p>
            <a:r>
              <a:rPr lang="en-GB" noProof="0" dirty="0"/>
              <a:t>Code </a:t>
            </a:r>
            <a:r>
              <a:rPr lang="en-GB" dirty="0"/>
              <a:t>`&lt;text&gt;`</a:t>
            </a:r>
          </a:p>
          <a:p>
            <a:r>
              <a:rPr lang="en-GB" noProof="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81514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advanced about Readme.md file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dirty="0"/>
              <a:t>Link to a folder or web site ….</a:t>
            </a:r>
          </a:p>
          <a:p>
            <a:pPr lvl="1"/>
            <a:r>
              <a:rPr lang="en-US" dirty="0"/>
              <a:t>“## [Word Document](Word/Readme.md)”</a:t>
            </a:r>
          </a:p>
          <a:p>
            <a:r>
              <a:rPr lang="en-GB" noProof="0" dirty="0"/>
              <a:t>Inserting images</a:t>
            </a:r>
          </a:p>
          <a:p>
            <a:pPr lvl="1"/>
            <a:r>
              <a:rPr lang="en-GB" noProof="0" dirty="0"/>
              <a:t>Create a folder for “Images”</a:t>
            </a:r>
          </a:p>
          <a:p>
            <a:pPr lvl="1"/>
            <a:r>
              <a:rPr lang="en-GB" dirty="0"/>
              <a:t>Import an image (jpg/</a:t>
            </a:r>
            <a:r>
              <a:rPr lang="en-GB" dirty="0" err="1"/>
              <a:t>png</a:t>
            </a:r>
            <a:r>
              <a:rPr lang="en-GB" dirty="0"/>
              <a:t>) in it</a:t>
            </a:r>
          </a:p>
          <a:p>
            <a:pPr lvl="1"/>
            <a:r>
              <a:rPr lang="en-GB" noProof="0" dirty="0"/>
              <a:t>“![Nice Image](.//Images/Emerging-job-roles-in-artificial-intelligence.jpg)”</a:t>
            </a:r>
          </a:p>
          <a:p>
            <a:r>
              <a:rPr lang="en-GB" dirty="0"/>
              <a:t>Tables</a:t>
            </a:r>
          </a:p>
          <a:p>
            <a:pPr lvl="1"/>
            <a:r>
              <a:rPr lang="en-GB" noProof="0" dirty="0"/>
              <a:t>Use “|” an</a:t>
            </a:r>
            <a:r>
              <a:rPr lang="en-GB" dirty="0"/>
              <a:t>d “-” symbols to build your table</a:t>
            </a:r>
          </a:p>
          <a:p>
            <a:pPr lvl="1"/>
            <a:r>
              <a:rPr lang="en-GB" noProof="0" dirty="0"/>
              <a:t>Look on google to find Markdown tables generator (plugin in Visual code for instance)</a:t>
            </a:r>
          </a:p>
        </p:txBody>
      </p:sp>
    </p:spTree>
    <p:extLst>
      <p:ext uri="{BB962C8B-B14F-4D97-AF65-F5344CB8AC3E}">
        <p14:creationId xmlns:p14="http://schemas.microsoft.com/office/powerpoint/2010/main" val="416329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advanced about Readme.md file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dirty="0"/>
              <a:t>Run a </a:t>
            </a:r>
            <a:r>
              <a:rPr lang="en-GB" dirty="0" err="1"/>
              <a:t>jupyter</a:t>
            </a:r>
            <a:r>
              <a:rPr lang="en-GB" dirty="0"/>
              <a:t> notebook</a:t>
            </a:r>
          </a:p>
          <a:p>
            <a:pPr lvl="1"/>
            <a:r>
              <a:rPr lang="en-GB" dirty="0" err="1"/>
              <a:t>Github</a:t>
            </a:r>
            <a:r>
              <a:rPr lang="en-GB" dirty="0"/>
              <a:t> can display your notebook</a:t>
            </a:r>
          </a:p>
          <a:p>
            <a:pPr lvl="1"/>
            <a:r>
              <a:rPr lang="en-GB" dirty="0"/>
              <a:t>But </a:t>
            </a:r>
            <a:r>
              <a:rPr lang="en-GB" dirty="0" err="1"/>
              <a:t>Github</a:t>
            </a:r>
            <a:r>
              <a:rPr lang="en-GB" dirty="0"/>
              <a:t> can’t run your notebook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But you can use “Binder” for instance</a:t>
            </a:r>
          </a:p>
          <a:p>
            <a:pPr lvl="2"/>
            <a:r>
              <a:rPr lang="en-GB" dirty="0"/>
              <a:t>Upload your </a:t>
            </a:r>
            <a:r>
              <a:rPr lang="en-GB" dirty="0" err="1"/>
              <a:t>jupyter</a:t>
            </a:r>
            <a:r>
              <a:rPr lang="en-GB" dirty="0"/>
              <a:t> notebook file in </a:t>
            </a:r>
            <a:r>
              <a:rPr lang="en-GB" dirty="0" err="1"/>
              <a:t>github</a:t>
            </a:r>
            <a:endParaRPr lang="en-GB" dirty="0"/>
          </a:p>
          <a:p>
            <a:pPr lvl="2"/>
            <a:r>
              <a:rPr lang="en-GB" dirty="0"/>
              <a:t>Go to “Binder” web site : </a:t>
            </a:r>
            <a:r>
              <a:rPr lang="en-GB" dirty="0">
                <a:hlinkClick r:id="rId3"/>
              </a:rPr>
              <a:t>https://mybinder.org/</a:t>
            </a:r>
            <a:endParaRPr lang="en-GB" dirty="0"/>
          </a:p>
          <a:p>
            <a:pPr lvl="3"/>
            <a:r>
              <a:rPr lang="en-GB" dirty="0"/>
              <a:t>Try to fill the parameters to get an </a:t>
            </a:r>
            <a:r>
              <a:rPr lang="en-GB" dirty="0" err="1"/>
              <a:t>url</a:t>
            </a:r>
            <a:r>
              <a:rPr lang="en-GB" dirty="0"/>
              <a:t> from binder (</a:t>
            </a:r>
            <a:r>
              <a:rPr lang="en-GB" dirty="0" err="1"/>
              <a:t>cheetpage</a:t>
            </a:r>
            <a:r>
              <a:rPr lang="en-GB" dirty="0"/>
              <a:t>, next slide !)</a:t>
            </a:r>
          </a:p>
          <a:p>
            <a:pPr lvl="3"/>
            <a:r>
              <a:rPr lang="en-GB" dirty="0"/>
              <a:t>Insert this </a:t>
            </a:r>
            <a:r>
              <a:rPr lang="en-GB" dirty="0" err="1"/>
              <a:t>url</a:t>
            </a:r>
            <a:r>
              <a:rPr lang="en-GB" dirty="0"/>
              <a:t> in your readme.md file</a:t>
            </a:r>
          </a:p>
          <a:p>
            <a:pPr lvl="2"/>
            <a:r>
              <a:rPr lang="en-GB" dirty="0"/>
              <a:t>Does it works ? why ?</a:t>
            </a:r>
          </a:p>
        </p:txBody>
      </p:sp>
    </p:spTree>
    <p:extLst>
      <p:ext uri="{BB962C8B-B14F-4D97-AF65-F5344CB8AC3E}">
        <p14:creationId xmlns:p14="http://schemas.microsoft.com/office/powerpoint/2010/main" val="1935678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advanced about Readme.md file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B0E168-904F-40A8-9A82-C73BFACF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45" y="1211388"/>
            <a:ext cx="9114310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42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noProof="0" dirty="0" err="1"/>
              <a:t>Github</a:t>
            </a:r>
            <a:r>
              <a:rPr lang="en-GB" noProof="0" dirty="0"/>
              <a:t> : advanced about Readme.md file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dirty="0"/>
              <a:t>Using Microsoft Word and convert it to md file</a:t>
            </a:r>
          </a:p>
          <a:p>
            <a:r>
              <a:rPr lang="en-GB" dirty="0"/>
              <a:t>Install </a:t>
            </a:r>
            <a:r>
              <a:rPr lang="en-GB" dirty="0" err="1"/>
              <a:t>pandoc</a:t>
            </a:r>
            <a:r>
              <a:rPr lang="en-GB" dirty="0"/>
              <a:t> : </a:t>
            </a:r>
            <a:r>
              <a:rPr lang="en-GB" dirty="0">
                <a:hlinkClick r:id="rId3"/>
              </a:rPr>
              <a:t>https://github.com/jgm/pandoc/releases/tag/2.13</a:t>
            </a:r>
            <a:endParaRPr lang="en-GB" dirty="0"/>
          </a:p>
          <a:p>
            <a:r>
              <a:rPr lang="en-GB" dirty="0"/>
              <a:t>Create a small script to run the conversion</a:t>
            </a:r>
          </a:p>
          <a:p>
            <a:pPr lvl="1"/>
            <a:r>
              <a:rPr lang="en-GB" dirty="0" err="1"/>
              <a:t>chcp</a:t>
            </a:r>
            <a:r>
              <a:rPr lang="en-GB" dirty="0"/>
              <a:t> 65001</a:t>
            </a:r>
          </a:p>
          <a:p>
            <a:pPr lvl="1"/>
            <a:r>
              <a:rPr lang="en-GB" dirty="0" err="1"/>
              <a:t>pandoc</a:t>
            </a:r>
            <a:r>
              <a:rPr lang="en-GB" dirty="0"/>
              <a:t> --extract-media ./ -s %1.docx -t </a:t>
            </a:r>
            <a:r>
              <a:rPr lang="en-GB" dirty="0" err="1"/>
              <a:t>gfm</a:t>
            </a:r>
            <a:r>
              <a:rPr lang="en-GB" dirty="0"/>
              <a:t> -w </a:t>
            </a:r>
            <a:r>
              <a:rPr lang="en-GB" dirty="0" err="1"/>
              <a:t>gfm</a:t>
            </a:r>
            <a:r>
              <a:rPr lang="en-GB" dirty="0"/>
              <a:t> -o %1.md</a:t>
            </a:r>
          </a:p>
          <a:p>
            <a:r>
              <a:rPr lang="en-GB" dirty="0"/>
              <a:t>Create a small word (docx) file with images and convert it to md file</a:t>
            </a:r>
          </a:p>
          <a:p>
            <a:r>
              <a:rPr lang="en-GB" dirty="0"/>
              <a:t>Import it on </a:t>
            </a:r>
            <a:r>
              <a:rPr lang="en-GB" dirty="0" err="1"/>
              <a:t>github</a:t>
            </a:r>
            <a:r>
              <a:rPr lang="en-GB" dirty="0"/>
              <a:t> and look at the result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455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Basis – local installation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Definition : Git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 software for tracking changes in any set of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Computer 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</a:rPr>
              <a:t>Installation for windows : </a:t>
            </a:r>
          </a:p>
          <a:p>
            <a:pPr lvl="1"/>
            <a:r>
              <a:rPr lang="en-GB" dirty="0">
                <a:solidFill>
                  <a:schemeClr val="tx1"/>
                </a:solidFill>
                <a:hlinkClick r:id="rId4"/>
              </a:rPr>
              <a:t>https://gitforwindows.org/</a:t>
            </a:r>
            <a:endParaRPr lang="en-GB" dirty="0">
              <a:solidFill>
                <a:schemeClr val="tx1"/>
              </a:solidFill>
            </a:endParaRPr>
          </a:p>
          <a:p>
            <a:pPr lvl="2"/>
            <a:r>
              <a:rPr lang="en-GB" dirty="0">
                <a:solidFill>
                  <a:schemeClr val="tx1"/>
                </a:solidFill>
              </a:rPr>
              <a:t>Visual Studio as default editor or other</a:t>
            </a:r>
          </a:p>
          <a:p>
            <a:pPr lvl="2"/>
            <a:r>
              <a:rPr lang="en-GB" dirty="0" err="1">
                <a:solidFill>
                  <a:schemeClr val="tx1"/>
                </a:solidFill>
              </a:rPr>
              <a:t>Overide</a:t>
            </a:r>
            <a:r>
              <a:rPr lang="en-GB" dirty="0">
                <a:solidFill>
                  <a:schemeClr val="tx1"/>
                </a:solidFill>
              </a:rPr>
              <a:t> with “main” default branch name (what is used in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now)</a:t>
            </a:r>
          </a:p>
          <a:p>
            <a:pPr lvl="2"/>
            <a:r>
              <a:rPr lang="en-GB" dirty="0">
                <a:solidFill>
                  <a:schemeClr val="tx1"/>
                </a:solidFill>
              </a:rPr>
              <a:t>Use default console windows</a:t>
            </a:r>
          </a:p>
          <a:p>
            <a:r>
              <a:rPr lang="en-GB" dirty="0">
                <a:solidFill>
                  <a:schemeClr val="tx1"/>
                </a:solidFill>
              </a:rPr>
              <a:t>Type “git” on a CMD windows to confirm setup is ok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3A9A26-E749-4604-9D42-20B5A0936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3398518"/>
            <a:ext cx="3558530" cy="28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Summary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28800"/>
            <a:ext cx="4283968" cy="4480520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Python in Google </a:t>
            </a:r>
            <a:r>
              <a:rPr lang="en-GB" noProof="0" dirty="0" err="1"/>
              <a:t>Colab</a:t>
            </a:r>
            <a:endParaRPr lang="en-GB" noProof="0" dirty="0"/>
          </a:p>
          <a:p>
            <a:pPr rtl="0"/>
            <a:endParaRPr lang="en-GB" noProof="0" dirty="0"/>
          </a:p>
          <a:p>
            <a:pPr rtl="0"/>
            <a:r>
              <a:rPr lang="en-GB" noProof="0" dirty="0"/>
              <a:t>Python local install</a:t>
            </a:r>
          </a:p>
          <a:p>
            <a:pPr rtl="0"/>
            <a:endParaRPr lang="en-GB" noProof="0" dirty="0"/>
          </a:p>
          <a:p>
            <a:pPr rtl="0"/>
            <a:r>
              <a:rPr lang="en-GB" noProof="0" dirty="0"/>
              <a:t>Python virtual environment</a:t>
            </a:r>
          </a:p>
          <a:p>
            <a:pPr rtl="0"/>
            <a:endParaRPr lang="en-GB" noProof="0" dirty="0"/>
          </a:p>
          <a:p>
            <a:r>
              <a:rPr lang="en-GB" noProof="0" dirty="0"/>
              <a:t>Use of an IDE : </a:t>
            </a:r>
            <a:r>
              <a:rPr lang="en-GB" noProof="0" dirty="0" err="1"/>
              <a:t>vscode</a:t>
            </a:r>
            <a:endParaRPr lang="en-GB" noProof="0" dirty="0"/>
          </a:p>
          <a:p>
            <a:pPr rtl="0"/>
            <a:endParaRPr lang="en-GB" noProof="0" dirty="0"/>
          </a:p>
          <a:p>
            <a:pPr rtl="0"/>
            <a:r>
              <a:rPr lang="en-GB" noProof="0" dirty="0"/>
              <a:t>Python </a:t>
            </a:r>
            <a:r>
              <a:rPr lang="en-GB" noProof="0" dirty="0" err="1"/>
              <a:t>Jupyter</a:t>
            </a:r>
            <a:r>
              <a:rPr lang="en-GB" noProof="0" dirty="0"/>
              <a:t> Notebook</a:t>
            </a:r>
          </a:p>
          <a:p>
            <a:pPr rtl="0"/>
            <a:endParaRPr lang="en-GB" noProof="0" dirty="0"/>
          </a:p>
          <a:p>
            <a:pPr marL="0" indent="0" rtl="0">
              <a:buNone/>
            </a:pPr>
            <a:endParaRPr lang="en-GB" noProof="0" dirty="0"/>
          </a:p>
        </p:txBody>
      </p:sp>
      <p:sp>
        <p:nvSpPr>
          <p:cNvPr id="4" name="Espace réservé du contenu 13">
            <a:extLst>
              <a:ext uri="{FF2B5EF4-FFF2-40B4-BE49-F238E27FC236}">
                <a16:creationId xmlns:a16="http://schemas.microsoft.com/office/drawing/2014/main" id="{3D965C32-B7AC-4081-96DB-21282A109969}"/>
              </a:ext>
            </a:extLst>
          </p:cNvPr>
          <p:cNvSpPr txBox="1">
            <a:spLocks/>
          </p:cNvSpPr>
          <p:nvPr/>
        </p:nvSpPr>
        <p:spPr>
          <a:xfrm>
            <a:off x="6096000" y="1772816"/>
            <a:ext cx="4283968" cy="44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 local </a:t>
            </a:r>
            <a:r>
              <a:rPr lang="fr-FR" dirty="0" err="1"/>
              <a:t>install</a:t>
            </a:r>
            <a:endParaRPr lang="fr-FR" dirty="0"/>
          </a:p>
          <a:p>
            <a:endParaRPr lang="fr-FR" dirty="0"/>
          </a:p>
          <a:p>
            <a:r>
              <a:rPr lang="fr-FR" dirty="0"/>
              <a:t>R in </a:t>
            </a:r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504312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Basis – first steps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3073495"/>
          </a:xfrm>
        </p:spPr>
        <p:txBody>
          <a:bodyPr rtlCol="0">
            <a:normAutofit fontScale="92500" lnSpcReduction="2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Define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and email (</a:t>
            </a:r>
            <a:r>
              <a:rPr lang="fr-FR" dirty="0" err="1">
                <a:solidFill>
                  <a:schemeClr val="tx1"/>
                </a:solidFill>
              </a:rPr>
              <a:t>mandatory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config --global user.name "&lt;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&gt;" </a:t>
            </a: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config --global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user.email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"&lt;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email&gt;" 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Git config –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list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“Follow” a folder with GIT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folder and get in it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 “git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Check the folder “.git” that has been created (size 23.3kb)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Create a file in this folder and execute “git status”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6E0938-CA99-4AC1-8C2B-E2E1EB151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4477609"/>
            <a:ext cx="6838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Basis – first steps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086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Track a file (stage)</a:t>
            </a: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add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&lt;file,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repositary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wild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card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&gt;</a:t>
            </a:r>
            <a:endParaRPr lang="fr-FR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Commit a file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git commit –m &lt;message&gt;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See the history of commit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Git log</a:t>
            </a:r>
          </a:p>
          <a:p>
            <a:pPr lvl="1"/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DAC6FF-149A-4556-A3C8-857BCFC4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1082180"/>
            <a:ext cx="4695825" cy="15716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85FE77-25C9-441F-BC58-E05F3B244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33" y="3702546"/>
            <a:ext cx="3457575" cy="5905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8629FE-6B9E-4FF5-8A3D-50820BAE2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4542631"/>
            <a:ext cx="5429250" cy="11906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AFA239-3914-45EF-B632-DA550C99A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024" y="2572463"/>
            <a:ext cx="5953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6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Basis – first steps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Modify</a:t>
            </a:r>
            <a:r>
              <a:rPr lang="fr-FR" dirty="0">
                <a:solidFill>
                  <a:schemeClr val="tx1"/>
                </a:solidFill>
              </a:rPr>
              <a:t> the file / stage the file / commit the file</a:t>
            </a: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“reset” your last commit = cancel the modification you have done to the file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git reset --soft HEAD~1</a:t>
            </a:r>
          </a:p>
          <a:p>
            <a:pPr lvl="1"/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the “status”, check the “log”, check your file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Try “reset” (without soft) and “reset  --hard”</a:t>
            </a:r>
          </a:p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“git revert” what is the difference ? </a:t>
            </a: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ADE6D57-35F8-4445-99E0-771A8744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1082180"/>
            <a:ext cx="5505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65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ZoneTexte 60">
            <a:extLst>
              <a:ext uri="{FF2B5EF4-FFF2-40B4-BE49-F238E27FC236}">
                <a16:creationId xmlns:a16="http://schemas.microsoft.com/office/drawing/2014/main" id="{58A08A17-2AA7-4D8A-9B09-9D7E4810C713}"/>
              </a:ext>
            </a:extLst>
          </p:cNvPr>
          <p:cNvSpPr txBox="1"/>
          <p:nvPr/>
        </p:nvSpPr>
        <p:spPr>
          <a:xfrm>
            <a:off x="8858916" y="3740998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branch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new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sp>
        <p:nvSpPr>
          <p:cNvPr id="55" name="Flèche : bas 54">
            <a:extLst>
              <a:ext uri="{FF2B5EF4-FFF2-40B4-BE49-F238E27FC236}">
                <a16:creationId xmlns:a16="http://schemas.microsoft.com/office/drawing/2014/main" id="{A37CE28C-1451-4615-880F-1CEEB739DCA3}"/>
              </a:ext>
            </a:extLst>
          </p:cNvPr>
          <p:cNvSpPr/>
          <p:nvPr/>
        </p:nvSpPr>
        <p:spPr>
          <a:xfrm rot="10800000">
            <a:off x="1303276" y="4306587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bas 51">
            <a:extLst>
              <a:ext uri="{FF2B5EF4-FFF2-40B4-BE49-F238E27FC236}">
                <a16:creationId xmlns:a16="http://schemas.microsoft.com/office/drawing/2014/main" id="{4CA649DB-CD0A-4F3B-8B63-5B5C219F0E4D}"/>
              </a:ext>
            </a:extLst>
          </p:cNvPr>
          <p:cNvSpPr/>
          <p:nvPr/>
        </p:nvSpPr>
        <p:spPr>
          <a:xfrm>
            <a:off x="3283496" y="3513607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3CB7E46E-87C3-4755-A6F8-B4D03AC0ABEA}"/>
              </a:ext>
            </a:extLst>
          </p:cNvPr>
          <p:cNvSpPr/>
          <p:nvPr/>
        </p:nvSpPr>
        <p:spPr>
          <a:xfrm>
            <a:off x="7079219" y="3513607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CDC08516-0077-4437-974F-565543839C41}"/>
              </a:ext>
            </a:extLst>
          </p:cNvPr>
          <p:cNvSpPr/>
          <p:nvPr/>
        </p:nvSpPr>
        <p:spPr>
          <a:xfrm rot="10800000">
            <a:off x="5087885" y="5805264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3FBC6AA0-2CF6-4CDB-834E-31801EB2A788}"/>
              </a:ext>
            </a:extLst>
          </p:cNvPr>
          <p:cNvSpPr/>
          <p:nvPr/>
        </p:nvSpPr>
        <p:spPr>
          <a:xfrm rot="10800000">
            <a:off x="3283495" y="4306586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 : bas 56">
            <a:extLst>
              <a:ext uri="{FF2B5EF4-FFF2-40B4-BE49-F238E27FC236}">
                <a16:creationId xmlns:a16="http://schemas.microsoft.com/office/drawing/2014/main" id="{AEE77F20-61DE-48AA-8219-3C66FBCFBD55}"/>
              </a:ext>
            </a:extLst>
          </p:cNvPr>
          <p:cNvSpPr/>
          <p:nvPr/>
        </p:nvSpPr>
        <p:spPr>
          <a:xfrm rot="10800000">
            <a:off x="3283495" y="5805265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 : bas 57">
            <a:extLst>
              <a:ext uri="{FF2B5EF4-FFF2-40B4-BE49-F238E27FC236}">
                <a16:creationId xmlns:a16="http://schemas.microsoft.com/office/drawing/2014/main" id="{C8FDD003-8531-4651-8D9E-E5927BAC94D9}"/>
              </a:ext>
            </a:extLst>
          </p:cNvPr>
          <p:cNvSpPr/>
          <p:nvPr/>
        </p:nvSpPr>
        <p:spPr>
          <a:xfrm rot="10800000">
            <a:off x="7094712" y="4306586"/>
            <a:ext cx="297432" cy="171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 : bas 58">
            <a:extLst>
              <a:ext uri="{FF2B5EF4-FFF2-40B4-BE49-F238E27FC236}">
                <a16:creationId xmlns:a16="http://schemas.microsoft.com/office/drawing/2014/main" id="{433194B9-4190-4FC3-A6A7-B496D14EDB5D}"/>
              </a:ext>
            </a:extLst>
          </p:cNvPr>
          <p:cNvSpPr/>
          <p:nvPr/>
        </p:nvSpPr>
        <p:spPr>
          <a:xfrm rot="10800000">
            <a:off x="1335088" y="5069850"/>
            <a:ext cx="288032" cy="879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184CCB23-917C-4866-B66E-053257595093}"/>
              </a:ext>
            </a:extLst>
          </p:cNvPr>
          <p:cNvSpPr/>
          <p:nvPr/>
        </p:nvSpPr>
        <p:spPr>
          <a:xfrm>
            <a:off x="1303276" y="3525421"/>
            <a:ext cx="288032" cy="21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7427ABF3-D1C0-45DE-B791-E10FAA07B29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911152" y="401788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01E7E7A-1F67-4598-BF34-3381D648C5F0}"/>
              </a:ext>
            </a:extLst>
          </p:cNvPr>
          <p:cNvCxnSpPr>
            <a:cxnSpLocks/>
            <a:stCxn id="27" idx="6"/>
            <a:endCxn id="34" idx="0"/>
          </p:cNvCxnSpPr>
          <p:nvPr/>
        </p:nvCxnSpPr>
        <p:spPr>
          <a:xfrm>
            <a:off x="1911152" y="4017886"/>
            <a:ext cx="1516360" cy="12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branches</a:t>
            </a:r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456FFF5C-F747-4456-9B56-F89AA53D5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1152127"/>
          </a:xfrm>
        </p:spPr>
        <p:txBody>
          <a:bodyPr rtlCol="0">
            <a:normAutofit fontScale="700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Use branches </a:t>
            </a:r>
            <a:r>
              <a:rPr lang="fr-FR" dirty="0" err="1">
                <a:solidFill>
                  <a:schemeClr val="tx1"/>
                </a:solidFill>
              </a:rPr>
              <a:t>when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new </a:t>
            </a:r>
            <a:r>
              <a:rPr lang="fr-FR" dirty="0" err="1">
                <a:solidFill>
                  <a:schemeClr val="tx1"/>
                </a:solidFill>
              </a:rPr>
              <a:t>feature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work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« git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&lt;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name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&gt; »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Classical use case : “you are asked to work on a new feature, it will take you at least 2 weeks. Two days later, an urgency in production, you have to fix it quickly, when finished you go back to your feature work”</a:t>
            </a: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8337D-CFEC-4325-9DDD-F1BFBA87D490}"/>
              </a:ext>
            </a:extLst>
          </p:cNvPr>
          <p:cNvSpPr/>
          <p:nvPr/>
        </p:nvSpPr>
        <p:spPr>
          <a:xfrm>
            <a:off x="983432" y="3068514"/>
            <a:ext cx="927720" cy="55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2F762-557C-4BBB-8E74-9CF86AFA69D2}"/>
              </a:ext>
            </a:extLst>
          </p:cNvPr>
          <p:cNvSpPr/>
          <p:nvPr/>
        </p:nvSpPr>
        <p:spPr>
          <a:xfrm>
            <a:off x="734536" y="5949280"/>
            <a:ext cx="15757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New_feature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9FAEB-9B4C-4D02-BE75-168189EFA043}"/>
              </a:ext>
            </a:extLst>
          </p:cNvPr>
          <p:cNvSpPr/>
          <p:nvPr/>
        </p:nvSpPr>
        <p:spPr>
          <a:xfrm>
            <a:off x="736104" y="4485938"/>
            <a:ext cx="15757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Prod_fix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13608A-415A-4F5F-8016-B8B134862F2F}"/>
              </a:ext>
            </a:extLst>
          </p:cNvPr>
          <p:cNvSpPr txBox="1"/>
          <p:nvPr/>
        </p:nvSpPr>
        <p:spPr>
          <a:xfrm flipH="1">
            <a:off x="6535723" y="241240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Modify</a:t>
            </a:r>
            <a:r>
              <a:rPr lang="fr-FR" sz="1400" dirty="0"/>
              <a:t> file &amp; commit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EB4CAE0-C838-4017-820E-B581D21D14C8}"/>
              </a:ext>
            </a:extLst>
          </p:cNvPr>
          <p:cNvSpPr/>
          <p:nvPr/>
        </p:nvSpPr>
        <p:spPr>
          <a:xfrm>
            <a:off x="983432" y="3765858"/>
            <a:ext cx="927720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Init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1444CB7-DBA8-42C4-A249-85BB9A0D9E7F}"/>
              </a:ext>
            </a:extLst>
          </p:cNvPr>
          <p:cNvSpPr/>
          <p:nvPr/>
        </p:nvSpPr>
        <p:spPr>
          <a:xfrm>
            <a:off x="2775248" y="3765858"/>
            <a:ext cx="1304528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Modify</a:t>
            </a:r>
            <a:r>
              <a:rPr lang="fr-FR" sz="1200" dirty="0"/>
              <a:t> file &amp; commit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025959D-AFBF-4C8B-89B5-F425173D78F6}"/>
              </a:ext>
            </a:extLst>
          </p:cNvPr>
          <p:cNvSpPr/>
          <p:nvPr/>
        </p:nvSpPr>
        <p:spPr>
          <a:xfrm>
            <a:off x="2775248" y="5301208"/>
            <a:ext cx="1304528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Modify</a:t>
            </a:r>
            <a:r>
              <a:rPr lang="fr-FR" sz="1200" dirty="0"/>
              <a:t> file &amp; commit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0F678D4-3D30-4374-8910-E9E30A81DB73}"/>
              </a:ext>
            </a:extLst>
          </p:cNvPr>
          <p:cNvSpPr/>
          <p:nvPr/>
        </p:nvSpPr>
        <p:spPr>
          <a:xfrm>
            <a:off x="4511824" y="5301208"/>
            <a:ext cx="1440160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Modify</a:t>
            </a:r>
            <a:r>
              <a:rPr lang="fr-FR" sz="1200" dirty="0"/>
              <a:t> file &amp; 2</a:t>
            </a:r>
            <a:r>
              <a:rPr lang="fr-FR" sz="1200" baseline="30000" dirty="0"/>
              <a:t>nd</a:t>
            </a:r>
            <a:r>
              <a:rPr lang="fr-FR" sz="1200" dirty="0"/>
              <a:t> commit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D861E88-BEA1-4C84-AEEA-E05ED986660F}"/>
              </a:ext>
            </a:extLst>
          </p:cNvPr>
          <p:cNvSpPr/>
          <p:nvPr/>
        </p:nvSpPr>
        <p:spPr>
          <a:xfrm>
            <a:off x="6503155" y="3765858"/>
            <a:ext cx="1440160" cy="50405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Merge </a:t>
            </a:r>
            <a:r>
              <a:rPr lang="fr-FR" sz="1200" dirty="0" err="1"/>
              <a:t>two</a:t>
            </a:r>
            <a:r>
              <a:rPr lang="fr-FR" sz="1200" dirty="0"/>
              <a:t> modification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B8F9E51-4396-4DDC-9706-470A581221B4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4079776" y="5553236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CC2AEAD-1AAA-461E-8D35-98AF01B36B93}"/>
              </a:ext>
            </a:extLst>
          </p:cNvPr>
          <p:cNvCxnSpPr>
            <a:cxnSpLocks/>
            <a:stCxn id="35" idx="6"/>
            <a:endCxn id="36" idx="4"/>
          </p:cNvCxnSpPr>
          <p:nvPr/>
        </p:nvCxnSpPr>
        <p:spPr>
          <a:xfrm flipV="1">
            <a:off x="5951984" y="4269914"/>
            <a:ext cx="1271251" cy="1283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F4DCCA8-FB4F-42E0-B1C6-7E5B5963946B}"/>
              </a:ext>
            </a:extLst>
          </p:cNvPr>
          <p:cNvCxnSpPr>
            <a:cxnSpLocks/>
            <a:stCxn id="28" idx="6"/>
            <a:endCxn id="36" idx="2"/>
          </p:cNvCxnSpPr>
          <p:nvPr/>
        </p:nvCxnSpPr>
        <p:spPr>
          <a:xfrm>
            <a:off x="4079776" y="4017886"/>
            <a:ext cx="2423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E7D06901-8876-40E1-AD6F-1FCFFE3C4A1C}"/>
              </a:ext>
            </a:extLst>
          </p:cNvPr>
          <p:cNvSpPr txBox="1"/>
          <p:nvPr/>
        </p:nvSpPr>
        <p:spPr>
          <a:xfrm>
            <a:off x="8832304" y="3740998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Git initialisation </a:t>
            </a:r>
            <a:r>
              <a:rPr lang="fr-FR" dirty="0" err="1"/>
              <a:t>with</a:t>
            </a:r>
            <a:r>
              <a:rPr lang="fr-FR" dirty="0"/>
              <a:t> one file in the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16001D5-624C-4FF1-B651-C967BE8018AE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Modify</a:t>
            </a:r>
            <a:r>
              <a:rPr lang="fr-FR" dirty="0"/>
              <a:t> the file and commit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2E691361-C654-4879-B5C3-343C0AB7B053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branch</a:t>
            </a:r>
            <a:r>
              <a:rPr lang="fr-FR" dirty="0"/>
              <a:t> for the hot fix 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D3A6086-2EDB-40EA-BFAF-92ECFBB4105C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Modifiy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file for the hot fix !</a:t>
            </a:r>
          </a:p>
          <a:p>
            <a:r>
              <a:rPr lang="fr-FR" dirty="0"/>
              <a:t>And commit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95D03BA-BBE6-40C4-855E-245069D811AC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Merge </a:t>
            </a:r>
            <a:r>
              <a:rPr lang="fr-FR" dirty="0" err="1"/>
              <a:t>with</a:t>
            </a:r>
            <a:r>
              <a:rPr lang="fr-FR" dirty="0"/>
              <a:t> the main </a:t>
            </a:r>
            <a:r>
              <a:rPr lang="fr-FR" dirty="0" err="1"/>
              <a:t>branch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9CE9503E-D2B9-4B3F-BB74-278DAB89ACFE}"/>
              </a:ext>
            </a:extLst>
          </p:cNvPr>
          <p:cNvSpPr txBox="1"/>
          <p:nvPr/>
        </p:nvSpPr>
        <p:spPr>
          <a:xfrm>
            <a:off x="8832304" y="3729806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merged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main,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suppress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703AC1F-883A-4D53-8839-E96329F38EC6}"/>
              </a:ext>
            </a:extLst>
          </p:cNvPr>
          <p:cNvSpPr txBox="1"/>
          <p:nvPr/>
        </p:nvSpPr>
        <p:spPr>
          <a:xfrm>
            <a:off x="8806015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Keep</a:t>
            </a:r>
            <a:r>
              <a:rPr lang="fr-FR" dirty="0"/>
              <a:t> on </a:t>
            </a:r>
            <a:r>
              <a:rPr lang="fr-FR" dirty="0" err="1"/>
              <a:t>working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: </a:t>
            </a:r>
            <a:r>
              <a:rPr lang="fr-FR" dirty="0" err="1"/>
              <a:t>modify</a:t>
            </a:r>
            <a:r>
              <a:rPr lang="fr-FR" dirty="0"/>
              <a:t> the file and commit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A79D3413-5481-4556-B620-410AADA17E5A}"/>
              </a:ext>
            </a:extLst>
          </p:cNvPr>
          <p:cNvSpPr txBox="1"/>
          <p:nvPr/>
        </p:nvSpPr>
        <p:spPr>
          <a:xfrm>
            <a:off x="8803806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: Merge </a:t>
            </a:r>
            <a:r>
              <a:rPr lang="fr-FR" dirty="0" err="1"/>
              <a:t>your</a:t>
            </a:r>
            <a:r>
              <a:rPr lang="fr-FR" dirty="0"/>
              <a:t> file </a:t>
            </a:r>
            <a:r>
              <a:rPr lang="fr-FR" dirty="0" err="1"/>
              <a:t>with</a:t>
            </a:r>
            <a:r>
              <a:rPr lang="fr-FR" dirty="0"/>
              <a:t> main !!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3E7DC66-383B-4CD5-BFCB-4A7F136B4D2B}"/>
              </a:ext>
            </a:extLst>
          </p:cNvPr>
          <p:cNvSpPr txBox="1"/>
          <p:nvPr/>
        </p:nvSpPr>
        <p:spPr>
          <a:xfrm>
            <a:off x="8832304" y="3717032"/>
            <a:ext cx="2690585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merged</a:t>
            </a:r>
            <a:r>
              <a:rPr lang="fr-FR" dirty="0"/>
              <a:t> :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suppress</a:t>
            </a:r>
            <a:r>
              <a:rPr lang="fr-FR" dirty="0"/>
              <a:t> the </a:t>
            </a:r>
            <a:r>
              <a:rPr lang="fr-FR" dirty="0" err="1"/>
              <a:t>branch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542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15664 -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15651 0.0016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16289 0.001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9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64 -4.07407E-6 L 0.30599 0.00023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53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89 0.00185 L 0.46992 0.0018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99 0.00023 L 0.46966 -0.0067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34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5" grpId="0" animBg="1"/>
      <p:bldP spid="55" grpId="1" animBg="1"/>
      <p:bldP spid="52" grpId="0" animBg="1"/>
      <p:bldP spid="52" grpId="1" animBg="1"/>
      <p:bldP spid="53" grpId="0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51" grpId="0" animBg="1"/>
      <p:bldP spid="51" grpId="1" animBg="1"/>
      <p:bldP spid="3" grpId="0" animBg="1"/>
      <p:bldP spid="3" grpId="1" animBg="1"/>
      <p:bldP spid="3" grpId="2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27" grpId="0" animBg="1"/>
      <p:bldP spid="28" grpId="0" animBg="1"/>
      <p:bldP spid="34" grpId="0" animBg="1"/>
      <p:bldP spid="35" grpId="0" animBg="1"/>
      <p:bldP spid="36" grpId="0" animBg="1"/>
      <p:bldP spid="60" grpId="0" animBg="1"/>
      <p:bldP spid="60" grpId="1" animBg="1"/>
      <p:bldP spid="62" grpId="0" animBg="1"/>
      <p:bldP spid="63" grpId="0" animBg="1"/>
      <p:bldP spid="64" grpId="0" animBg="1"/>
      <p:bldP spid="65" grpId="0" animBg="1"/>
      <p:bldP spid="67" grpId="0" animBg="1"/>
      <p:bldP spid="69" grpId="0" animBg="1"/>
      <p:bldP spid="70" grpId="0" animBg="1"/>
      <p:bldP spid="7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the merge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Espace réservé du contenu 13">
            <a:extLst>
              <a:ext uri="{FF2B5EF4-FFF2-40B4-BE49-F238E27FC236}">
                <a16:creationId xmlns:a16="http://schemas.microsoft.com/office/drawing/2014/main" id="{781AFA9F-D85F-4237-B0B6-60523568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turn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on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git folder</a:t>
            </a: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« git merge &lt;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 » command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happens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merge 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new_feature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?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73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: with </a:t>
            </a:r>
            <a:r>
              <a:rPr lang="en-GB" noProof="0" dirty="0" err="1"/>
              <a:t>VisualCode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Espace réservé du contenu 13">
            <a:extLst>
              <a:ext uri="{FF2B5EF4-FFF2-40B4-BE49-F238E27FC236}">
                <a16:creationId xmlns:a16="http://schemas.microsoft.com/office/drawing/2014/main" id="{781AFA9F-D85F-4237-B0B6-60523568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new repository to follow and </a:t>
            </a: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vscode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repository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All the process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have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done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can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done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inside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Vscode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in a more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friendly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way</a:t>
            </a: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17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Publish your code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user.email "votreemail@votreemail.com"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Espace réservé du contenu 13">
            <a:extLst>
              <a:ext uri="{FF2B5EF4-FFF2-40B4-BE49-F238E27FC236}">
                <a16:creationId xmlns:a16="http://schemas.microsoft.com/office/drawing/2014/main" id="{781AFA9F-D85F-4237-B0B6-60523568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 fontScale="92500" lnSpcReduction="1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Why</a:t>
            </a:r>
            <a:r>
              <a:rPr lang="fr-FR" dirty="0">
                <a:solidFill>
                  <a:schemeClr val="tx1"/>
                </a:solidFill>
              </a:rPr>
              <a:t> ?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show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what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have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done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have a backup of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code</a:t>
            </a:r>
          </a:p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How ?</a:t>
            </a:r>
          </a:p>
          <a:p>
            <a:pPr lvl="1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Create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empty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repository on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get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its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« 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adress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 »</a:t>
            </a:r>
          </a:p>
          <a:p>
            <a:pPr lvl="1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Connect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local git repository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repository</a:t>
            </a:r>
          </a:p>
          <a:p>
            <a:pPr lvl="2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On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local PC : « </a:t>
            </a:r>
          </a:p>
          <a:p>
            <a:pPr lvl="3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Git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remote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add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origin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https://github.com/erick-dsti/gitMerge.git</a:t>
            </a:r>
          </a:p>
          <a:p>
            <a:pPr lvl="2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send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(push)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code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from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local (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PC)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remote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) :</a:t>
            </a:r>
          </a:p>
          <a:p>
            <a:pPr lvl="3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Git push –u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origin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main</a:t>
            </a:r>
          </a:p>
          <a:p>
            <a:pPr lvl="1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Now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after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each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local commit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can do a « push » to store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local data on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2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« git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status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 » tell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if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local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up to date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« 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origin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/main » : Can tell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that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« 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ahead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 » of one commit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from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« 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origin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/main »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If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have local branches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can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also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push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them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….</a:t>
            </a: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4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Use Case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1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A51F1D-1AC5-4658-9856-4B0424297BC2}"/>
              </a:ext>
            </a:extLst>
          </p:cNvPr>
          <p:cNvSpPr/>
          <p:nvPr/>
        </p:nvSpPr>
        <p:spPr>
          <a:xfrm>
            <a:off x="119336" y="2638243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Public </a:t>
            </a:r>
            <a:r>
              <a:rPr lang="fr-FR" dirty="0" err="1"/>
              <a:t>Github</a:t>
            </a:r>
            <a:r>
              <a:rPr lang="fr-FR" dirty="0"/>
              <a:t> Repository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4D7CA5-0854-4873-AB88-0397415F0EA8}"/>
              </a:ext>
            </a:extLst>
          </p:cNvPr>
          <p:cNvSpPr/>
          <p:nvPr/>
        </p:nvSpPr>
        <p:spPr>
          <a:xfrm>
            <a:off x="4295800" y="2597601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1A1C7AB-E951-4A32-878F-4A40AF91E46A}"/>
              </a:ext>
            </a:extLst>
          </p:cNvPr>
          <p:cNvSpPr/>
          <p:nvPr/>
        </p:nvSpPr>
        <p:spPr>
          <a:xfrm>
            <a:off x="8624664" y="3750279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Local Git Repository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B4D4F2A-DE7C-49AC-94B9-E2C0F78F2463}"/>
              </a:ext>
            </a:extLst>
          </p:cNvPr>
          <p:cNvSpPr/>
          <p:nvPr/>
        </p:nvSpPr>
        <p:spPr>
          <a:xfrm>
            <a:off x="8472264" y="12700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CD75A68-F61C-4056-A332-C561715518E6}"/>
              </a:ext>
            </a:extLst>
          </p:cNvPr>
          <p:cNvSpPr/>
          <p:nvPr/>
        </p:nvSpPr>
        <p:spPr>
          <a:xfrm>
            <a:off x="8624664" y="14224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F1633A-426B-4C12-8342-1437DFE63FD4}"/>
              </a:ext>
            </a:extLst>
          </p:cNvPr>
          <p:cNvSpPr/>
          <p:nvPr/>
        </p:nvSpPr>
        <p:spPr>
          <a:xfrm>
            <a:off x="8777064" y="15748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13E68F-F78A-4C62-99D6-8CD2E0295F68}"/>
              </a:ext>
            </a:extLst>
          </p:cNvPr>
          <p:cNvSpPr/>
          <p:nvPr/>
        </p:nvSpPr>
        <p:spPr>
          <a:xfrm>
            <a:off x="8929464" y="17272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F68AB69-ABF3-4A91-A14D-FE6AFD63EEA3}"/>
              </a:ext>
            </a:extLst>
          </p:cNvPr>
          <p:cNvSpPr/>
          <p:nvPr/>
        </p:nvSpPr>
        <p:spPr>
          <a:xfrm>
            <a:off x="2819636" y="3178302"/>
            <a:ext cx="432048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074556-335B-4721-8A54-090E56D5BDD6}"/>
              </a:ext>
            </a:extLst>
          </p:cNvPr>
          <p:cNvSpPr txBox="1"/>
          <p:nvPr/>
        </p:nvSpPr>
        <p:spPr>
          <a:xfrm>
            <a:off x="3035660" y="1113227"/>
            <a:ext cx="486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 </a:t>
            </a: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DataScience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on </a:t>
            </a:r>
            <a:r>
              <a:rPr lang="fr-FR" dirty="0" err="1"/>
              <a:t>Github</a:t>
            </a:r>
            <a:r>
              <a:rPr lang="fr-FR" dirty="0"/>
              <a:t> and I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 For </a:t>
            </a:r>
            <a:r>
              <a:rPr lang="fr-FR" dirty="0" err="1"/>
              <a:t>this</a:t>
            </a:r>
            <a:r>
              <a:rPr lang="fr-FR" dirty="0"/>
              <a:t> I </a:t>
            </a:r>
            <a:r>
              <a:rPr lang="fr-FR" dirty="0" err="1"/>
              <a:t>build</a:t>
            </a:r>
            <a:r>
              <a:rPr lang="fr-FR" dirty="0"/>
              <a:t> a DSTI team (</a:t>
            </a:r>
            <a:r>
              <a:rPr lang="fr-FR" dirty="0" err="1"/>
              <a:t>you</a:t>
            </a:r>
            <a:r>
              <a:rPr lang="fr-FR" dirty="0"/>
              <a:t>) to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42E92A7-0FC3-41C0-9010-B6E78C91E7E5}"/>
              </a:ext>
            </a:extLst>
          </p:cNvPr>
          <p:cNvSpPr txBox="1"/>
          <p:nvPr/>
        </p:nvSpPr>
        <p:spPr>
          <a:xfrm>
            <a:off x="4367808" y="4006394"/>
            <a:ext cx="263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</a:t>
            </a:r>
            <a:r>
              <a:rPr lang="fr-FR" dirty="0">
                <a:solidFill>
                  <a:srgbClr val="FF0000"/>
                </a:solidFill>
              </a:rPr>
              <a:t>Fork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team </a:t>
            </a:r>
            <a:r>
              <a:rPr lang="fr-FR" dirty="0" err="1"/>
              <a:t>members</a:t>
            </a:r>
            <a:r>
              <a:rPr lang="fr-FR" dirty="0"/>
              <a:t> as </a:t>
            </a:r>
            <a:r>
              <a:rPr lang="fr-FR" dirty="0" err="1"/>
              <a:t>contributors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63999A-1602-4916-AA87-8B85A33E6941}"/>
              </a:ext>
            </a:extLst>
          </p:cNvPr>
          <p:cNvSpPr txBox="1"/>
          <p:nvPr/>
        </p:nvSpPr>
        <p:spPr>
          <a:xfrm>
            <a:off x="8688288" y="538461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team </a:t>
            </a:r>
            <a:r>
              <a:rPr lang="fr-FR" dirty="0">
                <a:solidFill>
                  <a:srgbClr val="FF0000"/>
                </a:solidFill>
              </a:rPr>
              <a:t>Clone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/</a:t>
            </a:r>
            <a:r>
              <a:rPr lang="fr-FR" dirty="0" err="1"/>
              <a:t>her</a:t>
            </a:r>
            <a:r>
              <a:rPr lang="fr-FR" dirty="0"/>
              <a:t> local git repository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E02E6C-A093-4A58-9979-9FB08A53376C}"/>
              </a:ext>
            </a:extLst>
          </p:cNvPr>
          <p:cNvSpPr txBox="1"/>
          <p:nvPr/>
        </p:nvSpPr>
        <p:spPr>
          <a:xfrm>
            <a:off x="4439817" y="5247365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team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Push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modifications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EDACA06-523A-4BE3-98EA-B63CAC1934A5}"/>
              </a:ext>
            </a:extLst>
          </p:cNvPr>
          <p:cNvSpPr txBox="1"/>
          <p:nvPr/>
        </p:nvSpPr>
        <p:spPr>
          <a:xfrm>
            <a:off x="191344" y="4908420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4.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. </a:t>
            </a:r>
            <a:r>
              <a:rPr lang="fr-FR" dirty="0" err="1"/>
              <a:t>Send</a:t>
            </a:r>
            <a:r>
              <a:rPr lang="fr-FR" dirty="0"/>
              <a:t> a </a:t>
            </a:r>
            <a:r>
              <a:rPr lang="fr-FR" dirty="0">
                <a:solidFill>
                  <a:srgbClr val="FF0000"/>
                </a:solidFill>
              </a:rPr>
              <a:t>Pull </a:t>
            </a:r>
            <a:r>
              <a:rPr lang="fr-FR" dirty="0" err="1">
                <a:solidFill>
                  <a:srgbClr val="FF0000"/>
                </a:solidFill>
              </a:rPr>
              <a:t>Request</a:t>
            </a:r>
            <a:r>
              <a:rPr lang="fr-FR" dirty="0"/>
              <a:t> to the Public </a:t>
            </a:r>
            <a:r>
              <a:rPr lang="fr-FR" dirty="0" err="1"/>
              <a:t>Github</a:t>
            </a:r>
            <a:r>
              <a:rPr lang="fr-FR" dirty="0"/>
              <a:t> Repository </a:t>
            </a:r>
            <a:r>
              <a:rPr lang="fr-FR" dirty="0" err="1"/>
              <a:t>that</a:t>
            </a:r>
            <a:r>
              <a:rPr lang="fr-FR" dirty="0"/>
              <a:t> accepte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Merge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9966E75-412E-420B-B6F0-3D536192161B}"/>
              </a:ext>
            </a:extLst>
          </p:cNvPr>
          <p:cNvSpPr/>
          <p:nvPr/>
        </p:nvSpPr>
        <p:spPr>
          <a:xfrm rot="20440163">
            <a:off x="7104112" y="2790643"/>
            <a:ext cx="432048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EDA739D-F6AC-43B4-B858-6888990566AE}"/>
              </a:ext>
            </a:extLst>
          </p:cNvPr>
          <p:cNvSpPr/>
          <p:nvPr/>
        </p:nvSpPr>
        <p:spPr>
          <a:xfrm rot="1556098">
            <a:off x="7059215" y="3545465"/>
            <a:ext cx="432048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A797F403-5070-4366-B983-002FAFC6D517}"/>
              </a:ext>
            </a:extLst>
          </p:cNvPr>
          <p:cNvSpPr/>
          <p:nvPr/>
        </p:nvSpPr>
        <p:spPr>
          <a:xfrm rot="5400000">
            <a:off x="11126373" y="3716097"/>
            <a:ext cx="646742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en arc 23">
            <a:extLst>
              <a:ext uri="{FF2B5EF4-FFF2-40B4-BE49-F238E27FC236}">
                <a16:creationId xmlns:a16="http://schemas.microsoft.com/office/drawing/2014/main" id="{EA20867D-23FF-4E33-9798-A9B894DBB49F}"/>
              </a:ext>
            </a:extLst>
          </p:cNvPr>
          <p:cNvSpPr/>
          <p:nvPr/>
        </p:nvSpPr>
        <p:spPr>
          <a:xfrm rot="5400000">
            <a:off x="11126373" y="1700976"/>
            <a:ext cx="646742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9D2CE5A-9D16-41E7-B193-C1A60BB9FAA6}"/>
              </a:ext>
            </a:extLst>
          </p:cNvPr>
          <p:cNvSpPr/>
          <p:nvPr/>
        </p:nvSpPr>
        <p:spPr>
          <a:xfrm rot="9555935">
            <a:off x="8059635" y="2551693"/>
            <a:ext cx="504056" cy="3233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1370EB81-D3A8-42AB-867C-9DFCBF32163B}"/>
              </a:ext>
            </a:extLst>
          </p:cNvPr>
          <p:cNvSpPr/>
          <p:nvPr/>
        </p:nvSpPr>
        <p:spPr>
          <a:xfrm rot="12393871">
            <a:off x="8054854" y="3972060"/>
            <a:ext cx="504056" cy="3233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815C4FDA-C40E-4CC7-82BD-4FCDBDC5583D}"/>
              </a:ext>
            </a:extLst>
          </p:cNvPr>
          <p:cNvSpPr/>
          <p:nvPr/>
        </p:nvSpPr>
        <p:spPr>
          <a:xfrm rot="10800000">
            <a:off x="3701114" y="3178302"/>
            <a:ext cx="432048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en arc 27">
            <a:extLst>
              <a:ext uri="{FF2B5EF4-FFF2-40B4-BE49-F238E27FC236}">
                <a16:creationId xmlns:a16="http://schemas.microsoft.com/office/drawing/2014/main" id="{660823FB-CC67-4328-81F7-1FFBF3D3756F}"/>
              </a:ext>
            </a:extLst>
          </p:cNvPr>
          <p:cNvSpPr/>
          <p:nvPr/>
        </p:nvSpPr>
        <p:spPr>
          <a:xfrm>
            <a:off x="407992" y="1852657"/>
            <a:ext cx="1650578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7969 -0.005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0.09453 -0.042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21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0905 0.062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-0.08451 -0.063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351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08125 0.0335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1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7.40741E-7 L -0.07227 4.8148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7" grpId="0" animBg="1"/>
      <p:bldP spid="7" grpId="1" animBg="1"/>
      <p:bldP spid="7" grpId="2" animBg="1"/>
      <p:bldP spid="16" grpId="0"/>
      <p:bldP spid="18" grpId="0"/>
      <p:bldP spid="19" grpId="0"/>
      <p:bldP spid="20" grpId="0"/>
      <p:bldP spid="17" grpId="0" animBg="1"/>
      <p:bldP spid="17" grpId="1" animBg="1"/>
      <p:bldP spid="17" grpId="2" animBg="1"/>
      <p:bldP spid="22" grpId="0" animBg="1"/>
      <p:bldP spid="22" grpId="1" animBg="1"/>
      <p:bldP spid="22" grpId="2" animBg="1"/>
      <p:bldP spid="21" grpId="0" animBg="1"/>
      <p:bldP spid="24" grpId="0" animBg="1"/>
      <p:bldP spid="23" grpId="0" animBg="1"/>
      <p:bldP spid="23" grpId="1" animBg="1"/>
      <p:bldP spid="26" grpId="0" animBg="1"/>
      <p:bldP spid="26" grpId="1" animBg="1"/>
      <p:bldP spid="25" grpId="0" animBg="1"/>
      <p:bldP spid="25" grpId="1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Use Case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A51F1D-1AC5-4658-9856-4B0424297BC2}"/>
              </a:ext>
            </a:extLst>
          </p:cNvPr>
          <p:cNvSpPr/>
          <p:nvPr/>
        </p:nvSpPr>
        <p:spPr>
          <a:xfrm>
            <a:off x="119336" y="2638243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Public </a:t>
            </a:r>
            <a:r>
              <a:rPr lang="fr-FR" dirty="0" err="1"/>
              <a:t>Github</a:t>
            </a:r>
            <a:r>
              <a:rPr lang="fr-FR" dirty="0"/>
              <a:t> Repository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74D7CA5-0854-4873-AB88-0397415F0EA8}"/>
              </a:ext>
            </a:extLst>
          </p:cNvPr>
          <p:cNvSpPr/>
          <p:nvPr/>
        </p:nvSpPr>
        <p:spPr>
          <a:xfrm>
            <a:off x="4295800" y="2597601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1A1C7AB-E951-4A32-878F-4A40AF91E46A}"/>
              </a:ext>
            </a:extLst>
          </p:cNvPr>
          <p:cNvSpPr/>
          <p:nvPr/>
        </p:nvSpPr>
        <p:spPr>
          <a:xfrm>
            <a:off x="8624664" y="3750279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Local Git Repository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B4D4F2A-DE7C-49AC-94B9-E2C0F78F2463}"/>
              </a:ext>
            </a:extLst>
          </p:cNvPr>
          <p:cNvSpPr/>
          <p:nvPr/>
        </p:nvSpPr>
        <p:spPr>
          <a:xfrm>
            <a:off x="8472264" y="12700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CD75A68-F61C-4056-A332-C561715518E6}"/>
              </a:ext>
            </a:extLst>
          </p:cNvPr>
          <p:cNvSpPr/>
          <p:nvPr/>
        </p:nvSpPr>
        <p:spPr>
          <a:xfrm>
            <a:off x="8624664" y="14224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F1633A-426B-4C12-8342-1437DFE63FD4}"/>
              </a:ext>
            </a:extLst>
          </p:cNvPr>
          <p:cNvSpPr/>
          <p:nvPr/>
        </p:nvSpPr>
        <p:spPr>
          <a:xfrm>
            <a:off x="8777064" y="15748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13E68F-F78A-4C62-99D6-8CD2E0295F68}"/>
              </a:ext>
            </a:extLst>
          </p:cNvPr>
          <p:cNvSpPr/>
          <p:nvPr/>
        </p:nvSpPr>
        <p:spPr>
          <a:xfrm>
            <a:off x="8929464" y="17272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F68AB69-ABF3-4A91-A14D-FE6AFD63EEA3}"/>
              </a:ext>
            </a:extLst>
          </p:cNvPr>
          <p:cNvSpPr/>
          <p:nvPr/>
        </p:nvSpPr>
        <p:spPr>
          <a:xfrm>
            <a:off x="2819636" y="3178302"/>
            <a:ext cx="432048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074556-335B-4721-8A54-090E56D5BDD6}"/>
              </a:ext>
            </a:extLst>
          </p:cNvPr>
          <p:cNvSpPr txBox="1"/>
          <p:nvPr/>
        </p:nvSpPr>
        <p:spPr>
          <a:xfrm>
            <a:off x="3035660" y="1113227"/>
            <a:ext cx="486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You </a:t>
            </a: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nice</a:t>
            </a:r>
            <a:r>
              <a:rPr lang="fr-FR" dirty="0"/>
              <a:t> </a:t>
            </a:r>
            <a:r>
              <a:rPr lang="fr-FR" dirty="0" err="1"/>
              <a:t>DataScience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 on </a:t>
            </a:r>
            <a:r>
              <a:rPr lang="fr-FR" dirty="0" err="1"/>
              <a:t>Github</a:t>
            </a:r>
            <a:r>
              <a:rPr lang="fr-FR" dirty="0"/>
              <a:t> and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 DSTI team to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42E92A7-0FC3-41C0-9010-B6E78C91E7E5}"/>
              </a:ext>
            </a:extLst>
          </p:cNvPr>
          <p:cNvSpPr txBox="1"/>
          <p:nvPr/>
        </p:nvSpPr>
        <p:spPr>
          <a:xfrm>
            <a:off x="4367808" y="4006394"/>
            <a:ext cx="2634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</a:t>
            </a:r>
            <a:r>
              <a:rPr lang="fr-FR" dirty="0">
                <a:solidFill>
                  <a:srgbClr val="FF0000"/>
                </a:solidFill>
              </a:rPr>
              <a:t>Fork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repository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team </a:t>
            </a:r>
            <a:r>
              <a:rPr lang="fr-FR" dirty="0" err="1"/>
              <a:t>members</a:t>
            </a:r>
            <a:r>
              <a:rPr lang="fr-FR" dirty="0"/>
              <a:t> as </a:t>
            </a:r>
            <a:r>
              <a:rPr lang="fr-FR" dirty="0" err="1"/>
              <a:t>contributors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63999A-1602-4916-AA87-8B85A33E6941}"/>
              </a:ext>
            </a:extLst>
          </p:cNvPr>
          <p:cNvSpPr txBox="1"/>
          <p:nvPr/>
        </p:nvSpPr>
        <p:spPr>
          <a:xfrm>
            <a:off x="8688288" y="538461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team </a:t>
            </a:r>
            <a:r>
              <a:rPr lang="fr-FR" dirty="0">
                <a:solidFill>
                  <a:srgbClr val="FF0000"/>
                </a:solidFill>
              </a:rPr>
              <a:t>Clone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/</a:t>
            </a:r>
            <a:r>
              <a:rPr lang="fr-FR" dirty="0" err="1"/>
              <a:t>her</a:t>
            </a:r>
            <a:r>
              <a:rPr lang="fr-FR" dirty="0"/>
              <a:t> local git repository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E02E6C-A093-4A58-9979-9FB08A53376C}"/>
              </a:ext>
            </a:extLst>
          </p:cNvPr>
          <p:cNvSpPr txBox="1"/>
          <p:nvPr/>
        </p:nvSpPr>
        <p:spPr>
          <a:xfrm>
            <a:off x="4439817" y="5247365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team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Push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modifications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EDACA06-523A-4BE3-98EA-B63CAC1934A5}"/>
              </a:ext>
            </a:extLst>
          </p:cNvPr>
          <p:cNvSpPr txBox="1"/>
          <p:nvPr/>
        </p:nvSpPr>
        <p:spPr>
          <a:xfrm>
            <a:off x="191344" y="4908420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4.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. </a:t>
            </a:r>
            <a:r>
              <a:rPr lang="fr-FR" dirty="0" err="1"/>
              <a:t>Send</a:t>
            </a:r>
            <a:r>
              <a:rPr lang="fr-FR" dirty="0"/>
              <a:t> a </a:t>
            </a:r>
            <a:r>
              <a:rPr lang="fr-FR" dirty="0">
                <a:solidFill>
                  <a:srgbClr val="FF0000"/>
                </a:solidFill>
              </a:rPr>
              <a:t>Pull </a:t>
            </a:r>
            <a:r>
              <a:rPr lang="fr-FR" dirty="0" err="1">
                <a:solidFill>
                  <a:srgbClr val="FF0000"/>
                </a:solidFill>
              </a:rPr>
              <a:t>Request</a:t>
            </a:r>
            <a:r>
              <a:rPr lang="fr-FR" dirty="0"/>
              <a:t> to the Public </a:t>
            </a:r>
            <a:r>
              <a:rPr lang="fr-FR" dirty="0" err="1"/>
              <a:t>Github</a:t>
            </a:r>
            <a:r>
              <a:rPr lang="fr-FR" dirty="0"/>
              <a:t> Repository </a:t>
            </a:r>
            <a:r>
              <a:rPr lang="fr-FR" dirty="0" err="1"/>
              <a:t>that</a:t>
            </a:r>
            <a:r>
              <a:rPr lang="fr-FR" dirty="0"/>
              <a:t> accepte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Merge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9966E75-412E-420B-B6F0-3D536192161B}"/>
              </a:ext>
            </a:extLst>
          </p:cNvPr>
          <p:cNvSpPr/>
          <p:nvPr/>
        </p:nvSpPr>
        <p:spPr>
          <a:xfrm rot="20440163">
            <a:off x="7104112" y="2790643"/>
            <a:ext cx="432048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EDA739D-F6AC-43B4-B858-6888990566AE}"/>
              </a:ext>
            </a:extLst>
          </p:cNvPr>
          <p:cNvSpPr/>
          <p:nvPr/>
        </p:nvSpPr>
        <p:spPr>
          <a:xfrm rot="1556098">
            <a:off x="7059215" y="3545465"/>
            <a:ext cx="432048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A797F403-5070-4366-B983-002FAFC6D517}"/>
              </a:ext>
            </a:extLst>
          </p:cNvPr>
          <p:cNvSpPr/>
          <p:nvPr/>
        </p:nvSpPr>
        <p:spPr>
          <a:xfrm rot="5400000">
            <a:off x="11126373" y="3716097"/>
            <a:ext cx="646742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en arc 23">
            <a:extLst>
              <a:ext uri="{FF2B5EF4-FFF2-40B4-BE49-F238E27FC236}">
                <a16:creationId xmlns:a16="http://schemas.microsoft.com/office/drawing/2014/main" id="{EA20867D-23FF-4E33-9798-A9B894DBB49F}"/>
              </a:ext>
            </a:extLst>
          </p:cNvPr>
          <p:cNvSpPr/>
          <p:nvPr/>
        </p:nvSpPr>
        <p:spPr>
          <a:xfrm rot="5400000">
            <a:off x="11126373" y="1700976"/>
            <a:ext cx="646742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9D2CE5A-9D16-41E7-B193-C1A60BB9FAA6}"/>
              </a:ext>
            </a:extLst>
          </p:cNvPr>
          <p:cNvSpPr/>
          <p:nvPr/>
        </p:nvSpPr>
        <p:spPr>
          <a:xfrm rot="9555935">
            <a:off x="8059635" y="2551693"/>
            <a:ext cx="504056" cy="3233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1370EB81-D3A8-42AB-867C-9DFCBF32163B}"/>
              </a:ext>
            </a:extLst>
          </p:cNvPr>
          <p:cNvSpPr/>
          <p:nvPr/>
        </p:nvSpPr>
        <p:spPr>
          <a:xfrm rot="12393871">
            <a:off x="8054854" y="3972060"/>
            <a:ext cx="504056" cy="3233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815C4FDA-C40E-4CC7-82BD-4FCDBDC5583D}"/>
              </a:ext>
            </a:extLst>
          </p:cNvPr>
          <p:cNvSpPr/>
          <p:nvPr/>
        </p:nvSpPr>
        <p:spPr>
          <a:xfrm rot="10800000">
            <a:off x="3701114" y="3178302"/>
            <a:ext cx="432048" cy="28803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lèche : en arc 27">
            <a:extLst>
              <a:ext uri="{FF2B5EF4-FFF2-40B4-BE49-F238E27FC236}">
                <a16:creationId xmlns:a16="http://schemas.microsoft.com/office/drawing/2014/main" id="{660823FB-CC67-4328-81F7-1FFBF3D3756F}"/>
              </a:ext>
            </a:extLst>
          </p:cNvPr>
          <p:cNvSpPr/>
          <p:nvPr/>
        </p:nvSpPr>
        <p:spPr>
          <a:xfrm>
            <a:off x="407992" y="1852657"/>
            <a:ext cx="1650578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24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1A1C7AB-E951-4A32-878F-4A40AF91E46A}"/>
              </a:ext>
            </a:extLst>
          </p:cNvPr>
          <p:cNvSpPr/>
          <p:nvPr/>
        </p:nvSpPr>
        <p:spPr>
          <a:xfrm>
            <a:off x="8624664" y="3750279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Local Git Repository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B4D4F2A-DE7C-49AC-94B9-E2C0F78F2463}"/>
              </a:ext>
            </a:extLst>
          </p:cNvPr>
          <p:cNvSpPr/>
          <p:nvPr/>
        </p:nvSpPr>
        <p:spPr>
          <a:xfrm>
            <a:off x="8472264" y="12700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CD75A68-F61C-4056-A332-C561715518E6}"/>
              </a:ext>
            </a:extLst>
          </p:cNvPr>
          <p:cNvSpPr/>
          <p:nvPr/>
        </p:nvSpPr>
        <p:spPr>
          <a:xfrm>
            <a:off x="8624664" y="14224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FF1633A-426B-4C12-8342-1437DFE63FD4}"/>
              </a:ext>
            </a:extLst>
          </p:cNvPr>
          <p:cNvSpPr/>
          <p:nvPr/>
        </p:nvSpPr>
        <p:spPr>
          <a:xfrm>
            <a:off x="8777064" y="15748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13E68F-F78A-4C62-99D6-8CD2E0295F68}"/>
              </a:ext>
            </a:extLst>
          </p:cNvPr>
          <p:cNvSpPr/>
          <p:nvPr/>
        </p:nvSpPr>
        <p:spPr>
          <a:xfrm>
            <a:off x="8929464" y="1727292"/>
            <a:ext cx="2520280" cy="1368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team </a:t>
            </a:r>
            <a:r>
              <a:rPr lang="fr-FR" dirty="0" err="1"/>
              <a:t>menber</a:t>
            </a:r>
            <a:r>
              <a:rPr lang="fr-FR" dirty="0"/>
              <a:t> Git Repository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B63999A-1602-4916-AA87-8B85A33E6941}"/>
              </a:ext>
            </a:extLst>
          </p:cNvPr>
          <p:cNvSpPr txBox="1"/>
          <p:nvPr/>
        </p:nvSpPr>
        <p:spPr>
          <a:xfrm>
            <a:off x="8688288" y="538461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team </a:t>
            </a:r>
            <a:r>
              <a:rPr lang="fr-FR" dirty="0">
                <a:solidFill>
                  <a:srgbClr val="FF0000"/>
                </a:solidFill>
              </a:rPr>
              <a:t>Clone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Github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/</a:t>
            </a:r>
            <a:r>
              <a:rPr lang="fr-FR" dirty="0" err="1"/>
              <a:t>her</a:t>
            </a:r>
            <a:r>
              <a:rPr lang="fr-FR" dirty="0"/>
              <a:t> local git repository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E02E6C-A093-4A58-9979-9FB08A53376C}"/>
              </a:ext>
            </a:extLst>
          </p:cNvPr>
          <p:cNvSpPr txBox="1"/>
          <p:nvPr/>
        </p:nvSpPr>
        <p:spPr>
          <a:xfrm>
            <a:off x="4439817" y="5247365"/>
            <a:ext cx="2592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member</a:t>
            </a:r>
            <a:r>
              <a:rPr lang="fr-FR" dirty="0"/>
              <a:t> of the team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Push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modifications to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EDACA06-523A-4BE3-98EA-B63CAC1934A5}"/>
              </a:ext>
            </a:extLst>
          </p:cNvPr>
          <p:cNvSpPr txBox="1"/>
          <p:nvPr/>
        </p:nvSpPr>
        <p:spPr>
          <a:xfrm>
            <a:off x="191344" y="4908420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4.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. </a:t>
            </a:r>
            <a:r>
              <a:rPr lang="fr-FR" dirty="0" err="1"/>
              <a:t>Send</a:t>
            </a:r>
            <a:r>
              <a:rPr lang="fr-FR" dirty="0"/>
              <a:t> a </a:t>
            </a:r>
            <a:r>
              <a:rPr lang="fr-FR" dirty="0">
                <a:solidFill>
                  <a:srgbClr val="FF0000"/>
                </a:solidFill>
              </a:rPr>
              <a:t>Pull </a:t>
            </a:r>
            <a:r>
              <a:rPr lang="fr-FR" dirty="0" err="1">
                <a:solidFill>
                  <a:srgbClr val="FF0000"/>
                </a:solidFill>
              </a:rPr>
              <a:t>Request</a:t>
            </a:r>
            <a:r>
              <a:rPr lang="fr-FR" dirty="0"/>
              <a:t> to the Public </a:t>
            </a:r>
            <a:r>
              <a:rPr lang="fr-FR" dirty="0" err="1"/>
              <a:t>Github</a:t>
            </a:r>
            <a:r>
              <a:rPr lang="fr-FR" dirty="0"/>
              <a:t> Repository </a:t>
            </a:r>
            <a:r>
              <a:rPr lang="fr-FR" dirty="0" err="1"/>
              <a:t>that</a:t>
            </a:r>
            <a:r>
              <a:rPr lang="fr-FR" dirty="0"/>
              <a:t> accepte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>
                <a:solidFill>
                  <a:srgbClr val="FF0000"/>
                </a:solidFill>
              </a:rPr>
              <a:t>Merge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9966E75-412E-420B-B6F0-3D536192161B}"/>
              </a:ext>
            </a:extLst>
          </p:cNvPr>
          <p:cNvSpPr/>
          <p:nvPr/>
        </p:nvSpPr>
        <p:spPr>
          <a:xfrm rot="20440163">
            <a:off x="7104112" y="2790643"/>
            <a:ext cx="432048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8EDA739D-F6AC-43B4-B858-6888990566AE}"/>
              </a:ext>
            </a:extLst>
          </p:cNvPr>
          <p:cNvSpPr/>
          <p:nvPr/>
        </p:nvSpPr>
        <p:spPr>
          <a:xfrm rot="1556098">
            <a:off x="7059215" y="3545465"/>
            <a:ext cx="432048" cy="304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A797F403-5070-4366-B983-002FAFC6D517}"/>
              </a:ext>
            </a:extLst>
          </p:cNvPr>
          <p:cNvSpPr/>
          <p:nvPr/>
        </p:nvSpPr>
        <p:spPr>
          <a:xfrm rot="5400000">
            <a:off x="11126373" y="3716097"/>
            <a:ext cx="646742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Flèche : en arc 23">
            <a:extLst>
              <a:ext uri="{FF2B5EF4-FFF2-40B4-BE49-F238E27FC236}">
                <a16:creationId xmlns:a16="http://schemas.microsoft.com/office/drawing/2014/main" id="{EA20867D-23FF-4E33-9798-A9B894DBB49F}"/>
              </a:ext>
            </a:extLst>
          </p:cNvPr>
          <p:cNvSpPr/>
          <p:nvPr/>
        </p:nvSpPr>
        <p:spPr>
          <a:xfrm rot="5400000">
            <a:off x="11126373" y="1700976"/>
            <a:ext cx="646742" cy="1368151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B9D2CE5A-9D16-41E7-B193-C1A60BB9FAA6}"/>
              </a:ext>
            </a:extLst>
          </p:cNvPr>
          <p:cNvSpPr/>
          <p:nvPr/>
        </p:nvSpPr>
        <p:spPr>
          <a:xfrm rot="9555935">
            <a:off x="8059635" y="2551693"/>
            <a:ext cx="504056" cy="3233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1370EB81-D3A8-42AB-867C-9DFCBF32163B}"/>
              </a:ext>
            </a:extLst>
          </p:cNvPr>
          <p:cNvSpPr/>
          <p:nvPr/>
        </p:nvSpPr>
        <p:spPr>
          <a:xfrm rot="12393871">
            <a:off x="8054854" y="3972060"/>
            <a:ext cx="504056" cy="32337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0953A0D-5216-449C-B73E-19F929344848}"/>
              </a:ext>
            </a:extLst>
          </p:cNvPr>
          <p:cNvGrpSpPr/>
          <p:nvPr/>
        </p:nvGrpSpPr>
        <p:grpSpPr>
          <a:xfrm>
            <a:off x="119336" y="1852658"/>
            <a:ext cx="4320481" cy="1368152"/>
            <a:chOff x="119336" y="1852657"/>
            <a:chExt cx="6694127" cy="215373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4A51F1D-1AC5-4658-9856-4B0424297BC2}"/>
                </a:ext>
              </a:extLst>
            </p:cNvPr>
            <p:cNvSpPr/>
            <p:nvPr/>
          </p:nvSpPr>
          <p:spPr>
            <a:xfrm>
              <a:off x="119336" y="2638243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Public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74D7CA5-0854-4873-AB88-0397415F0EA8}"/>
                </a:ext>
              </a:extLst>
            </p:cNvPr>
            <p:cNvSpPr/>
            <p:nvPr/>
          </p:nvSpPr>
          <p:spPr>
            <a:xfrm>
              <a:off x="4293183" y="2597601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My</a:t>
              </a:r>
              <a:r>
                <a:rPr lang="fr-FR" sz="1200" dirty="0"/>
                <a:t>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25" name="Flèche : droite 24">
              <a:extLst>
                <a:ext uri="{FF2B5EF4-FFF2-40B4-BE49-F238E27FC236}">
                  <a16:creationId xmlns:a16="http://schemas.microsoft.com/office/drawing/2014/main" id="{815C4FDA-C40E-4CC7-82BD-4FCDBDC5583D}"/>
                </a:ext>
              </a:extLst>
            </p:cNvPr>
            <p:cNvSpPr/>
            <p:nvPr/>
          </p:nvSpPr>
          <p:spPr>
            <a:xfrm rot="10800000">
              <a:off x="3204679" y="3178302"/>
              <a:ext cx="432048" cy="2880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8" name="Flèche : en arc 27">
              <a:extLst>
                <a:ext uri="{FF2B5EF4-FFF2-40B4-BE49-F238E27FC236}">
                  <a16:creationId xmlns:a16="http://schemas.microsoft.com/office/drawing/2014/main" id="{660823FB-CC67-4328-81F7-1FFBF3D3756F}"/>
                </a:ext>
              </a:extLst>
            </p:cNvPr>
            <p:cNvSpPr/>
            <p:nvPr/>
          </p:nvSpPr>
          <p:spPr>
            <a:xfrm>
              <a:off x="407992" y="1852657"/>
              <a:ext cx="1650578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 dirty="0"/>
              <a:t>Python in Google </a:t>
            </a:r>
            <a:r>
              <a:rPr lang="en-GB" noProof="0" dirty="0" err="1"/>
              <a:t>Colab</a:t>
            </a:r>
            <a:endParaRPr lang="en-GB" noProof="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en-GB" noProof="0" dirty="0"/>
              <a:t>Create a Google Account : </a:t>
            </a:r>
            <a:r>
              <a:rPr lang="en-GB" noProof="0" dirty="0">
                <a:hlinkClick r:id="rId3"/>
              </a:rPr>
              <a:t>https://accounts.google.com/signup?hl=en</a:t>
            </a:r>
            <a:endParaRPr lang="en-GB" noProof="0" dirty="0"/>
          </a:p>
          <a:p>
            <a:pPr rtl="0"/>
            <a:r>
              <a:rPr lang="en-GB" noProof="0" dirty="0"/>
              <a:t>Use interface (Demo) : </a:t>
            </a:r>
            <a:r>
              <a:rPr lang="en-GB" noProof="0" dirty="0">
                <a:hlinkClick r:id="rId4"/>
              </a:rPr>
              <a:t>https://colab.research.google.com/</a:t>
            </a:r>
            <a:endParaRPr lang="en-GB" noProof="0" dirty="0"/>
          </a:p>
          <a:p>
            <a:pPr lvl="1"/>
            <a:r>
              <a:rPr lang="en-GB" noProof="0" dirty="0">
                <a:hlinkClick r:id="rId5"/>
              </a:rPr>
              <a:t>https://colab.research.google.com/notebooks/basic_features_overview.ipynb</a:t>
            </a:r>
            <a:r>
              <a:rPr lang="en-GB" noProof="0" dirty="0"/>
              <a:t> (Overview of </a:t>
            </a:r>
            <a:r>
              <a:rPr lang="en-GB" noProof="0" dirty="0" err="1"/>
              <a:t>colaboratory</a:t>
            </a:r>
            <a:r>
              <a:rPr lang="en-GB" noProof="0" dirty="0"/>
              <a:t> Features)</a:t>
            </a:r>
          </a:p>
          <a:p>
            <a:pPr lvl="1"/>
            <a:r>
              <a:rPr lang="en-GB" noProof="0" dirty="0">
                <a:hlinkClick r:id="rId6"/>
              </a:rPr>
              <a:t>https://colab.research.google.com/notebooks/io.ipynb</a:t>
            </a:r>
            <a:endParaRPr lang="en-GB" noProof="0" dirty="0"/>
          </a:p>
          <a:p>
            <a:r>
              <a:rPr lang="en-GB" noProof="0" dirty="0"/>
              <a:t>The three « environments » used in Google </a:t>
            </a:r>
            <a:r>
              <a:rPr lang="en-GB" noProof="0" dirty="0" err="1"/>
              <a:t>Colab</a:t>
            </a:r>
            <a:endParaRPr lang="en-GB" noProof="0" dirty="0"/>
          </a:p>
          <a:p>
            <a:pPr lvl="1"/>
            <a:r>
              <a:rPr lang="en-GB" noProof="0" dirty="0" err="1"/>
              <a:t>GoogleColab</a:t>
            </a:r>
            <a:r>
              <a:rPr lang="en-GB" noProof="0" dirty="0"/>
              <a:t> – Linux virtual machine hosted by Google</a:t>
            </a:r>
          </a:p>
          <a:p>
            <a:pPr lvl="2"/>
            <a:r>
              <a:rPr lang="en-GB" noProof="0" dirty="0"/>
              <a:t>Lost when you leave or restart Google Collab</a:t>
            </a:r>
          </a:p>
          <a:p>
            <a:pPr lvl="1"/>
            <a:r>
              <a:rPr lang="en-GB" noProof="0" dirty="0"/>
              <a:t>Google Drive : </a:t>
            </a:r>
          </a:p>
          <a:p>
            <a:pPr lvl="2"/>
            <a:r>
              <a:rPr lang="en-GB" noProof="0" dirty="0"/>
              <a:t>where you can store « permanently » your notebooks</a:t>
            </a:r>
          </a:p>
          <a:p>
            <a:pPr lvl="2"/>
            <a:r>
              <a:rPr lang="en-GB" noProof="0" dirty="0"/>
              <a:t>Where you can store your dataset</a:t>
            </a:r>
          </a:p>
          <a:p>
            <a:pPr lvl="1"/>
            <a:r>
              <a:rPr lang="en-GB" noProof="0" dirty="0"/>
              <a:t>Your local PC</a:t>
            </a:r>
          </a:p>
          <a:p>
            <a:r>
              <a:rPr lang="en-GB" noProof="0" dirty="0"/>
              <a:t>Enable GPU : « runtime / Change runtime type »</a:t>
            </a:r>
          </a:p>
          <a:p>
            <a:r>
              <a:rPr lang="en-GB" noProof="0" dirty="0"/>
              <a:t>Sessions : « runtime / manage sessions »</a:t>
            </a:r>
          </a:p>
        </p:txBody>
      </p:sp>
    </p:spTree>
    <p:extLst>
      <p:ext uri="{BB962C8B-B14F-4D97-AF65-F5344CB8AC3E}">
        <p14:creationId xmlns:p14="http://schemas.microsoft.com/office/powerpoint/2010/main" val="1818176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Fork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EB7B52A-EB1B-411D-90C0-4179FC34AD36}"/>
              </a:ext>
            </a:extLst>
          </p:cNvPr>
          <p:cNvGrpSpPr/>
          <p:nvPr/>
        </p:nvGrpSpPr>
        <p:grpSpPr>
          <a:xfrm>
            <a:off x="8400256" y="510848"/>
            <a:ext cx="3503234" cy="721077"/>
            <a:chOff x="119336" y="2597601"/>
            <a:chExt cx="6696744" cy="140879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4A51F1D-1AC5-4658-9856-4B0424297BC2}"/>
                </a:ext>
              </a:extLst>
            </p:cNvPr>
            <p:cNvSpPr/>
            <p:nvPr/>
          </p:nvSpPr>
          <p:spPr>
            <a:xfrm>
              <a:off x="119336" y="2638243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Public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74D7CA5-0854-4873-AB88-0397415F0EA8}"/>
                </a:ext>
              </a:extLst>
            </p:cNvPr>
            <p:cNvSpPr/>
            <p:nvPr/>
          </p:nvSpPr>
          <p:spPr>
            <a:xfrm>
              <a:off x="4295800" y="2597601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1F68AB69-ABF3-4A91-A14D-FE6AFD63EEA3}"/>
                </a:ext>
              </a:extLst>
            </p:cNvPr>
            <p:cNvSpPr/>
            <p:nvPr/>
          </p:nvSpPr>
          <p:spPr>
            <a:xfrm>
              <a:off x="3143672" y="3178302"/>
              <a:ext cx="432048" cy="2880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Espace réservé du contenu 13">
            <a:extLst>
              <a:ext uri="{FF2B5EF4-FFF2-40B4-BE49-F238E27FC236}">
                <a16:creationId xmlns:a16="http://schemas.microsoft.com/office/drawing/2014/main" id="{C81E07EF-84D9-4C1B-9CCB-61C469C8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Why</a:t>
            </a:r>
            <a:r>
              <a:rPr lang="fr-FR" dirty="0">
                <a:solidFill>
                  <a:schemeClr val="tx1"/>
                </a:solidFill>
              </a:rPr>
              <a:t> ?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To copy a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repository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someone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 (public) to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account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… </a:t>
            </a:r>
            <a:r>
              <a:rPr lang="fr-FR" dirty="0" err="1">
                <a:solidFill>
                  <a:schemeClr val="tx1"/>
                </a:solidFill>
              </a:rPr>
              <a:t>most</a:t>
            </a:r>
            <a:r>
              <a:rPr lang="fr-FR" dirty="0">
                <a:solidFill>
                  <a:schemeClr val="tx1"/>
                </a:solidFill>
              </a:rPr>
              <a:t> of the time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to copy the code of </a:t>
            </a:r>
            <a:r>
              <a:rPr lang="fr-FR" dirty="0" err="1">
                <a:solidFill>
                  <a:schemeClr val="tx1"/>
                </a:solidFill>
              </a:rPr>
              <a:t>someone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modify</a:t>
            </a:r>
            <a:r>
              <a:rPr lang="fr-FR" dirty="0">
                <a:solidFill>
                  <a:schemeClr val="tx1"/>
                </a:solidFill>
              </a:rPr>
              <a:t> / </a:t>
            </a:r>
            <a:r>
              <a:rPr lang="fr-FR" dirty="0" err="1">
                <a:solidFill>
                  <a:schemeClr val="tx1"/>
                </a:solidFill>
              </a:rPr>
              <a:t>improve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How ? 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I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fork </a:t>
            </a:r>
            <a:r>
              <a:rPr lang="fr-FR" dirty="0" err="1">
                <a:solidFill>
                  <a:schemeClr val="tx1"/>
                </a:solidFill>
              </a:rPr>
              <a:t>this</a:t>
            </a:r>
            <a:r>
              <a:rPr lang="fr-FR" dirty="0">
                <a:solidFill>
                  <a:schemeClr val="tx1"/>
                </a:solidFill>
              </a:rPr>
              <a:t> repository : https://github.com/EricKiennemann/GithubProject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35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Clone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BD96FF6-F716-4741-833B-F06516B40ED2}"/>
              </a:ext>
            </a:extLst>
          </p:cNvPr>
          <p:cNvGrpSpPr/>
          <p:nvPr/>
        </p:nvGrpSpPr>
        <p:grpSpPr>
          <a:xfrm>
            <a:off x="7824192" y="239366"/>
            <a:ext cx="4201616" cy="2016224"/>
            <a:chOff x="4295800" y="1270090"/>
            <a:chExt cx="7153944" cy="384834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7ACFF2-1A28-4660-AB92-36392BF6E0D8}"/>
                </a:ext>
              </a:extLst>
            </p:cNvPr>
            <p:cNvSpPr/>
            <p:nvPr/>
          </p:nvSpPr>
          <p:spPr>
            <a:xfrm>
              <a:off x="4295800" y="2597601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94F7388-EE2D-40D6-9600-28D7C5E92A1E}"/>
                </a:ext>
              </a:extLst>
            </p:cNvPr>
            <p:cNvSpPr/>
            <p:nvPr/>
          </p:nvSpPr>
          <p:spPr>
            <a:xfrm>
              <a:off x="8624664" y="3750279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Local Git Repository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7374B72-5891-4EB8-8423-160DD1F70CFF}"/>
                </a:ext>
              </a:extLst>
            </p:cNvPr>
            <p:cNvSpPr/>
            <p:nvPr/>
          </p:nvSpPr>
          <p:spPr>
            <a:xfrm>
              <a:off x="8472263" y="1270090"/>
              <a:ext cx="2520279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C19A7C8-9F53-41F1-97A1-2C79E6D4E6D0}"/>
                </a:ext>
              </a:extLst>
            </p:cNvPr>
            <p:cNvSpPr/>
            <p:nvPr/>
          </p:nvSpPr>
          <p:spPr>
            <a:xfrm>
              <a:off x="8624664" y="1422492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E505A07-820A-4F77-8D26-84CCC2B69CDA}"/>
                </a:ext>
              </a:extLst>
            </p:cNvPr>
            <p:cNvSpPr/>
            <p:nvPr/>
          </p:nvSpPr>
          <p:spPr>
            <a:xfrm>
              <a:off x="8777064" y="1574892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97903F7-8D47-45BE-AE6F-38AEE83D987A}"/>
                </a:ext>
              </a:extLst>
            </p:cNvPr>
            <p:cNvSpPr/>
            <p:nvPr/>
          </p:nvSpPr>
          <p:spPr>
            <a:xfrm>
              <a:off x="8929464" y="1727292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17" name="Flèche : droite 16">
              <a:extLst>
                <a:ext uri="{FF2B5EF4-FFF2-40B4-BE49-F238E27FC236}">
                  <a16:creationId xmlns:a16="http://schemas.microsoft.com/office/drawing/2014/main" id="{864B5FCA-5BC6-4A13-A7EC-00E770BCFA35}"/>
                </a:ext>
              </a:extLst>
            </p:cNvPr>
            <p:cNvSpPr/>
            <p:nvPr/>
          </p:nvSpPr>
          <p:spPr>
            <a:xfrm rot="20440163">
              <a:off x="7580547" y="2529999"/>
              <a:ext cx="432048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18" name="Flèche : droite 17">
              <a:extLst>
                <a:ext uri="{FF2B5EF4-FFF2-40B4-BE49-F238E27FC236}">
                  <a16:creationId xmlns:a16="http://schemas.microsoft.com/office/drawing/2014/main" id="{9634D505-4426-4B7F-B897-73C79C5ACBDE}"/>
                </a:ext>
              </a:extLst>
            </p:cNvPr>
            <p:cNvSpPr/>
            <p:nvPr/>
          </p:nvSpPr>
          <p:spPr>
            <a:xfrm rot="1556098">
              <a:off x="7488964" y="3813352"/>
              <a:ext cx="432048" cy="3048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</p:grp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Why</a:t>
            </a:r>
            <a:r>
              <a:rPr lang="fr-FR" dirty="0">
                <a:solidFill>
                  <a:schemeClr val="tx1"/>
                </a:solidFill>
              </a:rPr>
              <a:t> ?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To copy a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repository (one of </a:t>
            </a:r>
            <a:r>
              <a:rPr lang="fr-FR" dirty="0" err="1">
                <a:solidFill>
                  <a:schemeClr val="tx1"/>
                </a:solidFill>
              </a:rPr>
              <a:t>yours</a:t>
            </a:r>
            <a:r>
              <a:rPr lang="fr-FR" dirty="0">
                <a:solidFill>
                  <a:schemeClr val="tx1"/>
                </a:solidFill>
              </a:rPr>
              <a:t> or a public one) </a:t>
            </a:r>
            <a:r>
              <a:rPr lang="fr-FR" dirty="0" err="1">
                <a:solidFill>
                  <a:schemeClr val="tx1"/>
                </a:solidFill>
              </a:rPr>
              <a:t>locally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… </a:t>
            </a:r>
            <a:r>
              <a:rPr lang="fr-FR" dirty="0" err="1">
                <a:solidFill>
                  <a:schemeClr val="tx1"/>
                </a:solidFill>
              </a:rPr>
              <a:t>most</a:t>
            </a:r>
            <a:r>
              <a:rPr lang="fr-FR" dirty="0">
                <a:solidFill>
                  <a:schemeClr val="tx1"/>
                </a:solidFill>
              </a:rPr>
              <a:t> of the time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want</a:t>
            </a:r>
            <a:r>
              <a:rPr lang="fr-FR" dirty="0">
                <a:solidFill>
                  <a:schemeClr val="tx1"/>
                </a:solidFill>
              </a:rPr>
              <a:t> to use the code of </a:t>
            </a:r>
            <a:r>
              <a:rPr lang="fr-FR" dirty="0" err="1">
                <a:solidFill>
                  <a:schemeClr val="tx1"/>
                </a:solidFill>
              </a:rPr>
              <a:t>someone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else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… in a </a:t>
            </a:r>
            <a:r>
              <a:rPr lang="fr-FR" dirty="0" err="1">
                <a:solidFill>
                  <a:schemeClr val="tx1"/>
                </a:solidFill>
              </a:rPr>
              <a:t>company</a:t>
            </a:r>
            <a:r>
              <a:rPr lang="fr-FR" dirty="0">
                <a:solidFill>
                  <a:schemeClr val="tx1"/>
                </a:solidFill>
              </a:rPr>
              <a:t> / team , to </a:t>
            </a: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the first version of the </a:t>
            </a:r>
            <a:r>
              <a:rPr lang="fr-FR" dirty="0" err="1">
                <a:solidFill>
                  <a:schemeClr val="tx1"/>
                </a:solidFill>
              </a:rPr>
              <a:t>company</a:t>
            </a:r>
            <a:r>
              <a:rPr lang="fr-FR" dirty="0">
                <a:solidFill>
                  <a:schemeClr val="tx1"/>
                </a:solidFill>
              </a:rPr>
              <a:t> code</a:t>
            </a:r>
          </a:p>
          <a:p>
            <a:r>
              <a:rPr lang="fr-FR" dirty="0">
                <a:solidFill>
                  <a:schemeClr val="tx1"/>
                </a:solidFill>
              </a:rPr>
              <a:t>How ?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Go to the Repository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I have </a:t>
            </a:r>
            <a:r>
              <a:rPr lang="fr-FR" dirty="0" err="1">
                <a:solidFill>
                  <a:schemeClr val="tx1"/>
                </a:solidFill>
              </a:rPr>
              <a:t>just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forked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get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its</a:t>
            </a:r>
            <a:r>
              <a:rPr lang="fr-FR" dirty="0">
                <a:solidFill>
                  <a:schemeClr val="tx1"/>
                </a:solidFill>
              </a:rPr>
              <a:t> « https adresse »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Clone the repository </a:t>
            </a:r>
            <a:r>
              <a:rPr lang="fr-FR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fr-FR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s (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ssh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out of scope) in a new folder</a:t>
            </a:r>
          </a:p>
          <a:p>
            <a:pPr lvl="2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Create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 new local folder and open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git clone &lt;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myRepository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&gt; (no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need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git init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local repository)</a:t>
            </a:r>
          </a:p>
          <a:p>
            <a:pPr lvl="2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Realize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windows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authentification</a:t>
            </a:r>
          </a:p>
          <a:p>
            <a:pPr lvl="2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Check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credential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manager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see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credential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00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Work locally and push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How ?</a:t>
            </a:r>
          </a:p>
          <a:p>
            <a:pPr lvl="1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Create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 local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branch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with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name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for instance</a:t>
            </a:r>
          </a:p>
          <a:p>
            <a:pPr lvl="1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Modify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the code or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try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add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some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code.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Try to « push »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code « git push ».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What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happens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?</a:t>
            </a:r>
          </a:p>
          <a:p>
            <a:pPr lvl="2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remote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) repository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not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it’s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mine)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so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are not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allowed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modify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it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, I have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add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as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contibutors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Accept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contibutor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…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now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should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able to push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code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my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repository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In a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way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list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of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contributors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list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of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your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project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menbers</a:t>
            </a: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Before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stating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work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on 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project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don’t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forget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create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virtual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environment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dedicated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to 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project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and to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install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the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libraries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from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the file requirements.txt</a:t>
            </a: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B04A18E-E39D-4756-A349-5F14E8025EFB}"/>
              </a:ext>
            </a:extLst>
          </p:cNvPr>
          <p:cNvGrpSpPr/>
          <p:nvPr/>
        </p:nvGrpSpPr>
        <p:grpSpPr>
          <a:xfrm>
            <a:off x="9994052" y="908720"/>
            <a:ext cx="2197948" cy="2098593"/>
            <a:chOff x="8624664" y="1377604"/>
            <a:chExt cx="3509155" cy="37408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1F73CDE-977A-42DC-A61E-E2336E34EB1D}"/>
                </a:ext>
              </a:extLst>
            </p:cNvPr>
            <p:cNvSpPr/>
            <p:nvPr/>
          </p:nvSpPr>
          <p:spPr>
            <a:xfrm>
              <a:off x="8624664" y="3750279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Local Git Repository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C30538D-4C5E-447C-91D3-09A7F7E60764}"/>
                </a:ext>
              </a:extLst>
            </p:cNvPr>
            <p:cNvSpPr/>
            <p:nvPr/>
          </p:nvSpPr>
          <p:spPr>
            <a:xfrm>
              <a:off x="8624664" y="1377604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Your</a:t>
              </a:r>
              <a:r>
                <a:rPr lang="fr-FR" sz="1200" dirty="0"/>
                <a:t> </a:t>
              </a:r>
              <a:r>
                <a:rPr lang="fr-FR" sz="1200" dirty="0" err="1"/>
                <a:t>project</a:t>
              </a:r>
              <a:r>
                <a:rPr lang="fr-FR" sz="1200" dirty="0"/>
                <a:t> team </a:t>
              </a:r>
              <a:r>
                <a:rPr lang="fr-FR" sz="1200" dirty="0" err="1"/>
                <a:t>menber</a:t>
              </a:r>
              <a:r>
                <a:rPr lang="fr-FR" sz="1200" dirty="0"/>
                <a:t> Git Repository</a:t>
              </a:r>
            </a:p>
          </p:txBody>
        </p:sp>
        <p:sp>
          <p:nvSpPr>
            <p:cNvPr id="23" name="Flèche : en arc 22">
              <a:extLst>
                <a:ext uri="{FF2B5EF4-FFF2-40B4-BE49-F238E27FC236}">
                  <a16:creationId xmlns:a16="http://schemas.microsoft.com/office/drawing/2014/main" id="{8480595E-CA5C-427A-800A-C27B916D076E}"/>
                </a:ext>
              </a:extLst>
            </p:cNvPr>
            <p:cNvSpPr/>
            <p:nvPr/>
          </p:nvSpPr>
          <p:spPr>
            <a:xfrm rot="5400000">
              <a:off x="11126373" y="3716097"/>
              <a:ext cx="646742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4" name="Flèche : en arc 23">
              <a:extLst>
                <a:ext uri="{FF2B5EF4-FFF2-40B4-BE49-F238E27FC236}">
                  <a16:creationId xmlns:a16="http://schemas.microsoft.com/office/drawing/2014/main" id="{F3451E3D-B231-4040-B158-42D89E995895}"/>
                </a:ext>
              </a:extLst>
            </p:cNvPr>
            <p:cNvSpPr/>
            <p:nvPr/>
          </p:nvSpPr>
          <p:spPr>
            <a:xfrm rot="5400000">
              <a:off x="11126373" y="1700976"/>
              <a:ext cx="646742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779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/>
          </a:bodyPr>
          <a:lstStyle/>
          <a:p>
            <a:pPr rtl="0"/>
            <a:r>
              <a:rPr lang="en-GB" noProof="0" dirty="0"/>
              <a:t>GIT </a:t>
            </a:r>
            <a:r>
              <a:rPr lang="en-GB" dirty="0"/>
              <a:t>/ GITHUB : Merge into main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How ?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Pull </a:t>
            </a:r>
            <a:r>
              <a:rPr lang="fr-FR" dirty="0" err="1">
                <a:solidFill>
                  <a:schemeClr val="tx1"/>
                </a:solidFill>
              </a:rPr>
              <a:t>Request</a:t>
            </a:r>
            <a:endParaRPr lang="fr-FR" dirty="0">
              <a:solidFill>
                <a:schemeClr val="tx1"/>
              </a:solidFill>
            </a:endParaRPr>
          </a:p>
          <a:p>
            <a:pPr lvl="2"/>
            <a:r>
              <a:rPr lang="fr-FR" dirty="0">
                <a:solidFill>
                  <a:schemeClr val="tx1"/>
                </a:solidFill>
              </a:rPr>
              <a:t>Go to the repository on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pPr lvl="2"/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description and </a:t>
            </a:r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the pull </a:t>
            </a:r>
            <a:r>
              <a:rPr lang="fr-FR" dirty="0" err="1">
                <a:solidFill>
                  <a:schemeClr val="tx1"/>
                </a:solidFill>
              </a:rPr>
              <a:t>request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And « Merge pull </a:t>
            </a:r>
            <a:r>
              <a:rPr lang="fr-FR" dirty="0" err="1">
                <a:solidFill>
                  <a:schemeClr val="tx1"/>
                </a:solidFill>
              </a:rPr>
              <a:t>request</a:t>
            </a:r>
            <a:r>
              <a:rPr lang="fr-FR" dirty="0">
                <a:solidFill>
                  <a:schemeClr val="tx1"/>
                </a:solidFill>
              </a:rPr>
              <a:t> » to main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« pull » on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« main » local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to update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And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conflicts</a:t>
            </a:r>
            <a:r>
              <a:rPr lang="fr-FR" dirty="0">
                <a:solidFill>
                  <a:schemeClr val="tx1"/>
                </a:solidFill>
              </a:rPr>
              <a:t> :</a:t>
            </a:r>
          </a:p>
          <a:p>
            <a:pPr lvl="2"/>
            <a:r>
              <a:rPr lang="fr-FR" dirty="0" err="1">
                <a:solidFill>
                  <a:schemeClr val="tx1"/>
                </a:solidFill>
              </a:rPr>
              <a:t>Resolve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in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directly</a:t>
            </a:r>
            <a:endParaRPr lang="fr-FR" dirty="0">
              <a:solidFill>
                <a:schemeClr val="tx1"/>
              </a:solidFill>
            </a:endParaRPr>
          </a:p>
          <a:p>
            <a:pPr lvl="2"/>
            <a:r>
              <a:rPr lang="fr-FR" dirty="0" err="1">
                <a:solidFill>
                  <a:schemeClr val="tx1"/>
                </a:solidFill>
              </a:rPr>
              <a:t>Resolve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locally</a:t>
            </a:r>
            <a:r>
              <a:rPr lang="fr-FR" dirty="0">
                <a:solidFill>
                  <a:schemeClr val="tx1"/>
                </a:solidFill>
              </a:rPr>
              <a:t> ….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B416552-372A-4929-ABAC-C711BC9D55C0}"/>
              </a:ext>
            </a:extLst>
          </p:cNvPr>
          <p:cNvSpPr/>
          <p:nvPr/>
        </p:nvSpPr>
        <p:spPr>
          <a:xfrm>
            <a:off x="10200456" y="476672"/>
            <a:ext cx="1293527" cy="831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My</a:t>
            </a:r>
            <a:r>
              <a:rPr lang="fr-FR" sz="1200" dirty="0"/>
              <a:t> </a:t>
            </a:r>
            <a:r>
              <a:rPr lang="fr-FR" sz="1200" dirty="0" err="1"/>
              <a:t>Github</a:t>
            </a:r>
            <a:r>
              <a:rPr lang="fr-FR" sz="1200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1704197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60550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GB" noProof="0" dirty="0"/>
              <a:t>GIT </a:t>
            </a:r>
            <a:r>
              <a:rPr lang="en-GB" dirty="0"/>
              <a:t>/ GITHUB : Pull request to the initial repository</a:t>
            </a:r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2D5A88-4298-453E-AD0A-9C22C657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git config --global user.name "Mon Nom" git config --global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user.email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"votreemail@votreemail.com"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ul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Espace réservé du contenu 13">
            <a:extLst>
              <a:ext uri="{FF2B5EF4-FFF2-40B4-BE49-F238E27FC236}">
                <a16:creationId xmlns:a16="http://schemas.microsoft.com/office/drawing/2014/main" id="{2C32FD3D-475F-4273-B9AB-51CBE85E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412776"/>
            <a:ext cx="9144000" cy="4680520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How ?</a:t>
            </a:r>
          </a:p>
          <a:p>
            <a:pPr lvl="1"/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pull </a:t>
            </a:r>
            <a:r>
              <a:rPr lang="fr-FR" dirty="0" err="1">
                <a:solidFill>
                  <a:schemeClr val="tx1"/>
                </a:solidFill>
              </a:rPr>
              <a:t>request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manually</a:t>
            </a: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This « pull </a:t>
            </a:r>
            <a:r>
              <a:rPr lang="fr-FR" dirty="0" err="1">
                <a:solidFill>
                  <a:schemeClr val="tx1"/>
                </a:solidFill>
              </a:rPr>
              <a:t>request</a:t>
            </a:r>
            <a:r>
              <a:rPr lang="fr-FR" dirty="0">
                <a:solidFill>
                  <a:schemeClr val="tx1"/>
                </a:solidFill>
              </a:rPr>
              <a:t> »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appear</a:t>
            </a:r>
            <a:r>
              <a:rPr lang="fr-FR" dirty="0">
                <a:solidFill>
                  <a:schemeClr val="tx1"/>
                </a:solidFill>
              </a:rPr>
              <a:t> in the  initial repository the one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have </a:t>
            </a:r>
            <a:r>
              <a:rPr lang="fr-FR" dirty="0" err="1">
                <a:solidFill>
                  <a:schemeClr val="tx1"/>
                </a:solidFill>
              </a:rPr>
              <a:t>forked</a:t>
            </a:r>
            <a:endParaRPr lang="fr-FR" dirty="0">
              <a:solidFill>
                <a:schemeClr val="tx1"/>
              </a:solidFill>
            </a:endParaRPr>
          </a:p>
          <a:p>
            <a:pPr marL="36576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lvl="1"/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owner</a:t>
            </a:r>
            <a:r>
              <a:rPr lang="fr-FR" dirty="0">
                <a:solidFill>
                  <a:schemeClr val="tx1"/>
                </a:solidFill>
              </a:rPr>
              <a:t> of the repository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decide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accept</a:t>
            </a:r>
            <a:r>
              <a:rPr lang="fr-FR" dirty="0">
                <a:solidFill>
                  <a:schemeClr val="tx1"/>
                </a:solidFill>
              </a:rPr>
              <a:t> or not </a:t>
            </a:r>
            <a:r>
              <a:rPr lang="fr-FR" dirty="0" err="1">
                <a:solidFill>
                  <a:schemeClr val="tx1"/>
                </a:solidFill>
              </a:rPr>
              <a:t>your</a:t>
            </a:r>
            <a:r>
              <a:rPr lang="fr-FR" dirty="0">
                <a:solidFill>
                  <a:schemeClr val="tx1"/>
                </a:solidFill>
              </a:rPr>
              <a:t> modifications (pull </a:t>
            </a:r>
            <a:r>
              <a:rPr lang="fr-FR" dirty="0" err="1">
                <a:solidFill>
                  <a:schemeClr val="tx1"/>
                </a:solidFill>
              </a:rPr>
              <a:t>request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5760" lvl="1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75A20D5-DE15-4CE6-AA4F-1DEECB3A2205}"/>
              </a:ext>
            </a:extLst>
          </p:cNvPr>
          <p:cNvGrpSpPr/>
          <p:nvPr/>
        </p:nvGrpSpPr>
        <p:grpSpPr>
          <a:xfrm>
            <a:off x="7884631" y="563402"/>
            <a:ext cx="4320481" cy="1368152"/>
            <a:chOff x="119336" y="1852657"/>
            <a:chExt cx="6694127" cy="2153737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1AFC4E54-AA93-432D-94A7-A5536E4FBDCD}"/>
                </a:ext>
              </a:extLst>
            </p:cNvPr>
            <p:cNvSpPr/>
            <p:nvPr/>
          </p:nvSpPr>
          <p:spPr>
            <a:xfrm>
              <a:off x="119336" y="2638243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Public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236C97A-5371-4DDD-8291-8B18C9680A87}"/>
                </a:ext>
              </a:extLst>
            </p:cNvPr>
            <p:cNvSpPr/>
            <p:nvPr/>
          </p:nvSpPr>
          <p:spPr>
            <a:xfrm>
              <a:off x="4293183" y="2597601"/>
              <a:ext cx="2520280" cy="13681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/>
                <a:t>My</a:t>
              </a:r>
              <a:r>
                <a:rPr lang="fr-FR" sz="1200" dirty="0"/>
                <a:t> </a:t>
              </a:r>
              <a:r>
                <a:rPr lang="fr-FR" sz="1200" dirty="0" err="1"/>
                <a:t>Github</a:t>
              </a:r>
              <a:r>
                <a:rPr lang="fr-FR" sz="1200" dirty="0"/>
                <a:t> Repository</a:t>
              </a:r>
            </a:p>
          </p:txBody>
        </p:sp>
        <p:sp>
          <p:nvSpPr>
            <p:cNvPr id="8" name="Flèche : droite 7">
              <a:extLst>
                <a:ext uri="{FF2B5EF4-FFF2-40B4-BE49-F238E27FC236}">
                  <a16:creationId xmlns:a16="http://schemas.microsoft.com/office/drawing/2014/main" id="{D2D3F2B4-F9AA-49B1-B771-990FEDD142CD}"/>
                </a:ext>
              </a:extLst>
            </p:cNvPr>
            <p:cNvSpPr/>
            <p:nvPr/>
          </p:nvSpPr>
          <p:spPr>
            <a:xfrm rot="10800000">
              <a:off x="3204679" y="3178302"/>
              <a:ext cx="432048" cy="28803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9" name="Flèche : en arc 8">
              <a:extLst>
                <a:ext uri="{FF2B5EF4-FFF2-40B4-BE49-F238E27FC236}">
                  <a16:creationId xmlns:a16="http://schemas.microsoft.com/office/drawing/2014/main" id="{F75E95D0-FF4E-4154-8D89-F78EF68F322B}"/>
                </a:ext>
              </a:extLst>
            </p:cNvPr>
            <p:cNvSpPr/>
            <p:nvPr/>
          </p:nvSpPr>
          <p:spPr>
            <a:xfrm>
              <a:off x="407992" y="1852657"/>
              <a:ext cx="1650578" cy="1368151"/>
            </a:xfrm>
            <a:prstGeom prst="circular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87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in Google </a:t>
            </a:r>
            <a:r>
              <a:rPr lang="en-GB" noProof="0" dirty="0" err="1"/>
              <a:t>Colab</a:t>
            </a:r>
            <a:endParaRPr lang="en-GB" noProof="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noProof="0" dirty="0"/>
              <a:t>Pros</a:t>
            </a:r>
          </a:p>
          <a:p>
            <a:pPr lvl="1"/>
            <a:r>
              <a:rPr lang="en-GB" noProof="0" dirty="0"/>
              <a:t>Easy to launch</a:t>
            </a:r>
          </a:p>
          <a:p>
            <a:pPr lvl="1"/>
            <a:r>
              <a:rPr lang="en-GB" noProof="0" dirty="0"/>
              <a:t>Collaborative</a:t>
            </a:r>
          </a:p>
          <a:p>
            <a:pPr lvl="1"/>
            <a:r>
              <a:rPr lang="en-GB" noProof="0" dirty="0"/>
              <a:t>Free</a:t>
            </a:r>
          </a:p>
          <a:p>
            <a:pPr lvl="1"/>
            <a:r>
              <a:rPr lang="en-GB" noProof="0" dirty="0" err="1"/>
              <a:t>Gpu</a:t>
            </a:r>
            <a:endParaRPr lang="en-GB" noProof="0" dirty="0"/>
          </a:p>
          <a:p>
            <a:r>
              <a:rPr lang="en-GB" noProof="0" dirty="0"/>
              <a:t>Cons</a:t>
            </a:r>
          </a:p>
          <a:p>
            <a:pPr lvl="1"/>
            <a:r>
              <a:rPr lang="en-GB" noProof="0" dirty="0"/>
              <a:t>Data are lost if not saved on local disk / </a:t>
            </a:r>
            <a:r>
              <a:rPr lang="en-GB" noProof="0" dirty="0" err="1"/>
              <a:t>GoogleDrive</a:t>
            </a:r>
            <a:endParaRPr lang="en-GB" noProof="0" dirty="0"/>
          </a:p>
          <a:p>
            <a:pPr lvl="1"/>
            <a:r>
              <a:rPr lang="en-GB" noProof="0" dirty="0"/>
              <a:t>Long process (several hours) are killed</a:t>
            </a:r>
          </a:p>
          <a:p>
            <a:pPr lvl="1"/>
            <a:r>
              <a:rPr lang="en-GB" noProof="0" dirty="0"/>
              <a:t>Limit in the usage of GPU</a:t>
            </a:r>
          </a:p>
        </p:txBody>
      </p:sp>
    </p:spTree>
    <p:extLst>
      <p:ext uri="{BB962C8B-B14F-4D97-AF65-F5344CB8AC3E}">
        <p14:creationId xmlns:p14="http://schemas.microsoft.com/office/powerpoint/2010/main" val="187102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Google </a:t>
            </a:r>
            <a:r>
              <a:rPr lang="en-GB" noProof="0" dirty="0" err="1"/>
              <a:t>Colab</a:t>
            </a:r>
            <a:r>
              <a:rPr lang="en-GB" noProof="0" dirty="0"/>
              <a:t> : Your turn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noProof="0" dirty="0"/>
              <a:t>Get the « survey 1 » file on Moodle</a:t>
            </a:r>
          </a:p>
          <a:p>
            <a:pPr rtl="0"/>
            <a:r>
              <a:rPr lang="en-GB" noProof="0" dirty="0"/>
              <a:t>Copy it on Google </a:t>
            </a:r>
            <a:r>
              <a:rPr lang="en-GB" noProof="0" dirty="0" err="1"/>
              <a:t>Colab</a:t>
            </a:r>
            <a:r>
              <a:rPr lang="en-GB" noProof="0" dirty="0"/>
              <a:t> </a:t>
            </a:r>
          </a:p>
          <a:p>
            <a:r>
              <a:rPr lang="en-GB" noProof="0" dirty="0"/>
              <a:t>Write a short Python code that</a:t>
            </a:r>
          </a:p>
          <a:p>
            <a:pPr lvl="1"/>
            <a:r>
              <a:rPr lang="en-GB" noProof="0" dirty="0"/>
              <a:t>Import the file</a:t>
            </a:r>
          </a:p>
          <a:p>
            <a:pPr lvl="1"/>
            <a:r>
              <a:rPr lang="en-GB" noProof="0" dirty="0"/>
              <a:t>Plot a Pie Chart with the « </a:t>
            </a:r>
            <a:r>
              <a:rPr lang="en-GB" noProof="0" dirty="0" err="1"/>
              <a:t>Os</a:t>
            </a:r>
            <a:r>
              <a:rPr lang="en-GB" noProof="0" dirty="0"/>
              <a:t> ? » column</a:t>
            </a:r>
          </a:p>
          <a:p>
            <a:r>
              <a:rPr lang="en-GB" noProof="0" dirty="0"/>
              <a:t>Save your notebook on your </a:t>
            </a:r>
            <a:r>
              <a:rPr lang="en-GB" noProof="0" dirty="0" err="1"/>
              <a:t>goolgle</a:t>
            </a:r>
            <a:r>
              <a:rPr lang="en-GB" noProof="0" dirty="0"/>
              <a:t> drive </a:t>
            </a:r>
          </a:p>
          <a:p>
            <a:r>
              <a:rPr lang="en-GB" noProof="0" dirty="0"/>
              <a:t>And share it with others …. Links on the chat  ….</a:t>
            </a:r>
          </a:p>
        </p:txBody>
      </p:sp>
    </p:spTree>
    <p:extLst>
      <p:ext uri="{BB962C8B-B14F-4D97-AF65-F5344CB8AC3E}">
        <p14:creationId xmlns:p14="http://schemas.microsoft.com/office/powerpoint/2010/main" val="166228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Local install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n-GB" noProof="0" dirty="0"/>
              <a:t>Check your system :  </a:t>
            </a:r>
            <a:r>
              <a:rPr lang="en-GB" b="0" i="0" noProof="0" dirty="0">
                <a:solidFill>
                  <a:schemeClr val="tx1"/>
                </a:solidFill>
                <a:effectLst/>
                <a:latin typeface="Menlo"/>
              </a:rPr>
              <a:t>echo %PROCESSOR_ARCHITECTURE%</a:t>
            </a:r>
            <a:endParaRPr lang="en-GB" noProof="0" dirty="0">
              <a:solidFill>
                <a:schemeClr val="tx1"/>
              </a:solidFill>
            </a:endParaRPr>
          </a:p>
          <a:p>
            <a:pPr rtl="0"/>
            <a:r>
              <a:rPr lang="en-GB" noProof="0" dirty="0"/>
              <a:t>From : </a:t>
            </a:r>
          </a:p>
          <a:p>
            <a:pPr lvl="1"/>
            <a:r>
              <a:rPr lang="en-GB" noProof="0" dirty="0">
                <a:hlinkClick r:id="rId3"/>
              </a:rPr>
              <a:t>https://www.python.org/downloads/windows/</a:t>
            </a:r>
            <a:endParaRPr lang="en-GB" noProof="0" dirty="0"/>
          </a:p>
          <a:p>
            <a:pPr lvl="1"/>
            <a:r>
              <a:rPr lang="en-GB" noProof="0" dirty="0">
                <a:hlinkClick r:id="rId4"/>
              </a:rPr>
              <a:t>https://www.python.org/ftp/python/3.8.8/python-3.8.8-amd64.exe</a:t>
            </a:r>
            <a:endParaRPr lang="en-GB" noProof="0" dirty="0"/>
          </a:p>
          <a:p>
            <a:pPr lvl="1"/>
            <a:r>
              <a:rPr lang="en-GB" noProof="0" dirty="0"/>
              <a:t>Version 3.8 is a good compromise</a:t>
            </a:r>
          </a:p>
          <a:p>
            <a:pPr lvl="1"/>
            <a:endParaRPr lang="en-GB" noProof="0" dirty="0"/>
          </a:p>
          <a:p>
            <a:r>
              <a:rPr lang="en-GB" noProof="0" dirty="0"/>
              <a:t>Where is my python executable : « where » command</a:t>
            </a:r>
          </a:p>
          <a:p>
            <a:endParaRPr lang="en-GB" noProof="0" dirty="0"/>
          </a:p>
          <a:p>
            <a:r>
              <a:rPr lang="en-GB" noProof="0" dirty="0"/>
              <a:t>Understand « path » variable</a:t>
            </a:r>
          </a:p>
          <a:p>
            <a:pPr lvl="1"/>
            <a:r>
              <a:rPr lang="en-GB" noProof="0" dirty="0"/>
              <a:t>« set PATH »</a:t>
            </a:r>
          </a:p>
          <a:p>
            <a:pPr lvl="1"/>
            <a:r>
              <a:rPr lang="en-GB" noProof="0" dirty="0"/>
              <a:t>« edit the system environment variable »</a:t>
            </a:r>
          </a:p>
          <a:p>
            <a:endParaRPr lang="en-GB" noProof="0" dirty="0"/>
          </a:p>
          <a:p>
            <a:r>
              <a:rPr lang="en-GB" noProof="0" dirty="0"/>
              <a:t>Practice with « Python console » = « Python shell »</a:t>
            </a:r>
          </a:p>
        </p:txBody>
      </p:sp>
    </p:spTree>
    <p:extLst>
      <p:ext uri="{BB962C8B-B14F-4D97-AF65-F5344CB8AC3E}">
        <p14:creationId xmlns:p14="http://schemas.microsoft.com/office/powerpoint/2010/main" val="242635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76672"/>
            <a:ext cx="9144000" cy="1143000"/>
          </a:xfrm>
        </p:spPr>
        <p:txBody>
          <a:bodyPr rtlCol="0"/>
          <a:lstStyle/>
          <a:p>
            <a:pPr rtl="0"/>
            <a:r>
              <a:rPr lang="en-GB" noProof="0" dirty="0"/>
              <a:t>Python Local install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44824"/>
            <a:ext cx="9144000" cy="4267200"/>
          </a:xfrm>
        </p:spPr>
        <p:txBody>
          <a:bodyPr rtlCol="0">
            <a:normAutofit/>
          </a:bodyPr>
          <a:lstStyle/>
          <a:p>
            <a:r>
              <a:rPr lang="en-GB" noProof="0" dirty="0"/>
              <a:t>Look at python folder</a:t>
            </a:r>
          </a:p>
          <a:p>
            <a:pPr rtl="0"/>
            <a:r>
              <a:rPr lang="en-GB" noProof="0" dirty="0"/>
              <a:t>Use « </a:t>
            </a:r>
            <a:r>
              <a:rPr lang="en-GB" noProof="0" dirty="0" err="1"/>
              <a:t>py</a:t>
            </a:r>
            <a:r>
              <a:rPr lang="en-GB" noProof="0" dirty="0"/>
              <a:t> » windows tool installed with python executable : </a:t>
            </a:r>
          </a:p>
          <a:p>
            <a:pPr lvl="1"/>
            <a:r>
              <a:rPr lang="en-GB" noProof="0" dirty="0"/>
              <a:t>« </a:t>
            </a:r>
            <a:r>
              <a:rPr lang="en-GB" noProof="0" dirty="0" err="1"/>
              <a:t>py</a:t>
            </a:r>
            <a:r>
              <a:rPr lang="en-GB" noProof="0" dirty="0"/>
              <a:t> -0 » : know the active « </a:t>
            </a:r>
            <a:r>
              <a:rPr lang="en-GB" noProof="0" dirty="0" err="1"/>
              <a:t>py</a:t>
            </a:r>
            <a:r>
              <a:rPr lang="en-GB" noProof="0" dirty="0"/>
              <a:t> » version and the list of versions</a:t>
            </a:r>
          </a:p>
          <a:p>
            <a:r>
              <a:rPr lang="en-GB" noProof="0" dirty="0"/>
              <a:t>Install other version of python</a:t>
            </a:r>
          </a:p>
          <a:p>
            <a:pPr lvl="1"/>
            <a:r>
              <a:rPr lang="en-GB" noProof="0" dirty="0"/>
              <a:t>Customize the installation</a:t>
            </a:r>
          </a:p>
          <a:p>
            <a:pPr lvl="1"/>
            <a:r>
              <a:rPr lang="en-GB" noProof="0" dirty="0"/>
              <a:t>Change version using path</a:t>
            </a:r>
          </a:p>
          <a:p>
            <a:pPr lvl="1"/>
            <a:r>
              <a:rPr lang="en-GB" noProof="0" dirty="0"/>
              <a:t>Change version using </a:t>
            </a:r>
            <a:r>
              <a:rPr lang="en-GB" noProof="0" dirty="0" err="1"/>
              <a:t>py</a:t>
            </a:r>
            <a:r>
              <a:rPr lang="en-GB" noProof="0" dirty="0"/>
              <a:t> launcher</a:t>
            </a: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48033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35011</TotalTime>
  <Words>6616</Words>
  <Application>Microsoft Office PowerPoint</Application>
  <PresentationFormat>Grand écran</PresentationFormat>
  <Paragraphs>1002</Paragraphs>
  <Slides>54</Slides>
  <Notes>54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3" baseType="lpstr">
      <vt:lpstr> Cascadia Code</vt:lpstr>
      <vt:lpstr>Arial</vt:lpstr>
      <vt:lpstr>Candara</vt:lpstr>
      <vt:lpstr>charter</vt:lpstr>
      <vt:lpstr>Consolas</vt:lpstr>
      <vt:lpstr>Menlo</vt:lpstr>
      <vt:lpstr>Muli</vt:lpstr>
      <vt:lpstr>SFMono-Regular</vt:lpstr>
      <vt:lpstr>Technologie informatique 16:9</vt:lpstr>
      <vt:lpstr>Support IT</vt:lpstr>
      <vt:lpstr>Introduction</vt:lpstr>
      <vt:lpstr>Don’t EVER forget</vt:lpstr>
      <vt:lpstr>Summary</vt:lpstr>
      <vt:lpstr>Python in Google Colab</vt:lpstr>
      <vt:lpstr>Python in Google Colab</vt:lpstr>
      <vt:lpstr>Google Colab : Your turn</vt:lpstr>
      <vt:lpstr>Python Local install</vt:lpstr>
      <vt:lpstr>Python Local install</vt:lpstr>
      <vt:lpstr>Python Library / Packages / Modules</vt:lpstr>
      <vt:lpstr>Python Library / Packages / Modules</vt:lpstr>
      <vt:lpstr>Python library / Packages / Modules : Your turn</vt:lpstr>
      <vt:lpstr>Python Virtual environment</vt:lpstr>
      <vt:lpstr>Python Virtual environment</vt:lpstr>
      <vt:lpstr>Build Python Virtual environment</vt:lpstr>
      <vt:lpstr>Start Python Virtual environment</vt:lpstr>
      <vt:lpstr>Python Virtual environment : Your turn</vt:lpstr>
      <vt:lpstr>Use of an IDE</vt:lpstr>
      <vt:lpstr>Use of an IDE : vscode</vt:lpstr>
      <vt:lpstr>Use of an IDE : vscode setup for python</vt:lpstr>
      <vt:lpstr>Use of an IDE : vscode, activation of virtual env</vt:lpstr>
      <vt:lpstr>Use of an IDE : vscode and virtual environment</vt:lpstr>
      <vt:lpstr>Ide: Your turn</vt:lpstr>
      <vt:lpstr>Jupyter Notebook</vt:lpstr>
      <vt:lpstr>Jupyter Notebook</vt:lpstr>
      <vt:lpstr>Jupyter Notebook : Your turn</vt:lpstr>
      <vt:lpstr>R local installation</vt:lpstr>
      <vt:lpstr>R different environment</vt:lpstr>
      <vt:lpstr>R libraries</vt:lpstr>
      <vt:lpstr>R : your turn</vt:lpstr>
      <vt:lpstr>R : use it with Jupyter Notebook</vt:lpstr>
      <vt:lpstr>Github : to show your work</vt:lpstr>
      <vt:lpstr>Github : create a new repository</vt:lpstr>
      <vt:lpstr>Github : basics about Readme.md file</vt:lpstr>
      <vt:lpstr>Github : advanced about Readme.md file</vt:lpstr>
      <vt:lpstr>Github : advanced about Readme.md file</vt:lpstr>
      <vt:lpstr>Github : advanced about Readme.md file</vt:lpstr>
      <vt:lpstr>Github : advanced about Readme.md file</vt:lpstr>
      <vt:lpstr>GIT : Basis – local installation</vt:lpstr>
      <vt:lpstr>GIT : Basis – first steps</vt:lpstr>
      <vt:lpstr>GIT : Basis – first steps</vt:lpstr>
      <vt:lpstr>GIT : Basis – first steps</vt:lpstr>
      <vt:lpstr>GIT : branches</vt:lpstr>
      <vt:lpstr>GIT : the merge process</vt:lpstr>
      <vt:lpstr>GIT : with VisualCode</vt:lpstr>
      <vt:lpstr>GIT / GITHUB : Publish your code</vt:lpstr>
      <vt:lpstr>GIT / GITHUB : Use Case</vt:lpstr>
      <vt:lpstr>GIT / GITHUB : Use Case</vt:lpstr>
      <vt:lpstr>Présentation PowerPoint</vt:lpstr>
      <vt:lpstr>GIT / GITHUB : Fork</vt:lpstr>
      <vt:lpstr>GIT / GITHUB : Clone</vt:lpstr>
      <vt:lpstr>GIT / GITHUB : Work locally and push</vt:lpstr>
      <vt:lpstr>GIT / GITHUB : Merge into main</vt:lpstr>
      <vt:lpstr>GIT / GITHUB : Pull request to the initial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Laptop for DataScience</dc:title>
  <dc:creator>eric kiennemann</dc:creator>
  <cp:lastModifiedBy>eric kiennemann</cp:lastModifiedBy>
  <cp:revision>2</cp:revision>
  <cp:lastPrinted>2021-04-08T09:10:45Z</cp:lastPrinted>
  <dcterms:created xsi:type="dcterms:W3CDTF">2021-03-12T15:17:16Z</dcterms:created>
  <dcterms:modified xsi:type="dcterms:W3CDTF">2021-05-12T16:38:19Z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