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0" autoAdjust="0"/>
    <p:restoredTop sz="77365" autoAdjust="0"/>
  </p:normalViewPr>
  <p:slideViewPr>
    <p:cSldViewPr snapToGrid="0">
      <p:cViewPr varScale="1">
        <p:scale>
          <a:sx n="56" d="100"/>
          <a:sy n="56" d="100"/>
        </p:scale>
        <p:origin x="116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A5DAD-3342-4B4E-BBD5-2091A736E669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21E1D-4275-499E-B0D8-364853585D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72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79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D6C8-8876-45A8-8F34-AE1FA7EC4B2C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01CE-3E3E-4A97-B025-D58BA8DD192A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F4D-E096-4DFC-BCBE-C565E1193D3B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07BF-F00A-451D-B228-CD9A78FF3CBA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CF4F-ACC2-466D-BCF4-026C0DB15F48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A946-6B9F-4D15-82F8-FF9D6A809581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2EF2-542A-439B-88DF-E14992C4608A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46F6-5C83-4DE1-A173-5E0C5EDF318F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5BE4-DB12-48D5-A9E7-081793616B37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DB52-9942-4112-A5F9-032A22E0C7FB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7BD6-E9AB-4861-8570-1E40781F479D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EF2D-1F50-4EA1-909F-C21FE0D01EA3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8841-E23D-485B-8927-33443F978E11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A88A-4EC3-496A-B390-60C7FCD44DD1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D5C0-7B25-402B-B14E-3667F799E167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2445-26BA-4299-897E-A2FB56B335B9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641D-AF91-4789-AAED-69140FE33BA8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6E9DA9-3B80-448E-9E07-9CF6E0538B95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5906" y="1063416"/>
            <a:ext cx="10880188" cy="3328142"/>
          </a:xfrm>
        </p:spPr>
        <p:txBody>
          <a:bodyPr/>
          <a:lstStyle/>
          <a:p>
            <a:pPr algn="ctr"/>
            <a:r>
              <a:rPr lang="en-GB" sz="3600" dirty="0"/>
              <a:t>Paper Presentation:</a:t>
            </a:r>
            <a:br>
              <a:rPr lang="en-GB" sz="3600" b="1" dirty="0"/>
            </a:br>
            <a:r>
              <a:rPr lang="en-GB" sz="3600" b="1" dirty="0"/>
              <a:t>Reviewing</a:t>
            </a:r>
            <a:r>
              <a:rPr lang="de-DE" sz="3600" b="1" dirty="0"/>
              <a:t> </a:t>
            </a:r>
            <a:r>
              <a:rPr lang="en-GB" sz="3600" b="1" dirty="0"/>
              <a:t>qualitative GIS research – </a:t>
            </a:r>
            <a:br>
              <a:rPr lang="en-GB" sz="3600" b="1" dirty="0"/>
            </a:br>
            <a:r>
              <a:rPr lang="en-GB" sz="3600" b="1" dirty="0"/>
              <a:t>current trends and promoting interdisciplinary, reproducible research with open-source software.</a:t>
            </a:r>
            <a:r>
              <a:rPr lang="de-DE" sz="3600" b="1" dirty="0"/>
              <a:t>  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Presentation: Eric </a:t>
            </a:r>
            <a:r>
              <a:rPr lang="en-GB" dirty="0" err="1"/>
              <a:t>KrUeger</a:t>
            </a:r>
            <a:endParaRPr lang="en-GB" dirty="0"/>
          </a:p>
          <a:p>
            <a:r>
              <a:rPr lang="en-GB" dirty="0"/>
              <a:t>Moderators: </a:t>
            </a:r>
            <a:r>
              <a:rPr lang="de-DE" dirty="0"/>
              <a:t> Dr. Susann Schäfer, Dr. Jannes </a:t>
            </a:r>
            <a:r>
              <a:rPr lang="de-DE" dirty="0" err="1"/>
              <a:t>Münchow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83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914400" lvl="2" indent="0">
              <a:buNone/>
            </a:pP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3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52CEE-4B7F-4C15-A073-C7C42D4F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Aim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CCCDD8-C67A-45BD-9DDB-7B02F245A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C855E8-54D3-47C4-AFA6-B9625129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6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C8A86-7CD0-475F-A32B-BA4A4C01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EDB89-DE55-4963-9E99-E3FF9E6C6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30F314-27DD-4620-AD62-8E57F22E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25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28</Words>
  <Application>Microsoft Office PowerPoint</Application>
  <PresentationFormat>Breitbild</PresentationFormat>
  <Paragraphs>13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Paper Presentation: Reviewing qualitative GIS research –  current trends and promoting interdisciplinary, reproducible research with open-source software.  </vt:lpstr>
      <vt:lpstr>Content</vt:lpstr>
      <vt:lpstr>Aim</vt:lpstr>
      <vt:lpstr>Filling the Gap</vt:lpstr>
    </vt:vector>
  </TitlesOfParts>
  <Company>FSU Jena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Tutorium 1 – Geo 213</dc:title>
  <dc:creator>Karsten Schmidt</dc:creator>
  <cp:lastModifiedBy>Eric Krüger</cp:lastModifiedBy>
  <cp:revision>34</cp:revision>
  <dcterms:created xsi:type="dcterms:W3CDTF">2016-04-13T10:49:28Z</dcterms:created>
  <dcterms:modified xsi:type="dcterms:W3CDTF">2017-11-20T11:48:03Z</dcterms:modified>
</cp:coreProperties>
</file>