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D9D6-5C46-4438-B884-F585C16B61FA}" type="datetimeFigureOut">
              <a:rPr lang="en-US" smtClean="0"/>
              <a:t>7/23/2012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4C43-C0E2-48F2-9121-AD445038F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06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D9D6-5C46-4438-B884-F585C16B61FA}" type="datetimeFigureOut">
              <a:rPr lang="en-US" smtClean="0"/>
              <a:t>7/23/2012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4C43-C0E2-48F2-9121-AD445038F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30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D9D6-5C46-4438-B884-F585C16B61FA}" type="datetimeFigureOut">
              <a:rPr lang="en-US" smtClean="0"/>
              <a:t>7/23/2012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4C43-C0E2-48F2-9121-AD445038F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77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D9D6-5C46-4438-B884-F585C16B61FA}" type="datetimeFigureOut">
              <a:rPr lang="en-US" smtClean="0"/>
              <a:t>7/23/2012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4C43-C0E2-48F2-9121-AD445038F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0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D9D6-5C46-4438-B884-F585C16B61FA}" type="datetimeFigureOut">
              <a:rPr lang="en-US" smtClean="0"/>
              <a:t>7/23/2012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4C43-C0E2-48F2-9121-AD445038F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67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D9D6-5C46-4438-B884-F585C16B61FA}" type="datetimeFigureOut">
              <a:rPr lang="en-US" smtClean="0"/>
              <a:t>7/23/2012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4C43-C0E2-48F2-9121-AD445038F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35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D9D6-5C46-4438-B884-F585C16B61FA}" type="datetimeFigureOut">
              <a:rPr lang="en-US" smtClean="0"/>
              <a:t>7/23/2012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4C43-C0E2-48F2-9121-AD445038F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3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D9D6-5C46-4438-B884-F585C16B61FA}" type="datetimeFigureOut">
              <a:rPr lang="en-US" smtClean="0"/>
              <a:t>7/23/2012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4C43-C0E2-48F2-9121-AD445038F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1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D9D6-5C46-4438-B884-F585C16B61FA}" type="datetimeFigureOut">
              <a:rPr lang="en-US" smtClean="0"/>
              <a:t>7/23/2012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4C43-C0E2-48F2-9121-AD445038F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94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D9D6-5C46-4438-B884-F585C16B61FA}" type="datetimeFigureOut">
              <a:rPr lang="en-US" smtClean="0"/>
              <a:t>7/23/2012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4C43-C0E2-48F2-9121-AD445038F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10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D9D6-5C46-4438-B884-F585C16B61FA}" type="datetimeFigureOut">
              <a:rPr lang="en-US" smtClean="0"/>
              <a:t>7/23/2012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4C43-C0E2-48F2-9121-AD445038F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49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BD9D6-5C46-4438-B884-F585C16B61FA}" type="datetimeFigureOut">
              <a:rPr lang="en-US" smtClean="0"/>
              <a:t>7/23/2012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04C43-C0E2-48F2-9121-AD445038F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12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amazon.com/First-Design-Patterns-Elisabeth-Freeman/dp/059600712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Open-Closed Principle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89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Air Traffic Control needs to take off an airplane</a:t>
            </a:r>
          </a:p>
          <a:p>
            <a:r>
              <a:rPr lang="en-US" dirty="0" smtClean="0"/>
              <a:t>Plane must have a crew to take off</a:t>
            </a:r>
          </a:p>
          <a:p>
            <a:r>
              <a:rPr lang="en-US" dirty="0" smtClean="0"/>
              <a:t>Plane must have 25% fuel or more to take off</a:t>
            </a:r>
          </a:p>
          <a:p>
            <a:r>
              <a:rPr lang="en-US" dirty="0" smtClean="0"/>
              <a:t>Air Traffic Control can Tell Plane to Fill Fuel and this will result it in being ok to take off</a:t>
            </a:r>
          </a:p>
          <a:p>
            <a:r>
              <a:rPr lang="en-US" dirty="0" smtClean="0"/>
              <a:t>Plane must be in hanger during pre take off checks</a:t>
            </a:r>
          </a:p>
          <a:p>
            <a:r>
              <a:rPr lang="en-US" dirty="0" smtClean="0"/>
              <a:t>Plane Status is warning if fuel between 25% and 75%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37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35562"/>
          </a:xfrm>
        </p:spPr>
        <p:txBody>
          <a:bodyPr/>
          <a:lstStyle/>
          <a:p>
            <a:r>
              <a:rPr lang="en-US" dirty="0" smtClean="0"/>
              <a:t>Lets See Some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99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Open-Closed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Classes should be open for extension but closed for modification</a:t>
            </a:r>
          </a:p>
        </p:txBody>
      </p:sp>
      <p:pic>
        <p:nvPicPr>
          <p:cNvPr id="1026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821872"/>
            <a:ext cx="2143125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094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35562"/>
          </a:xfrm>
        </p:spPr>
        <p:txBody>
          <a:bodyPr/>
          <a:lstStyle/>
          <a:p>
            <a:r>
              <a:rPr lang="en-US" dirty="0" smtClean="0"/>
              <a:t>Lets Write Some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22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94</Words>
  <Application>Microsoft Office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Open-Closed Principle</vt:lpstr>
      <vt:lpstr>Business Requirement</vt:lpstr>
      <vt:lpstr>Lets See Some Code</vt:lpstr>
      <vt:lpstr>Open-Closed Principle</vt:lpstr>
      <vt:lpstr>Lets Write Some Code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Open-Closed Principle</dc:title>
  <dc:creator>ASUS USER</dc:creator>
  <cp:lastModifiedBy>ASUS USER</cp:lastModifiedBy>
  <cp:revision>3</cp:revision>
  <dcterms:created xsi:type="dcterms:W3CDTF">2012-07-23T17:52:19Z</dcterms:created>
  <dcterms:modified xsi:type="dcterms:W3CDTF">2012-07-23T18:15:47Z</dcterms:modified>
</cp:coreProperties>
</file>