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61" r:id="rId4"/>
    <p:sldId id="258" r:id="rId5"/>
    <p:sldId id="263" r:id="rId6"/>
    <p:sldId id="259" r:id="rId7"/>
    <p:sldId id="266" r:id="rId8"/>
    <p:sldId id="264" r:id="rId9"/>
    <p:sldId id="265" r:id="rId10"/>
    <p:sldId id="267" r:id="rId11"/>
    <p:sldId id="262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73" autoAdjust="0"/>
    <p:restoredTop sz="94660"/>
  </p:normalViewPr>
  <p:slideViewPr>
    <p:cSldViewPr snapToGrid="0">
      <p:cViewPr>
        <p:scale>
          <a:sx n="43" d="100"/>
          <a:sy n="43" d="100"/>
        </p:scale>
        <p:origin x="12" y="7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6DCE3-7EA6-47ED-A97A-9286F98E9987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C9B02A-D4FA-4636-AE27-956C8C04D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91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AI started in 1950s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9B02A-D4FA-4636-AE27-956C8C04DED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11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35AE74C-677A-4397-9837-633AE51C0DD4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5D44F9B7-20F1-40DB-BDE8-69E5048B7D0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464274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AE74C-677A-4397-9837-633AE51C0DD4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F9B7-20F1-40DB-BDE8-69E5048B7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87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AE74C-677A-4397-9837-633AE51C0DD4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F9B7-20F1-40DB-BDE8-69E5048B7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260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AE74C-677A-4397-9837-633AE51C0DD4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F9B7-20F1-40DB-BDE8-69E5048B7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15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AE74C-677A-4397-9837-633AE51C0DD4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F9B7-20F1-40DB-BDE8-69E5048B7D0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54757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AE74C-677A-4397-9837-633AE51C0DD4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F9B7-20F1-40DB-BDE8-69E5048B7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71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AE74C-677A-4397-9837-633AE51C0DD4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F9B7-20F1-40DB-BDE8-69E5048B7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05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AE74C-677A-4397-9837-633AE51C0DD4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F9B7-20F1-40DB-BDE8-69E5048B7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37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AE74C-677A-4397-9837-633AE51C0DD4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F9B7-20F1-40DB-BDE8-69E5048B7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2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AE74C-677A-4397-9837-633AE51C0DD4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F9B7-20F1-40DB-BDE8-69E5048B7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590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AE74C-677A-4397-9837-633AE51C0DD4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F9B7-20F1-40DB-BDE8-69E5048B7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65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35AE74C-677A-4397-9837-633AE51C0DD4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D44F9B7-20F1-40DB-BDE8-69E5048B7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043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D487C-3BCF-48D7-8500-1828906776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DEEP LEARNING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ED892F-DBF2-43E6-AF0F-15CCBB75E9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18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FB62A-7F75-45B8-8D06-0BB7C5A95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Will it last?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0C5FE-448B-44CC-A726-974FA8F8D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Simplicity</a:t>
            </a:r>
          </a:p>
          <a:p>
            <a:pPr lvl="1"/>
            <a:r>
              <a:rPr lang="en-US" dirty="0"/>
              <a:t>Removes feature engineering</a:t>
            </a:r>
          </a:p>
          <a:p>
            <a:r>
              <a:rPr lang="en-US" dirty="0"/>
              <a:t>Scalability</a:t>
            </a:r>
          </a:p>
          <a:p>
            <a:pPr lvl="1"/>
            <a:r>
              <a:rPr lang="en-US" dirty="0"/>
              <a:t>GPUs &amp; TPUs</a:t>
            </a:r>
          </a:p>
          <a:p>
            <a:pPr lvl="2"/>
            <a:r>
              <a:rPr lang="en-US" dirty="0"/>
              <a:t>Tensor Processing Unit</a:t>
            </a:r>
          </a:p>
          <a:p>
            <a:r>
              <a:rPr lang="en-US" dirty="0"/>
              <a:t>Versatility and reusability</a:t>
            </a:r>
          </a:p>
        </p:txBody>
      </p:sp>
    </p:spTree>
    <p:extLst>
      <p:ext uri="{BB962C8B-B14F-4D97-AF65-F5344CB8AC3E}">
        <p14:creationId xmlns:p14="http://schemas.microsoft.com/office/powerpoint/2010/main" val="1537553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D2AFA-24AF-45A1-AA61-224F74A36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Forum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9C9C8-A988-4A13-8433-444E4051D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https://forums.manning.com/forums/deep-learning-with-python</a:t>
            </a:r>
          </a:p>
        </p:txBody>
      </p:sp>
    </p:spTree>
    <p:extLst>
      <p:ext uri="{BB962C8B-B14F-4D97-AF65-F5344CB8AC3E}">
        <p14:creationId xmlns:p14="http://schemas.microsoft.com/office/powerpoint/2010/main" val="3699017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713D9-4F8D-4249-B5B1-ED6FE3D71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Quiz/Assignment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B4B65-64D7-4F79-94EE-DD31197FF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834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0717B-41BF-4B7A-936A-4FC7A8ED4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1, Fundamentals of deep learning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C9ECAB-7E46-4BA5-8D18-6CBD01F77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861" y="2222937"/>
            <a:ext cx="9423941" cy="392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884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BAC5B-AA2D-4AA1-9EE9-CDBF1771F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Programming vs. </a:t>
            </a:r>
            <a:br>
              <a:rPr lang="en-US" dirty="0"/>
            </a:br>
            <a:r>
              <a:rPr lang="en-US" dirty="0"/>
              <a:t>Machine Learning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14B4B1-FFDE-47DB-A644-EDFAC6BE5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55" y="2344536"/>
            <a:ext cx="10239008" cy="323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466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899B9-9202-44EE-BA2B-A64212E87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deep learning?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52AAE9E-1F76-4FF2-9C12-465A95AD7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/>
          <a:lstStyle/>
          <a:p>
            <a:r>
              <a:rPr lang="en-US" dirty="0"/>
              <a:t>Layered representations learning</a:t>
            </a:r>
          </a:p>
          <a:p>
            <a:r>
              <a:rPr lang="en-US" dirty="0"/>
              <a:t>Hierarchical representations learning</a:t>
            </a:r>
          </a:p>
          <a:p>
            <a:r>
              <a:rPr lang="en-US" b="1" dirty="0"/>
              <a:t>NOT </a:t>
            </a:r>
            <a:r>
              <a:rPr lang="en-US" dirty="0"/>
              <a:t>shallow learning</a:t>
            </a:r>
          </a:p>
        </p:txBody>
      </p:sp>
    </p:spTree>
    <p:extLst>
      <p:ext uri="{BB962C8B-B14F-4D97-AF65-F5344CB8AC3E}">
        <p14:creationId xmlns:p14="http://schemas.microsoft.com/office/powerpoint/2010/main" val="2867126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899B9-9202-44EE-BA2B-A64212E87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deep learning?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BAEBA8-C027-41E2-A6E6-2D63D80E3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39" y="2494608"/>
            <a:ext cx="9726639" cy="282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9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50246-93A4-4FCB-AEBF-1320B6AF5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deep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37C73-CE78-4F0A-AA09-FE06986AD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5E7FE6-2697-4F98-BB3E-494AA7A7B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829624"/>
            <a:ext cx="7279324" cy="466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044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7795C-77E9-4963-92C0-775A68CDB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deep learning?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4AC0D0-6610-47C2-9501-86B630FB3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850" y="1889090"/>
            <a:ext cx="9364710" cy="453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152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7795C-77E9-4963-92C0-775A68CDB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Breakthroughs in 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B63EC-252E-4213-A08F-9D5D8170C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Near-human-level image classification</a:t>
            </a:r>
          </a:p>
          <a:p>
            <a:r>
              <a:rPr lang="en-US" dirty="0"/>
              <a:t>Near-human-level speech recognition</a:t>
            </a:r>
          </a:p>
          <a:p>
            <a:r>
              <a:rPr lang="en-US" dirty="0"/>
              <a:t>Near-human-level handwriting transcription</a:t>
            </a:r>
          </a:p>
          <a:p>
            <a:r>
              <a:rPr lang="en-US" dirty="0"/>
              <a:t>Improved machine translation</a:t>
            </a:r>
          </a:p>
          <a:p>
            <a:r>
              <a:rPr lang="en-US" dirty="0"/>
              <a:t>Improved text-to-speech conversion</a:t>
            </a:r>
          </a:p>
          <a:p>
            <a:r>
              <a:rPr lang="en-US" dirty="0"/>
              <a:t>Digital assistants such as Google Now and Amazon Alexa</a:t>
            </a:r>
          </a:p>
          <a:p>
            <a:r>
              <a:rPr lang="en-US" dirty="0"/>
              <a:t>Near-human-level autonomous driving</a:t>
            </a:r>
          </a:p>
          <a:p>
            <a:r>
              <a:rPr lang="en-US" dirty="0"/>
              <a:t>Improved ad targeting, as used by Google, Baidu, and Bing</a:t>
            </a:r>
          </a:p>
          <a:p>
            <a:r>
              <a:rPr lang="en-US" dirty="0"/>
              <a:t>Improved search results on the web</a:t>
            </a:r>
          </a:p>
          <a:p>
            <a:r>
              <a:rPr lang="en-US" dirty="0"/>
              <a:t>Ability to answer natural-language questions</a:t>
            </a:r>
          </a:p>
          <a:p>
            <a:r>
              <a:rPr lang="en-US" dirty="0"/>
              <a:t>Superhuman Go playing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132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7795C-77E9-4963-92C0-775A68CDB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driving deep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B63EC-252E-4213-A08F-9D5D8170C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Hardware</a:t>
            </a:r>
          </a:p>
          <a:p>
            <a:pPr lvl="1"/>
            <a:r>
              <a:rPr lang="en-US" dirty="0"/>
              <a:t>NVIDIA and AMD</a:t>
            </a:r>
          </a:p>
          <a:p>
            <a:pPr lvl="1"/>
            <a:r>
              <a:rPr lang="en-US" dirty="0"/>
              <a:t>GPUs</a:t>
            </a:r>
          </a:p>
          <a:p>
            <a:pPr lvl="1"/>
            <a:r>
              <a:rPr lang="en-US" dirty="0"/>
              <a:t>Highly parallelizable</a:t>
            </a:r>
          </a:p>
          <a:p>
            <a:r>
              <a:rPr lang="en-US" dirty="0"/>
              <a:t>Datasets and benchmarks</a:t>
            </a:r>
          </a:p>
          <a:p>
            <a:pPr lvl="1"/>
            <a:r>
              <a:rPr lang="en-US" dirty="0"/>
              <a:t>Internet</a:t>
            </a:r>
          </a:p>
          <a:p>
            <a:r>
              <a:rPr lang="en-US" dirty="0"/>
              <a:t>Algorithmic advances</a:t>
            </a:r>
          </a:p>
          <a:p>
            <a:pPr lvl="1"/>
            <a:r>
              <a:rPr lang="en-US" dirty="0"/>
              <a:t>Better gradient propagation algorithms</a:t>
            </a:r>
          </a:p>
        </p:txBody>
      </p:sp>
    </p:spTree>
    <p:extLst>
      <p:ext uri="{BB962C8B-B14F-4D97-AF65-F5344CB8AC3E}">
        <p14:creationId xmlns:p14="http://schemas.microsoft.com/office/powerpoint/2010/main" val="4768083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714</TotalTime>
  <Words>164</Words>
  <Application>Microsoft Office PowerPoint</Application>
  <PresentationFormat>Widescreen</PresentationFormat>
  <Paragraphs>43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Schoolbook</vt:lpstr>
      <vt:lpstr>Wingdings 2</vt:lpstr>
      <vt:lpstr>View</vt:lpstr>
      <vt:lpstr>DEEP LEARNING with Python</vt:lpstr>
      <vt:lpstr>Part 1, Fundamentals of deep learning</vt:lpstr>
      <vt:lpstr>Classical Programming vs.  Machine Learning</vt:lpstr>
      <vt:lpstr>What is deep learning?</vt:lpstr>
      <vt:lpstr>What is deep learning?</vt:lpstr>
      <vt:lpstr>What is deep learning?</vt:lpstr>
      <vt:lpstr>What is deep learning?</vt:lpstr>
      <vt:lpstr>Breakthroughs in deep learning</vt:lpstr>
      <vt:lpstr>What is driving deep learning?</vt:lpstr>
      <vt:lpstr>Will it last?</vt:lpstr>
      <vt:lpstr>Book Forum</vt:lpstr>
      <vt:lpstr>Quiz/Assignment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with Python</dc:title>
  <dc:creator>Eric</dc:creator>
  <cp:lastModifiedBy>Eric</cp:lastModifiedBy>
  <cp:revision>8</cp:revision>
  <dcterms:created xsi:type="dcterms:W3CDTF">2018-03-03T16:37:37Z</dcterms:created>
  <dcterms:modified xsi:type="dcterms:W3CDTF">2018-03-04T04:32:06Z</dcterms:modified>
</cp:coreProperties>
</file>