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90" r:id="rId4"/>
    <p:sldId id="305" r:id="rId5"/>
    <p:sldId id="306" r:id="rId6"/>
    <p:sldId id="307" r:id="rId7"/>
    <p:sldId id="308" r:id="rId8"/>
    <p:sldId id="304" r:id="rId9"/>
    <p:sldId id="295" r:id="rId10"/>
    <p:sldId id="298" r:id="rId11"/>
    <p:sldId id="299" r:id="rId12"/>
    <p:sldId id="256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checkbox_report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189"/>
          <a:stretch/>
        </p:blipFill>
        <p:spPr>
          <a:xfrm>
            <a:off x="0" y="1114740"/>
            <a:ext cx="12192000" cy="5743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7036" y="2494053"/>
            <a:ext cx="11905160" cy="2282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8" name="TextBox 7"/>
          <p:cNvSpPr txBox="1"/>
          <p:nvPr/>
        </p:nvSpPr>
        <p:spPr>
          <a:xfrm>
            <a:off x="764875" y="337936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checkbox_report_06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checkbox_report_st_06.png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517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345"/>
          <a:stretch/>
        </p:blipFill>
        <p:spPr>
          <a:xfrm>
            <a:off x="0" y="966158"/>
            <a:ext cx="12192000" cy="57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29986" y="2546207"/>
            <a:ext cx="399478" cy="13701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8636" y="4576421"/>
            <a:ext cx="2560828" cy="84959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4875" y="337936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checkbox_report_07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checkbox_report_st_07.png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534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r="28559" b="19813"/>
          <a:stretch/>
        </p:blipFill>
        <p:spPr>
          <a:xfrm>
            <a:off x="517585" y="938363"/>
            <a:ext cx="7108166" cy="37975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297282" y="2828507"/>
            <a:ext cx="258793" cy="1217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Newreport.png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Newreport_st_00.png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993775"/>
            <a:ext cx="10058400" cy="46782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621992" y="1292143"/>
            <a:ext cx="456944" cy="2019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3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12636"/>
          <a:stretch/>
        </p:blipFill>
        <p:spPr>
          <a:xfrm>
            <a:off x="0" y="1160311"/>
            <a:ext cx="12192000" cy="5714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checkbox_report_00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checkbox_report_st_00.png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409777" y="1705711"/>
            <a:ext cx="207032" cy="215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0025912" y="3634533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030483" y="4235648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360293" y="1424527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31177" y="363453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31177" y="425364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11386870" y="6003926"/>
            <a:ext cx="629912" cy="1725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1015912" y="5964219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71872" y="6552244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0022936" y="6516244"/>
            <a:ext cx="2124000" cy="32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291"/>
          <a:stretch/>
        </p:blipFill>
        <p:spPr>
          <a:xfrm>
            <a:off x="0" y="1121434"/>
            <a:ext cx="12192000" cy="5736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checkbox_report_01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combobox_report_st_01.png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833801" y="1740217"/>
            <a:ext cx="207032" cy="215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0025912" y="3841563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030483" y="4442678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3767065" y="1417794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31177" y="384156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31177" y="446067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11404122" y="6210956"/>
            <a:ext cx="629912" cy="1725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1033164" y="6171249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71872" y="6552244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0022936" y="6516244"/>
            <a:ext cx="2124000" cy="32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8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411"/>
          <a:stretch/>
        </p:blipFill>
        <p:spPr>
          <a:xfrm>
            <a:off x="71684" y="1080244"/>
            <a:ext cx="12192000" cy="5728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checkbox_report_02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checkbox_report_st_02.png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0579658" y="1928028"/>
            <a:ext cx="504000" cy="288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0905806" y="3248029"/>
            <a:ext cx="1332000" cy="2629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103386" y="4391688"/>
            <a:ext cx="2124000" cy="2831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678658" y="1655409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729138" y="4407276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754523" y="503397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그림 15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0905806" y="354168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71851" y="1080244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663225" y="1391567"/>
            <a:ext cx="324000" cy="21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10102103" y="5002797"/>
            <a:ext cx="2124000" cy="2831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5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345"/>
          <a:stretch/>
        </p:blipFill>
        <p:spPr>
          <a:xfrm>
            <a:off x="0" y="966158"/>
            <a:ext cx="12192000" cy="57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checkbox_report_03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combobox_report_st_03.png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0993726" y="1826784"/>
            <a:ext cx="504000" cy="288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037473" y="3288553"/>
            <a:ext cx="2124000" cy="2831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1092726" y="1528287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63225" y="3304141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579233" y="1277000"/>
            <a:ext cx="360000" cy="252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05485" y="999892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30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2345"/>
          <a:stretch/>
        </p:blipFill>
        <p:spPr>
          <a:xfrm>
            <a:off x="8626" y="1124908"/>
            <a:ext cx="12192000" cy="57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checkbox_report_04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checkbox_report_st_04.png</a:t>
            </a:r>
            <a:endParaRPr lang="en-US" altLang="ko-KR" dirty="0" smtClean="0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303586" y="2041690"/>
            <a:ext cx="30865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89189" y="4458022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03586" y="2345446"/>
            <a:ext cx="9245856" cy="23300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048814" y="6498992"/>
            <a:ext cx="2124000" cy="32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049942" y="4458022"/>
            <a:ext cx="1966656" cy="5453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022935" y="1966822"/>
            <a:ext cx="535797" cy="32686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89189" y="5585474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0067194" y="5633048"/>
            <a:ext cx="664066" cy="2044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57911" y="4785826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06154" y="5058956"/>
            <a:ext cx="2828751" cy="10054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89189" y="6517740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그림 28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9615625" y="1169216"/>
            <a:ext cx="272904" cy="2247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9582916" y="1421016"/>
            <a:ext cx="360000" cy="252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5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2081" r="28679" b="16697"/>
          <a:stretch/>
        </p:blipFill>
        <p:spPr>
          <a:xfrm>
            <a:off x="379564" y="1349123"/>
            <a:ext cx="8695426" cy="465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472014" y="3622902"/>
            <a:ext cx="296686" cy="1797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checkbox_report_05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checkbox_report_st_05.png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689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100</Words>
  <Application>Microsoft Office PowerPoint</Application>
  <PresentationFormat>와이드스크린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checkbox_report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81</cp:revision>
  <dcterms:created xsi:type="dcterms:W3CDTF">2020-01-21T01:46:31Z</dcterms:created>
  <dcterms:modified xsi:type="dcterms:W3CDTF">2020-01-29T07:58:17Z</dcterms:modified>
</cp:coreProperties>
</file>