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3" r:id="rId9"/>
    <p:sldId id="257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3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65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6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8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3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0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248A-69CF-4CD3-B02C-C01A4A3AAF90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8583-F9E4-4DD6-8F6A-8A6827EDD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7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57175" y="426507"/>
            <a:ext cx="11628000" cy="567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398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347134" y="330199"/>
            <a:ext cx="11531600" cy="5621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318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11667" y="618065"/>
            <a:ext cx="11628972" cy="5677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53067" y="1041400"/>
            <a:ext cx="228600" cy="2794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8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36699" y="592666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0126133" y="1244599"/>
            <a:ext cx="1739538" cy="47921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236699" y="651932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0693399" y="3005666"/>
            <a:ext cx="651933" cy="4995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25099" y="4625068"/>
            <a:ext cx="651933" cy="2094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439378" y="2828093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050976" y="4429685"/>
            <a:ext cx="274123" cy="1953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519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7" y="296333"/>
            <a:ext cx="461010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17" y="3423708"/>
            <a:ext cx="462915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8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872"/>
          <a:stretch/>
        </p:blipFill>
        <p:spPr>
          <a:xfrm>
            <a:off x="389466" y="499532"/>
            <a:ext cx="11628972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6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96333" y="406400"/>
            <a:ext cx="11645538" cy="567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618133" y="567268"/>
            <a:ext cx="364068" cy="3048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8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영문(ko)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국문(ko)</dc:title>
  <dc:creator>Song Sungmin</dc:creator>
  <cp:lastModifiedBy>Song Sungmin</cp:lastModifiedBy>
  <cp:revision>7</cp:revision>
  <dcterms:created xsi:type="dcterms:W3CDTF">2020-01-29T06:44:40Z</dcterms:created>
  <dcterms:modified xsi:type="dcterms:W3CDTF">2020-01-29T08:40:40Z</dcterms:modified>
</cp:coreProperties>
</file>