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05E5-0DB4-487C-897B-194EE04DE831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0021-9F12-4BC3-B7DA-5026BB59C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7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05E5-0DB4-487C-897B-194EE04DE831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0021-9F12-4BC3-B7DA-5026BB59C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11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05E5-0DB4-487C-897B-194EE04DE831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0021-9F12-4BC3-B7DA-5026BB59C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80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05E5-0DB4-487C-897B-194EE04DE831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0021-9F12-4BC3-B7DA-5026BB59C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87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05E5-0DB4-487C-897B-194EE04DE831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0021-9F12-4BC3-B7DA-5026BB59C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14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05E5-0DB4-487C-897B-194EE04DE831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0021-9F12-4BC3-B7DA-5026BB59C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74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05E5-0DB4-487C-897B-194EE04DE831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0021-9F12-4BC3-B7DA-5026BB59C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15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05E5-0DB4-487C-897B-194EE04DE831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0021-9F12-4BC3-B7DA-5026BB59C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60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05E5-0DB4-487C-897B-194EE04DE831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0021-9F12-4BC3-B7DA-5026BB59C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9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05E5-0DB4-487C-897B-194EE04DE831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0021-9F12-4BC3-B7DA-5026BB59C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15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05E5-0DB4-487C-897B-194EE04DE831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0021-9F12-4BC3-B7DA-5026BB59C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50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905E5-0DB4-487C-897B-194EE04DE831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50021-9F12-4BC3-B7DA-5026BB59C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64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국문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Ko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037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313267" y="440266"/>
            <a:ext cx="11645538" cy="5677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1759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9872"/>
          <a:stretch/>
        </p:blipFill>
        <p:spPr>
          <a:xfrm>
            <a:off x="321733" y="609599"/>
            <a:ext cx="11628972" cy="5677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8896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54000" y="567266"/>
            <a:ext cx="11645538" cy="5677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2746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47" y="2070100"/>
            <a:ext cx="6667500" cy="1143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266273" y="2840566"/>
            <a:ext cx="915324" cy="37253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594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9872"/>
          <a:stretch/>
        </p:blipFill>
        <p:spPr>
          <a:xfrm>
            <a:off x="194733" y="406399"/>
            <a:ext cx="11628972" cy="5677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948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9872"/>
          <a:stretch/>
        </p:blipFill>
        <p:spPr>
          <a:xfrm>
            <a:off x="237067" y="448731"/>
            <a:ext cx="11489267" cy="56089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732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28600" y="524934"/>
            <a:ext cx="11777133" cy="57413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595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9872"/>
          <a:stretch/>
        </p:blipFill>
        <p:spPr>
          <a:xfrm>
            <a:off x="304800" y="524932"/>
            <a:ext cx="11700933" cy="57123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설명선 2(테두리 및 강조선) 3"/>
          <p:cNvSpPr/>
          <p:nvPr/>
        </p:nvSpPr>
        <p:spPr>
          <a:xfrm>
            <a:off x="5138207" y="832908"/>
            <a:ext cx="4522260" cy="756444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6078"/>
              <a:gd name="adj6" fmla="val -4644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2"/>
                </a:solidFill>
              </a:rPr>
              <a:t>월별이라 </a:t>
            </a:r>
            <a:r>
              <a:rPr lang="en-US" altLang="ko-KR" sz="1400" dirty="0" smtClean="0">
                <a:solidFill>
                  <a:schemeClr val="accent2"/>
                </a:solidFill>
              </a:rPr>
              <a:t>“</a:t>
            </a:r>
            <a:r>
              <a:rPr lang="ko-KR" altLang="en-US" sz="1400" dirty="0" smtClean="0">
                <a:solidFill>
                  <a:schemeClr val="accent2"/>
                </a:solidFill>
              </a:rPr>
              <a:t>연월</a:t>
            </a:r>
            <a:r>
              <a:rPr lang="en-US" altLang="ko-KR" sz="1400" dirty="0" smtClean="0">
                <a:solidFill>
                  <a:schemeClr val="accent2"/>
                </a:solidFill>
              </a:rPr>
              <a:t>”</a:t>
            </a:r>
            <a:r>
              <a:rPr lang="ko-KR" altLang="en-US" sz="1400" dirty="0" smtClean="0">
                <a:solidFill>
                  <a:schemeClr val="accent2"/>
                </a:solidFill>
              </a:rPr>
              <a:t>까지만 보존되고</a:t>
            </a:r>
            <a:r>
              <a:rPr lang="en-US" altLang="ko-KR" sz="1400" dirty="0">
                <a:solidFill>
                  <a:schemeClr val="accent2"/>
                </a:solidFill>
              </a:rPr>
              <a:t/>
            </a:r>
            <a:br>
              <a:rPr lang="en-US" altLang="ko-KR" sz="1400" dirty="0">
                <a:solidFill>
                  <a:schemeClr val="accent2"/>
                </a:solidFill>
              </a:rPr>
            </a:br>
            <a:r>
              <a:rPr lang="ko-KR" altLang="en-US" sz="1400" dirty="0" smtClean="0">
                <a:solidFill>
                  <a:schemeClr val="accent2"/>
                </a:solidFill>
              </a:rPr>
              <a:t>나머지는 </a:t>
            </a:r>
            <a:r>
              <a:rPr lang="en-US" altLang="ko-KR" sz="1400" dirty="0" smtClean="0">
                <a:solidFill>
                  <a:schemeClr val="accent2"/>
                </a:solidFill>
              </a:rPr>
              <a:t>“</a:t>
            </a:r>
            <a:r>
              <a:rPr lang="ko-KR" altLang="en-US" sz="1400" dirty="0" err="1" smtClean="0">
                <a:solidFill>
                  <a:schemeClr val="accent2"/>
                </a:solidFill>
              </a:rPr>
              <a:t>일시분초</a:t>
            </a:r>
            <a:r>
              <a:rPr lang="en-US" altLang="ko-KR" sz="1400" dirty="0" smtClean="0">
                <a:solidFill>
                  <a:schemeClr val="accent2"/>
                </a:solidFill>
              </a:rPr>
              <a:t>”</a:t>
            </a:r>
            <a:r>
              <a:rPr lang="ko-KR" altLang="en-US" sz="1400" dirty="0" smtClean="0">
                <a:solidFill>
                  <a:schemeClr val="accent2"/>
                </a:solidFill>
              </a:rPr>
              <a:t>는 </a:t>
            </a:r>
            <a:r>
              <a:rPr lang="en-US" altLang="ko-KR" sz="1400" dirty="0" smtClean="0">
                <a:solidFill>
                  <a:schemeClr val="accent2"/>
                </a:solidFill>
              </a:rPr>
              <a:t>“1</a:t>
            </a:r>
            <a:r>
              <a:rPr lang="ko-KR" altLang="en-US" sz="1400" dirty="0" smtClean="0">
                <a:solidFill>
                  <a:schemeClr val="accent2"/>
                </a:solidFill>
              </a:rPr>
              <a:t>일 </a:t>
            </a:r>
            <a:r>
              <a:rPr lang="en-US" altLang="ko-KR" sz="1400" dirty="0" smtClean="0">
                <a:solidFill>
                  <a:schemeClr val="accent2"/>
                </a:solidFill>
              </a:rPr>
              <a:t>0</a:t>
            </a:r>
            <a:r>
              <a:rPr lang="ko-KR" altLang="en-US" sz="1400" dirty="0" smtClean="0">
                <a:solidFill>
                  <a:schemeClr val="accent2"/>
                </a:solidFill>
              </a:rPr>
              <a:t>시 </a:t>
            </a:r>
            <a:r>
              <a:rPr lang="en-US" altLang="ko-KR" sz="1400" dirty="0" smtClean="0">
                <a:solidFill>
                  <a:schemeClr val="accent2"/>
                </a:solidFill>
              </a:rPr>
              <a:t>0</a:t>
            </a:r>
            <a:r>
              <a:rPr lang="ko-KR" altLang="en-US" sz="1400" dirty="0" smtClean="0">
                <a:solidFill>
                  <a:schemeClr val="accent2"/>
                </a:solidFill>
              </a:rPr>
              <a:t>분 </a:t>
            </a:r>
            <a:r>
              <a:rPr lang="en-US" altLang="ko-KR" sz="1400" dirty="0" smtClean="0">
                <a:solidFill>
                  <a:schemeClr val="accent2"/>
                </a:solidFill>
              </a:rPr>
              <a:t>0</a:t>
            </a:r>
            <a:r>
              <a:rPr lang="ko-KR" altLang="en-US" sz="1400" dirty="0" smtClean="0">
                <a:solidFill>
                  <a:schemeClr val="accent2"/>
                </a:solidFill>
              </a:rPr>
              <a:t>초</a:t>
            </a:r>
            <a:r>
              <a:rPr lang="en-US" altLang="ko-KR" sz="1400" dirty="0" smtClean="0">
                <a:solidFill>
                  <a:schemeClr val="accent2"/>
                </a:solidFill>
              </a:rPr>
              <a:t>”</a:t>
            </a:r>
            <a:r>
              <a:rPr lang="ko-KR" altLang="en-US" sz="1400" dirty="0" smtClean="0">
                <a:solidFill>
                  <a:schemeClr val="accent2"/>
                </a:solidFill>
              </a:rPr>
              <a:t>로 표시됨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3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54000" y="592667"/>
            <a:ext cx="11650133" cy="5679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6783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620" y="2103967"/>
            <a:ext cx="6677025" cy="1143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266273" y="2840566"/>
            <a:ext cx="915324" cy="37253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35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03199" y="516467"/>
            <a:ext cx="11616267" cy="56629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9491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영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593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313267" y="609600"/>
            <a:ext cx="11645538" cy="5677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906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14</Words>
  <Application>Microsoft Office PowerPoint</Application>
  <PresentationFormat>와이드스크린</PresentationFormat>
  <Paragraphs>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국문(Ko)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영문(En)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국문(Ko)</dc:title>
  <dc:creator>Song Sungmin</dc:creator>
  <cp:lastModifiedBy>Song Sungmin</cp:lastModifiedBy>
  <cp:revision>7</cp:revision>
  <dcterms:created xsi:type="dcterms:W3CDTF">2020-01-22T07:11:16Z</dcterms:created>
  <dcterms:modified xsi:type="dcterms:W3CDTF">2020-01-28T07:46:05Z</dcterms:modified>
</cp:coreProperties>
</file>