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75" r:id="rId2"/>
    <p:sldId id="279" r:id="rId3"/>
    <p:sldId id="277" r:id="rId4"/>
    <p:sldId id="280" r:id="rId5"/>
    <p:sldId id="281" r:id="rId6"/>
    <p:sldId id="282" r:id="rId7"/>
    <p:sldId id="288" r:id="rId8"/>
    <p:sldId id="291" r:id="rId9"/>
    <p:sldId id="293" r:id="rId10"/>
    <p:sldId id="276" r:id="rId11"/>
    <p:sldId id="284" r:id="rId12"/>
    <p:sldId id="283" r:id="rId13"/>
    <p:sldId id="285" r:id="rId14"/>
    <p:sldId id="286" r:id="rId15"/>
    <p:sldId id="287" r:id="rId16"/>
    <p:sldId id="289" r:id="rId17"/>
    <p:sldId id="290" r:id="rId18"/>
    <p:sldId id="29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한글버전" id="{771497EF-B5A7-E04A-BC84-A3C91F298E03}">
          <p14:sldIdLst>
            <p14:sldId id="275"/>
            <p14:sldId id="279"/>
            <p14:sldId id="277"/>
            <p14:sldId id="280"/>
            <p14:sldId id="281"/>
            <p14:sldId id="282"/>
            <p14:sldId id="288"/>
            <p14:sldId id="291"/>
            <p14:sldId id="293"/>
          </p14:sldIdLst>
        </p14:section>
        <p14:section name="영어버전" id="{D3249CC3-3E3C-614A-B8AA-8D970CD1F124}">
          <p14:sldIdLst>
            <p14:sldId id="276"/>
            <p14:sldId id="284"/>
            <p14:sldId id="283"/>
            <p14:sldId id="285"/>
            <p14:sldId id="286"/>
            <p14:sldId id="287"/>
            <p14:sldId id="289"/>
            <p14:sldId id="290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1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3DD58-98A9-1E43-9FC8-279BB0ACB5E5}" type="datetimeFigureOut">
              <a:rPr kumimoji="1" lang="ko-KR" altLang="en-US" smtClean="0"/>
              <a:t>2020. 1. 30.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D8FD5-16F3-1944-9867-B1EC6F0164F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39304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D8FD5-16F3-1944-9867-B1EC6F0164FB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6044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D8FD5-16F3-1944-9867-B1EC6F0164FB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89692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D33D9-4622-FA44-984E-27B193178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6E1394-E88E-AD4C-9F62-1ED2E32BB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C2EDB8-EE1A-6D46-A5AC-B952D9A74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DD9D-2652-2540-9821-BD5C2CDAB232}" type="datetimeFigureOut">
              <a:rPr kumimoji="1" lang="ko-KR" altLang="en-US" smtClean="0"/>
              <a:t>2020. 1. 30.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69C369-1CCF-5641-85C6-96E9E5911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48795-7251-1948-B471-F16B34386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8352-E4C0-C64F-990D-8111EC701A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86381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C4B9B-DB99-0A4A-B45E-5C07734B1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CF5FAE-334F-074A-BA35-5BC0C3C9F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37FC3E-6C76-CD4E-9EDD-B2E69354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DD9D-2652-2540-9821-BD5C2CDAB232}" type="datetimeFigureOut">
              <a:rPr kumimoji="1" lang="ko-KR" altLang="en-US" smtClean="0"/>
              <a:t>2020. 1. 30.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BB007-19C7-0E44-99E2-B57DCAEC4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A7CC5A-D843-B441-996B-03F885A1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8352-E4C0-C64F-990D-8111EC701A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162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BFB764-D5F6-D54B-AD6B-CE1E32655D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C3E7CF-686C-584B-BF6F-AA2829BEE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8C43C-0A5D-A846-8218-FEE704C3B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DD9D-2652-2540-9821-BD5C2CDAB232}" type="datetimeFigureOut">
              <a:rPr kumimoji="1" lang="ko-KR" altLang="en-US" smtClean="0"/>
              <a:t>2020. 1. 30.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D6764E-3D7E-0B45-B4EE-107BB7F27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D4DAF8-1E51-DF49-9EB9-D10A86E68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8352-E4C0-C64F-990D-8111EC701A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190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D7CBF-1E6B-4C4E-9C20-D8E63274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027A07-80CF-614D-8234-6835C61E7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CAE835-74FC-9146-B96D-EA0AF1E27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DD9D-2652-2540-9821-BD5C2CDAB232}" type="datetimeFigureOut">
              <a:rPr kumimoji="1" lang="ko-KR" altLang="en-US" smtClean="0"/>
              <a:t>2020. 1. 30.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3AEEB9-816E-2746-9AB3-97A97D04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92885A-A6BB-6A4E-97B7-6C002567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8352-E4C0-C64F-990D-8111EC701A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80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BE836-F2B4-174E-9F8A-6185BA579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8974C7-05EE-8242-8B63-B95DC05ED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8CFC78-F4DB-B346-AA5A-EF99D0A7E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DD9D-2652-2540-9821-BD5C2CDAB232}" type="datetimeFigureOut">
              <a:rPr kumimoji="1" lang="ko-KR" altLang="en-US" smtClean="0"/>
              <a:t>2020. 1. 30.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D9FD26-78D4-0042-AFDC-509E8AC01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C3BD84-7874-7746-9308-2C796583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8352-E4C0-C64F-990D-8111EC701A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8972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C21E9-7694-5B43-A945-EF3332F81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07C89F-8283-A942-AE49-519919626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884EDE-5223-0241-9D01-752269926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66E4DD-6B08-D24D-8152-817C10C2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DD9D-2652-2540-9821-BD5C2CDAB232}" type="datetimeFigureOut">
              <a:rPr kumimoji="1" lang="ko-KR" altLang="en-US" smtClean="0"/>
              <a:t>2020. 1. 30.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ECD1D0-9EE2-F74E-AB2C-458307F40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342CCC-A0D9-8E4D-A430-8F44F2F85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8352-E4C0-C64F-990D-8111EC701A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3765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C3A38-4AF1-6144-A104-4D6ECC7AF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40C5E3-AAF0-584F-9934-A36D4BAF2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276840-8B50-824D-95C8-A71379DC5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D0D8F6-2E02-EB40-A533-BE8EE3B6A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E66F06-D8C7-1141-BEA0-F48010DE6E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B27F13-A292-AE4D-BF35-CC398C001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DD9D-2652-2540-9821-BD5C2CDAB232}" type="datetimeFigureOut">
              <a:rPr kumimoji="1" lang="ko-KR" altLang="en-US" smtClean="0"/>
              <a:t>2020. 1. 30.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C814CE-ECDB-244B-A60C-0CE733FE2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61C394-006D-3A48-8E2B-834D17A4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8352-E4C0-C64F-990D-8111EC701A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563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F3023-7D9F-4440-87E3-047F97157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5CAF22-A403-DA4E-AF8B-B42B8D1FA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DD9D-2652-2540-9821-BD5C2CDAB232}" type="datetimeFigureOut">
              <a:rPr kumimoji="1" lang="ko-KR" altLang="en-US" smtClean="0"/>
              <a:t>2020. 1. 30.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BAB93B-5363-E048-A569-85D8F9B56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D6E79C-181B-F646-80DB-4678C640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8352-E4C0-C64F-990D-8111EC701A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0806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3BBFDE-214C-C94E-B672-1626D28D3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DD9D-2652-2540-9821-BD5C2CDAB232}" type="datetimeFigureOut">
              <a:rPr kumimoji="1" lang="ko-KR" altLang="en-US" smtClean="0"/>
              <a:t>2020. 1. 30.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8D04BC-8749-2446-B7BC-FC6AE20C9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71A394-D686-2247-A3BE-7FF57471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8352-E4C0-C64F-990D-8111EC701A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2826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C83E-5692-F342-B759-D4351FE58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B63A1E-D6C3-0944-88ED-1C7EF1DA1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761538-922D-D140-B549-610E54F4F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43768C-44BE-8847-BE46-A8A5A02F6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DD9D-2652-2540-9821-BD5C2CDAB232}" type="datetimeFigureOut">
              <a:rPr kumimoji="1" lang="ko-KR" altLang="en-US" smtClean="0"/>
              <a:t>2020. 1. 30.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9C5591-5A40-D344-8BE5-D7EBC50C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96C8DA-17AD-B447-AE2E-F41DD4D72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8352-E4C0-C64F-990D-8111EC701A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5232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B92AE-453D-7C4A-B11D-6B9C82D68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648684-3879-1349-9707-93BB98AC2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DF63FD-FDD7-A349-B8EA-56F7FB99F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A17DC5-E5CB-6442-90F7-14F9D2D8C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DD9D-2652-2540-9821-BD5C2CDAB232}" type="datetimeFigureOut">
              <a:rPr kumimoji="1" lang="ko-KR" altLang="en-US" smtClean="0"/>
              <a:t>2020. 1. 30.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CE6EEF-A275-1B4D-83F0-DB15B6000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6CFFD6-8321-A846-9E2F-88EE4B0A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8352-E4C0-C64F-990D-8111EC701A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631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89F470-AE4E-2744-B822-D0484F722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10D9D5-16BD-2844-A0DA-7041B0973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17CA8-E300-2541-83EE-3977F4BA4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8DD9D-2652-2540-9821-BD5C2CDAB232}" type="datetimeFigureOut">
              <a:rPr kumimoji="1" lang="ko-KR" altLang="en-US" smtClean="0"/>
              <a:t>2020. 1. 30.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73C1A0-0FB8-3748-AF3E-7421AFA13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05D8AD-0E6F-FD45-8433-29CB82EBB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88352-E4C0-C64F-990D-8111EC701A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393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1AAA8-0CAC-1146-8B44-A63FB52E59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&lt;</a:t>
            </a:r>
            <a:r>
              <a:rPr kumimoji="1" lang="ko-KR" altLang="en-US" dirty="0" err="1"/>
              <a:t>트리맵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 </a:t>
            </a:r>
            <a:r>
              <a:rPr kumimoji="1" lang="ko-KR" altLang="en-US" dirty="0"/>
              <a:t>한글버전</a:t>
            </a:r>
            <a:r>
              <a:rPr kumimoji="1" lang="en-US" altLang="ko-KR" dirty="0"/>
              <a:t>&gt;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7936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1AAA8-0CAC-1146-8B44-A63FB52E59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&lt;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트리맵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 </a:t>
            </a:r>
            <a:r>
              <a:rPr kumimoji="1" lang="ko-KR" altLang="en-US" dirty="0"/>
              <a:t>영어버전</a:t>
            </a:r>
            <a:r>
              <a:rPr kumimoji="1" lang="en-US" altLang="ko-KR" dirty="0"/>
              <a:t>&gt;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1604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9386AB-90B1-E546-A444-67B5F4CB203F}"/>
              </a:ext>
            </a:extLst>
          </p:cNvPr>
          <p:cNvSpPr txBox="1"/>
          <p:nvPr/>
        </p:nvSpPr>
        <p:spPr>
          <a:xfrm>
            <a:off x="777765" y="441435"/>
            <a:ext cx="232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treemap_00.png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951C2F38-9985-1243-B52F-D8852883E5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3" t="851" r="1294" b="658"/>
          <a:stretch/>
        </p:blipFill>
        <p:spPr>
          <a:xfrm>
            <a:off x="777765" y="1164041"/>
            <a:ext cx="4320000" cy="396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717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9386AB-90B1-E546-A444-67B5F4CB203F}"/>
              </a:ext>
            </a:extLst>
          </p:cNvPr>
          <p:cNvSpPr txBox="1"/>
          <p:nvPr/>
        </p:nvSpPr>
        <p:spPr>
          <a:xfrm>
            <a:off x="777765" y="441435"/>
            <a:ext cx="232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treemap_01.png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DBFB74D-F532-CE4C-AAEB-22A4C20DD48E}"/>
              </a:ext>
            </a:extLst>
          </p:cNvPr>
          <p:cNvGrpSpPr/>
          <p:nvPr/>
        </p:nvGrpSpPr>
        <p:grpSpPr>
          <a:xfrm>
            <a:off x="440418" y="905165"/>
            <a:ext cx="11495891" cy="5760000"/>
            <a:chOff x="440418" y="905165"/>
            <a:chExt cx="11495891" cy="5760000"/>
          </a:xfrm>
        </p:grpSpPr>
        <p:pic>
          <p:nvPicPr>
            <p:cNvPr id="3" name="그림 2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3A3B837A-F603-0E47-AA56-BE696C304B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3" t="610" r="421"/>
            <a:stretch/>
          </p:blipFill>
          <p:spPr>
            <a:xfrm>
              <a:off x="440418" y="905165"/>
              <a:ext cx="11495891" cy="57600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56B0D40-423B-8F48-97CA-5F07F5A255BF}"/>
                </a:ext>
              </a:extLst>
            </p:cNvPr>
            <p:cNvSpPr/>
            <p:nvPr/>
          </p:nvSpPr>
          <p:spPr>
            <a:xfrm>
              <a:off x="1587800" y="1371205"/>
              <a:ext cx="246993" cy="23382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0435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9386AB-90B1-E546-A444-67B5F4CB203F}"/>
              </a:ext>
            </a:extLst>
          </p:cNvPr>
          <p:cNvSpPr txBox="1"/>
          <p:nvPr/>
        </p:nvSpPr>
        <p:spPr>
          <a:xfrm>
            <a:off x="777765" y="441435"/>
            <a:ext cx="232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treemap_02.png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26A3B93-0C4F-F842-A44E-0C95544D1F16}"/>
              </a:ext>
            </a:extLst>
          </p:cNvPr>
          <p:cNvGrpSpPr/>
          <p:nvPr/>
        </p:nvGrpSpPr>
        <p:grpSpPr>
          <a:xfrm>
            <a:off x="274226" y="810767"/>
            <a:ext cx="11478907" cy="5760000"/>
            <a:chOff x="274226" y="810767"/>
            <a:chExt cx="11478907" cy="5760000"/>
          </a:xfrm>
        </p:grpSpPr>
        <p:pic>
          <p:nvPicPr>
            <p:cNvPr id="6" name="그림 5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B87DB876-72C7-6E42-8303-358AFDB7C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226" y="810767"/>
              <a:ext cx="11478907" cy="57600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EAE31A9-1048-0D48-81A1-052079BD33AF}"/>
                </a:ext>
              </a:extLst>
            </p:cNvPr>
            <p:cNvSpPr/>
            <p:nvPr/>
          </p:nvSpPr>
          <p:spPr>
            <a:xfrm>
              <a:off x="9866373" y="1535331"/>
              <a:ext cx="1876712" cy="4761902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2008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9386AB-90B1-E546-A444-67B5F4CB203F}"/>
              </a:ext>
            </a:extLst>
          </p:cNvPr>
          <p:cNvSpPr txBox="1"/>
          <p:nvPr/>
        </p:nvSpPr>
        <p:spPr>
          <a:xfrm>
            <a:off x="777765" y="441435"/>
            <a:ext cx="232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treemap_03.png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E0C3131-994E-7748-B86D-6274018CAABF}"/>
              </a:ext>
            </a:extLst>
          </p:cNvPr>
          <p:cNvGrpSpPr/>
          <p:nvPr/>
        </p:nvGrpSpPr>
        <p:grpSpPr>
          <a:xfrm>
            <a:off x="237745" y="874775"/>
            <a:ext cx="11513135" cy="5760000"/>
            <a:chOff x="237745" y="874775"/>
            <a:chExt cx="11513135" cy="5760000"/>
          </a:xfrm>
        </p:grpSpPr>
        <p:pic>
          <p:nvPicPr>
            <p:cNvPr id="3" name="그림 2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C0FCF9A4-2883-354A-A7AE-7199B4BAB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745" y="874775"/>
              <a:ext cx="11513135" cy="57600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35EE896-2D43-D74E-8188-7F5A462E8FCD}"/>
                </a:ext>
              </a:extLst>
            </p:cNvPr>
            <p:cNvSpPr/>
            <p:nvPr/>
          </p:nvSpPr>
          <p:spPr>
            <a:xfrm>
              <a:off x="9872352" y="4053734"/>
              <a:ext cx="652182" cy="512443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0FAD093-F8E8-2D48-9A85-E44FF30792A2}"/>
                </a:ext>
              </a:extLst>
            </p:cNvPr>
            <p:cNvSpPr/>
            <p:nvPr/>
          </p:nvSpPr>
          <p:spPr>
            <a:xfrm>
              <a:off x="10271483" y="5382400"/>
              <a:ext cx="726954" cy="18816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 descr="/Users/Yongs/Downloads/DB 브라우저 그림파일/1.png">
              <a:extLst>
                <a:ext uri="{FF2B5EF4-FFF2-40B4-BE49-F238E27FC236}">
                  <a16:creationId xmlns:a16="http://schemas.microsoft.com/office/drawing/2014/main" id="{882B46F4-B026-E44C-9B3B-DF77D83A6CDC}"/>
                </a:ext>
              </a:extLst>
            </p:cNvPr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81" t="21597" r="22981" b="35065"/>
            <a:stretch/>
          </p:blipFill>
          <p:spPr bwMode="auto">
            <a:xfrm>
              <a:off x="9632323" y="4053734"/>
              <a:ext cx="240029" cy="1800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1" name="그림 10" descr="/Users/Yongs/Downloads/DB 브라우저 그림파일/2.png">
              <a:extLst>
                <a:ext uri="{FF2B5EF4-FFF2-40B4-BE49-F238E27FC236}">
                  <a16:creationId xmlns:a16="http://schemas.microsoft.com/office/drawing/2014/main" id="{D67B6757-6C49-F242-8472-77E76EE506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87" t="21694" r="23487" b="34739"/>
            <a:stretch/>
          </p:blipFill>
          <p:spPr bwMode="auto">
            <a:xfrm>
              <a:off x="10995848" y="5386483"/>
              <a:ext cx="252540" cy="1800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65400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9386AB-90B1-E546-A444-67B5F4CB203F}"/>
              </a:ext>
            </a:extLst>
          </p:cNvPr>
          <p:cNvSpPr txBox="1"/>
          <p:nvPr/>
        </p:nvSpPr>
        <p:spPr>
          <a:xfrm>
            <a:off x="777765" y="441435"/>
            <a:ext cx="232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treemap_04.png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9EBC60-D64B-3D41-BBBA-300DA04C863B}"/>
              </a:ext>
            </a:extLst>
          </p:cNvPr>
          <p:cNvSpPr txBox="1"/>
          <p:nvPr/>
        </p:nvSpPr>
        <p:spPr>
          <a:xfrm>
            <a:off x="790465" y="3036477"/>
            <a:ext cx="232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treemap_05.png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CBF687-13B6-F74A-AB5D-CCFCF37301FD}"/>
              </a:ext>
            </a:extLst>
          </p:cNvPr>
          <p:cNvSpPr txBox="1"/>
          <p:nvPr/>
        </p:nvSpPr>
        <p:spPr>
          <a:xfrm>
            <a:off x="1238385" y="4674269"/>
            <a:ext cx="232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treemap_06.png</a:t>
            </a: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462D394-402F-1F48-970B-87E51015EB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3" t="2541" r="2605" b="4434"/>
          <a:stretch/>
        </p:blipFill>
        <p:spPr>
          <a:xfrm>
            <a:off x="507999" y="901362"/>
            <a:ext cx="3240000" cy="1942197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0455B1F0-C4CE-9341-A9C6-513E8B4A07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4" t="6565" r="3521" b="12958"/>
          <a:stretch/>
        </p:blipFill>
        <p:spPr>
          <a:xfrm>
            <a:off x="3018328" y="2419518"/>
            <a:ext cx="0" cy="0"/>
          </a:xfrm>
          <a:prstGeom prst="rect">
            <a:avLst/>
          </a:prstGeom>
        </p:spPr>
      </p:pic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DE2CBC5D-F69A-584E-A2FB-A33EF545E8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63" t="9698" r="3422" b="9175"/>
          <a:stretch/>
        </p:blipFill>
        <p:spPr>
          <a:xfrm>
            <a:off x="507999" y="3567652"/>
            <a:ext cx="3240000" cy="997253"/>
          </a:xfrm>
          <a:prstGeom prst="rect">
            <a:avLst/>
          </a:prstGeom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12149736-94C2-0F42-9AB4-0C7D5AC0D7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8" t="3762" r="618" b="1075"/>
          <a:stretch/>
        </p:blipFill>
        <p:spPr>
          <a:xfrm>
            <a:off x="507999" y="5463780"/>
            <a:ext cx="3240000" cy="98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73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BD8EB89-FD6F-1D41-BC54-DA51D29F0DFF}"/>
              </a:ext>
            </a:extLst>
          </p:cNvPr>
          <p:cNvSpPr txBox="1"/>
          <p:nvPr/>
        </p:nvSpPr>
        <p:spPr>
          <a:xfrm>
            <a:off x="155231" y="442135"/>
            <a:ext cx="232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treemap_07.png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8A303A2-0003-D944-A10D-FCF1F83258DA}"/>
              </a:ext>
            </a:extLst>
          </p:cNvPr>
          <p:cNvGrpSpPr/>
          <p:nvPr/>
        </p:nvGrpSpPr>
        <p:grpSpPr>
          <a:xfrm>
            <a:off x="238992" y="811467"/>
            <a:ext cx="11465273" cy="5760000"/>
            <a:chOff x="238992" y="811467"/>
            <a:chExt cx="11465273" cy="5760000"/>
          </a:xfrm>
        </p:grpSpPr>
        <p:pic>
          <p:nvPicPr>
            <p:cNvPr id="9" name="그림 8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FB9AE015-C544-124C-841D-E93C890C0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992" y="811467"/>
              <a:ext cx="11465273" cy="57600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1F7CFC8-7B7B-6D47-BF9A-4484E5AC1444}"/>
                </a:ext>
              </a:extLst>
            </p:cNvPr>
            <p:cNvSpPr/>
            <p:nvPr/>
          </p:nvSpPr>
          <p:spPr>
            <a:xfrm>
              <a:off x="8603673" y="1081935"/>
              <a:ext cx="311727" cy="18575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6753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EABB51B8-6B9C-9240-8BAD-86D21D27BD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0"/>
          <a:stretch/>
        </p:blipFill>
        <p:spPr>
          <a:xfrm>
            <a:off x="254578" y="841086"/>
            <a:ext cx="11500629" cy="576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8CC338-A6AF-4043-8F9B-D525F3118CF2}"/>
              </a:ext>
            </a:extLst>
          </p:cNvPr>
          <p:cNvSpPr txBox="1"/>
          <p:nvPr/>
        </p:nvSpPr>
        <p:spPr>
          <a:xfrm>
            <a:off x="155231" y="442135"/>
            <a:ext cx="232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treemap_08.png</a:t>
            </a:r>
          </a:p>
        </p:txBody>
      </p:sp>
    </p:spTree>
    <p:extLst>
      <p:ext uri="{BB962C8B-B14F-4D97-AF65-F5344CB8AC3E}">
        <p14:creationId xmlns:p14="http://schemas.microsoft.com/office/powerpoint/2010/main" val="3543865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3831917-D16C-724C-8D7E-895934DCAF31}"/>
              </a:ext>
            </a:extLst>
          </p:cNvPr>
          <p:cNvSpPr txBox="1"/>
          <p:nvPr/>
        </p:nvSpPr>
        <p:spPr>
          <a:xfrm>
            <a:off x="384463" y="1003244"/>
            <a:ext cx="232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autoplay.png</a:t>
            </a:r>
            <a:endParaRPr kumimoji="1" lang="en-US" altLang="ko-KR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CBC9F197-4805-C047-B313-1309525F83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1135" r="346" b="1022"/>
          <a:stretch/>
        </p:blipFill>
        <p:spPr>
          <a:xfrm>
            <a:off x="384463" y="1710595"/>
            <a:ext cx="1800000" cy="116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97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9386AB-90B1-E546-A444-67B5F4CB203F}"/>
              </a:ext>
            </a:extLst>
          </p:cNvPr>
          <p:cNvSpPr txBox="1"/>
          <p:nvPr/>
        </p:nvSpPr>
        <p:spPr>
          <a:xfrm>
            <a:off x="777765" y="441435"/>
            <a:ext cx="232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treemap_00.png</a:t>
            </a: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7FD74FC6-4516-1D48-BF18-CB9FDFB429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1" t="1514" r="1291" b="874"/>
          <a:stretch/>
        </p:blipFill>
        <p:spPr>
          <a:xfrm>
            <a:off x="461472" y="1025495"/>
            <a:ext cx="4320000" cy="403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72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9386AB-90B1-E546-A444-67B5F4CB203F}"/>
              </a:ext>
            </a:extLst>
          </p:cNvPr>
          <p:cNvSpPr txBox="1"/>
          <p:nvPr/>
        </p:nvSpPr>
        <p:spPr>
          <a:xfrm>
            <a:off x="693682" y="293085"/>
            <a:ext cx="232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treemap_01.png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55AB34E-80DA-B242-B131-A44B5DF456AC}"/>
              </a:ext>
            </a:extLst>
          </p:cNvPr>
          <p:cNvGrpSpPr/>
          <p:nvPr/>
        </p:nvGrpSpPr>
        <p:grpSpPr>
          <a:xfrm>
            <a:off x="212812" y="730054"/>
            <a:ext cx="11478907" cy="5760000"/>
            <a:chOff x="435836" y="908473"/>
            <a:chExt cx="11478907" cy="5760000"/>
          </a:xfrm>
        </p:grpSpPr>
        <p:pic>
          <p:nvPicPr>
            <p:cNvPr id="6" name="그림 5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596960F0-B016-8840-9A44-5FB6E2BA7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5836" y="908473"/>
              <a:ext cx="11478907" cy="57600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56B0D40-423B-8F48-97CA-5F07F5A255BF}"/>
                </a:ext>
              </a:extLst>
            </p:cNvPr>
            <p:cNvSpPr/>
            <p:nvPr/>
          </p:nvSpPr>
          <p:spPr>
            <a:xfrm>
              <a:off x="1587800" y="1371205"/>
              <a:ext cx="246993" cy="23382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2885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9386AB-90B1-E546-A444-67B5F4CB203F}"/>
              </a:ext>
            </a:extLst>
          </p:cNvPr>
          <p:cNvSpPr txBox="1"/>
          <p:nvPr/>
        </p:nvSpPr>
        <p:spPr>
          <a:xfrm>
            <a:off x="777765" y="441435"/>
            <a:ext cx="232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treemap_02.png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5AC5FA0-4F52-CA47-BD19-8243F68BECBA}"/>
              </a:ext>
            </a:extLst>
          </p:cNvPr>
          <p:cNvGrpSpPr/>
          <p:nvPr/>
        </p:nvGrpSpPr>
        <p:grpSpPr>
          <a:xfrm>
            <a:off x="452646" y="810767"/>
            <a:ext cx="11478907" cy="5760000"/>
            <a:chOff x="274226" y="810767"/>
            <a:chExt cx="11478907" cy="5760000"/>
          </a:xfrm>
        </p:grpSpPr>
        <p:pic>
          <p:nvPicPr>
            <p:cNvPr id="3" name="그림 2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2D0066F2-6A2D-9440-8F1A-FB3CA4498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226" y="810767"/>
              <a:ext cx="11478907" cy="576000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B84106-7D09-A84A-B60F-88CC60C3DC97}"/>
                </a:ext>
              </a:extLst>
            </p:cNvPr>
            <p:cNvSpPr/>
            <p:nvPr/>
          </p:nvSpPr>
          <p:spPr>
            <a:xfrm>
              <a:off x="10707582" y="4490936"/>
              <a:ext cx="103762" cy="1426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EAE31A9-1048-0D48-81A1-052079BD33AF}"/>
                </a:ext>
              </a:extLst>
            </p:cNvPr>
            <p:cNvSpPr/>
            <p:nvPr/>
          </p:nvSpPr>
          <p:spPr>
            <a:xfrm>
              <a:off x="9861553" y="1510210"/>
              <a:ext cx="1876712" cy="4761902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3647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9386AB-90B1-E546-A444-67B5F4CB203F}"/>
              </a:ext>
            </a:extLst>
          </p:cNvPr>
          <p:cNvSpPr txBox="1"/>
          <p:nvPr/>
        </p:nvSpPr>
        <p:spPr>
          <a:xfrm>
            <a:off x="777765" y="441435"/>
            <a:ext cx="232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treemap_03.png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5C3974A-43D3-1D4E-A62A-48F71C4C6042}"/>
              </a:ext>
            </a:extLst>
          </p:cNvPr>
          <p:cNvGrpSpPr/>
          <p:nvPr/>
        </p:nvGrpSpPr>
        <p:grpSpPr>
          <a:xfrm>
            <a:off x="276949" y="890536"/>
            <a:ext cx="11472115" cy="5760000"/>
            <a:chOff x="276949" y="890536"/>
            <a:chExt cx="11472115" cy="5760000"/>
          </a:xfrm>
        </p:grpSpPr>
        <p:pic>
          <p:nvPicPr>
            <p:cNvPr id="6" name="그림 5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62E23D04-F167-9743-8AB5-7CEB8ADDF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949" y="890536"/>
              <a:ext cx="11472115" cy="57600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35EE896-2D43-D74E-8188-7F5A462E8FCD}"/>
                </a:ext>
              </a:extLst>
            </p:cNvPr>
            <p:cNvSpPr/>
            <p:nvPr/>
          </p:nvSpPr>
          <p:spPr>
            <a:xfrm>
              <a:off x="9872352" y="4053734"/>
              <a:ext cx="652182" cy="512443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0FAD093-F8E8-2D48-9A85-E44FF30792A2}"/>
                </a:ext>
              </a:extLst>
            </p:cNvPr>
            <p:cNvSpPr/>
            <p:nvPr/>
          </p:nvSpPr>
          <p:spPr>
            <a:xfrm>
              <a:off x="10136624" y="5386678"/>
              <a:ext cx="565924" cy="18816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 descr="/Users/Yongs/Downloads/DB 브라우저 그림파일/1.png">
              <a:extLst>
                <a:ext uri="{FF2B5EF4-FFF2-40B4-BE49-F238E27FC236}">
                  <a16:creationId xmlns:a16="http://schemas.microsoft.com/office/drawing/2014/main" id="{7249B769-828D-1746-B5CD-B522F6DFDEB6}"/>
                </a:ext>
              </a:extLst>
            </p:cNvPr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81" t="21597" r="22981" b="35065"/>
            <a:stretch/>
          </p:blipFill>
          <p:spPr bwMode="auto">
            <a:xfrm>
              <a:off x="9632323" y="4053734"/>
              <a:ext cx="240029" cy="1800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1" name="그림 10" descr="/Users/Yongs/Downloads/DB 브라우저 그림파일/2.png">
              <a:extLst>
                <a:ext uri="{FF2B5EF4-FFF2-40B4-BE49-F238E27FC236}">
                  <a16:creationId xmlns:a16="http://schemas.microsoft.com/office/drawing/2014/main" id="{7F2F94EB-B693-D84D-AC36-715598E870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87" t="21694" r="23487" b="34739"/>
            <a:stretch/>
          </p:blipFill>
          <p:spPr bwMode="auto">
            <a:xfrm>
              <a:off x="10702548" y="5390761"/>
              <a:ext cx="252540" cy="1800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9425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9386AB-90B1-E546-A444-67B5F4CB203F}"/>
              </a:ext>
            </a:extLst>
          </p:cNvPr>
          <p:cNvSpPr txBox="1"/>
          <p:nvPr/>
        </p:nvSpPr>
        <p:spPr>
          <a:xfrm>
            <a:off x="777765" y="441435"/>
            <a:ext cx="232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treemap_04.png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9EBC60-D64B-3D41-BBBA-300DA04C863B}"/>
              </a:ext>
            </a:extLst>
          </p:cNvPr>
          <p:cNvSpPr txBox="1"/>
          <p:nvPr/>
        </p:nvSpPr>
        <p:spPr>
          <a:xfrm>
            <a:off x="790465" y="2562490"/>
            <a:ext cx="232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treemap_05.png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CBF687-13B6-F74A-AB5D-CCFCF37301FD}"/>
              </a:ext>
            </a:extLst>
          </p:cNvPr>
          <p:cNvSpPr txBox="1"/>
          <p:nvPr/>
        </p:nvSpPr>
        <p:spPr>
          <a:xfrm>
            <a:off x="777765" y="4690453"/>
            <a:ext cx="232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treemap_06.png</a:t>
            </a: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E3657648-BBB4-B94E-AADF-7C9CF3AE3C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9" t="1675" r="687" b="1538"/>
          <a:stretch/>
        </p:blipFill>
        <p:spPr>
          <a:xfrm>
            <a:off x="507999" y="1066280"/>
            <a:ext cx="3240000" cy="1260537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77EB18F9-D0B6-3B4A-B73B-1590D1E5B3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0" t="2474" r="785" b="2696"/>
          <a:stretch/>
        </p:blipFill>
        <p:spPr>
          <a:xfrm>
            <a:off x="507999" y="3167495"/>
            <a:ext cx="3240000" cy="988580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B83E62AF-AA1F-5B4B-9577-06B1FB675C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8" t="1555" r="758" b="2601"/>
          <a:stretch/>
        </p:blipFill>
        <p:spPr>
          <a:xfrm>
            <a:off x="507999" y="5427985"/>
            <a:ext cx="3240000" cy="98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26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011E82-2BA0-3941-BA04-80CA34234AF1}"/>
              </a:ext>
            </a:extLst>
          </p:cNvPr>
          <p:cNvSpPr txBox="1"/>
          <p:nvPr/>
        </p:nvSpPr>
        <p:spPr>
          <a:xfrm>
            <a:off x="155231" y="442135"/>
            <a:ext cx="232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treemap_07.png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1B7AACA-E01F-E54E-9631-C79A4A1C6FE0}"/>
              </a:ext>
            </a:extLst>
          </p:cNvPr>
          <p:cNvGrpSpPr/>
          <p:nvPr/>
        </p:nvGrpSpPr>
        <p:grpSpPr>
          <a:xfrm>
            <a:off x="155231" y="811467"/>
            <a:ext cx="11444841" cy="5760000"/>
            <a:chOff x="155231" y="811467"/>
            <a:chExt cx="11444841" cy="5760000"/>
          </a:xfrm>
        </p:grpSpPr>
        <p:pic>
          <p:nvPicPr>
            <p:cNvPr id="18" name="그림 17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5EB555FB-6ED0-B343-8935-F1BC1081E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5231" y="811467"/>
              <a:ext cx="11444841" cy="576000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2F2FA3A-F40F-E14C-AE94-2E74DDCAF25B}"/>
                </a:ext>
              </a:extLst>
            </p:cNvPr>
            <p:cNvSpPr/>
            <p:nvPr/>
          </p:nvSpPr>
          <p:spPr>
            <a:xfrm>
              <a:off x="9050482" y="1092326"/>
              <a:ext cx="311727" cy="18575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048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C8B64908-6CCC-FB46-8CFA-F5328EFD5F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0"/>
          <a:stretch/>
        </p:blipFill>
        <p:spPr>
          <a:xfrm>
            <a:off x="254578" y="841086"/>
            <a:ext cx="11500629" cy="576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EFD6D3-E307-0345-B33E-6E367A83F127}"/>
              </a:ext>
            </a:extLst>
          </p:cNvPr>
          <p:cNvSpPr txBox="1"/>
          <p:nvPr/>
        </p:nvSpPr>
        <p:spPr>
          <a:xfrm>
            <a:off x="155231" y="442135"/>
            <a:ext cx="232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treemap_08.png</a:t>
            </a:r>
          </a:p>
        </p:txBody>
      </p:sp>
    </p:spTree>
    <p:extLst>
      <p:ext uri="{BB962C8B-B14F-4D97-AF65-F5344CB8AC3E}">
        <p14:creationId xmlns:p14="http://schemas.microsoft.com/office/powerpoint/2010/main" val="319433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3831917-D16C-724C-8D7E-895934DCAF31}"/>
              </a:ext>
            </a:extLst>
          </p:cNvPr>
          <p:cNvSpPr txBox="1"/>
          <p:nvPr/>
        </p:nvSpPr>
        <p:spPr>
          <a:xfrm>
            <a:off x="384463" y="1003244"/>
            <a:ext cx="232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autoplay.png</a:t>
            </a:r>
            <a:endParaRPr kumimoji="1" lang="en-US" altLang="ko-KR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F3336EF0-FA2C-1747-8B53-C58EA690A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63" y="1698946"/>
            <a:ext cx="1800000" cy="116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91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108</Words>
  <Application>Microsoft Macintosh PowerPoint</Application>
  <PresentationFormat>와이드스크린</PresentationFormat>
  <Paragraphs>24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&lt;트리맵 – 한글버전&gt;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&lt; 트리맵 – 영어버전&gt;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&lt;테이블 – 한글버전&gt;</dc:title>
  <dc:creator>m22211</dc:creator>
  <cp:lastModifiedBy>m22211</cp:lastModifiedBy>
  <cp:revision>28</cp:revision>
  <dcterms:created xsi:type="dcterms:W3CDTF">2020-01-30T05:17:06Z</dcterms:created>
  <dcterms:modified xsi:type="dcterms:W3CDTF">2020-01-30T08:49:38Z</dcterms:modified>
</cp:coreProperties>
</file>