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71" r:id="rId9"/>
    <p:sldId id="268" r:id="rId10"/>
    <p:sldId id="269" r:id="rId11"/>
    <p:sldId id="256" r:id="rId12"/>
    <p:sldId id="258" r:id="rId13"/>
    <p:sldId id="259" r:id="rId14"/>
    <p:sldId id="26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20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64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91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2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5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5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93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2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20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1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5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5C8B1-AF6F-43FB-8ED7-D8AC773D6026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tiff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매뉴얼 작성활용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notation </a:t>
            </a:r>
            <a:r>
              <a:rPr lang="ko-KR" altLang="en-US" dirty="0" smtClean="0"/>
              <a:t>모음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플랫폼연구팀</a:t>
            </a:r>
            <a:endParaRPr lang="en-US" altLang="ko-KR" dirty="0" smtClean="0"/>
          </a:p>
          <a:p>
            <a:r>
              <a:rPr lang="en-US" altLang="ko-KR" dirty="0" smtClean="0"/>
              <a:t>2020.1.21(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30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748030"/>
            <a:ext cx="10058400" cy="466248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3962" y="112946"/>
            <a:ext cx="2339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export_HDFS_0</a:t>
            </a:r>
            <a:r>
              <a:rPr lang="en-US" altLang="ko-KR" dirty="0" smtClean="0"/>
              <a:t>5.png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675121" y="2895600"/>
            <a:ext cx="449579" cy="2286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53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/Users/Yongs/Downloads/DB 브라우저 그림파일/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220923" y="3302226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 descr="/Users/Yongs/Downloads/DB 브라우저 그림파일/2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893344" y="3302225"/>
            <a:ext cx="587306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그림 9" descr="/Users/Yongs/Downloads/DB 브라우저 그림파일/3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578906" y="3302224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그림 10" descr="/Users/Yongs/Downloads/DB 브라우저 그림파일/4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3308946" y="3302222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6" t="21738" r="22766" b="34782"/>
          <a:stretch/>
        </p:blipFill>
        <p:spPr bwMode="auto">
          <a:xfrm>
            <a:off x="4038986" y="3302222"/>
            <a:ext cx="598822" cy="4186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부분지시 숫자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6159038" y="1478710"/>
            <a:ext cx="5414727" cy="4351338"/>
          </a:xfrm>
        </p:spPr>
        <p:txBody>
          <a:bodyPr/>
          <a:lstStyle/>
          <a:p>
            <a:r>
              <a:rPr lang="ko-KR" altLang="en-US" dirty="0" smtClean="0"/>
              <a:t>활용 예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8741" y="1925787"/>
            <a:ext cx="3935575" cy="3951838"/>
          </a:xfrm>
          <a:prstGeom prst="rect">
            <a:avLst/>
          </a:prstGeom>
        </p:spPr>
      </p:pic>
      <p:pic>
        <p:nvPicPr>
          <p:cNvPr id="17" name="그림 16" descr="/Users/Yongs/Downloads/DB 브라우저 그림파일/6.png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0" t="21673" r="22940" b="34717"/>
          <a:stretch/>
        </p:blipFill>
        <p:spPr bwMode="auto">
          <a:xfrm>
            <a:off x="1237223" y="3944645"/>
            <a:ext cx="566221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그림 17" descr="../Downloads/DB%20브라우저%20그림파일/7.png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1893344" y="3944646"/>
            <a:ext cx="587305" cy="418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그림 18" descr="../Downloads/DB%20브라우저%20그림파일/8.png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601905" y="3944645"/>
            <a:ext cx="575824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그림 19" descr="../Downloads/DB%20브라우저%20그림파일/9.png"/>
          <p:cNvPicPr/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3308075" y="3944645"/>
            <a:ext cx="599693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그림 20" descr="../Downloads/DB%20브라우저%20그림파일/10.png"/>
          <p:cNvPicPr/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4038114" y="3944645"/>
            <a:ext cx="599694" cy="418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내용 개체 틀 13"/>
          <p:cNvSpPr txBox="1">
            <a:spLocks/>
          </p:cNvSpPr>
          <p:nvPr/>
        </p:nvSpPr>
        <p:spPr>
          <a:xfrm>
            <a:off x="900557" y="1478710"/>
            <a:ext cx="5414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하단 숫자박스 활용</a:t>
            </a:r>
            <a:endParaRPr lang="en-US" altLang="ko-KR" dirty="0" smtClean="0"/>
          </a:p>
          <a:p>
            <a:r>
              <a:rPr lang="ko-KR" altLang="en-US" dirty="0" smtClean="0"/>
              <a:t>한 화면에 설명할 내용이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초과하지 않도록 구성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87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네모상자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24350" y="1597024"/>
            <a:ext cx="4667251" cy="20224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영역 표시</a:t>
            </a:r>
            <a:endParaRPr lang="en-US" altLang="ko-KR" dirty="0" smtClean="0"/>
          </a:p>
          <a:p>
            <a:r>
              <a:rPr lang="ko-KR" altLang="en-US" dirty="0" smtClean="0"/>
              <a:t>두께 </a:t>
            </a:r>
            <a:r>
              <a:rPr lang="en-US" altLang="ko-KR" dirty="0" smtClean="0"/>
              <a:t>1.5pt</a:t>
            </a:r>
          </a:p>
          <a:p>
            <a:r>
              <a:rPr lang="ko-KR" altLang="en-US" dirty="0" smtClean="0"/>
              <a:t>주황</a:t>
            </a:r>
            <a:r>
              <a:rPr lang="en-US" altLang="ko-KR" dirty="0" smtClean="0"/>
              <a:t>-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2</a:t>
            </a:r>
          </a:p>
          <a:p>
            <a:r>
              <a:rPr lang="ko-KR" altLang="en-US" dirty="0" smtClean="0"/>
              <a:t>하단 박스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도형서식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43601" y="3832225"/>
            <a:ext cx="2362200" cy="21042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887" y="365125"/>
            <a:ext cx="24669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1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설명선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네모 상자와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도형서식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동일</a:t>
            </a:r>
            <a:endParaRPr lang="en-US" altLang="ko-KR" dirty="0" smtClean="0"/>
          </a:p>
          <a:p>
            <a:r>
              <a:rPr lang="ko-KR" altLang="en-US" dirty="0" smtClean="0"/>
              <a:t>설명선 글자 폰트 </a:t>
            </a:r>
            <a:r>
              <a:rPr lang="en-US" altLang="ko-KR" dirty="0" smtClean="0"/>
              <a:t>– 14pt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2329035"/>
            <a:ext cx="6134100" cy="4220990"/>
          </a:xfrm>
          <a:prstGeom prst="rect">
            <a:avLst/>
          </a:prstGeom>
        </p:spPr>
      </p:pic>
      <p:sp>
        <p:nvSpPr>
          <p:cNvPr id="4" name="설명선 2(테두리 및 강조선) 3"/>
          <p:cNvSpPr/>
          <p:nvPr/>
        </p:nvSpPr>
        <p:spPr>
          <a:xfrm>
            <a:off x="8372475" y="3914775"/>
            <a:ext cx="2124075" cy="756444"/>
          </a:xfrm>
          <a:prstGeom prst="accentBorderCallout2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/>
                </a:solidFill>
              </a:rPr>
              <a:t>샘플입니다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50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화면캡쳐</a:t>
            </a:r>
            <a:r>
              <a:rPr lang="ko-KR" altLang="en-US" dirty="0" smtClean="0"/>
              <a:t>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1920x1080 </a:t>
            </a:r>
            <a:r>
              <a:rPr lang="ko-KR" altLang="en-US" dirty="0" smtClean="0"/>
              <a:t>크기 </a:t>
            </a:r>
            <a:r>
              <a:rPr lang="ko-KR" altLang="en-US" dirty="0" err="1" smtClean="0"/>
              <a:t>캡쳐</a:t>
            </a:r>
            <a:endParaRPr lang="en-US" altLang="ko-KR" dirty="0" smtClean="0"/>
          </a:p>
          <a:p>
            <a:r>
              <a:rPr lang="ko-KR" altLang="en-US" dirty="0" smtClean="0"/>
              <a:t>웹 브라우저의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부분을 제외</a:t>
            </a:r>
            <a:endParaRPr lang="en-US" altLang="ko-KR" dirty="0" smtClean="0"/>
          </a:p>
          <a:p>
            <a:r>
              <a:rPr lang="ko-KR" altLang="en-US" dirty="0" err="1" smtClean="0"/>
              <a:t>부분캡쳐의</a:t>
            </a:r>
            <a:r>
              <a:rPr lang="ko-KR" altLang="en-US" dirty="0" smtClean="0"/>
              <a:t> 경우 확대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축소 없이 화면크기 그대로 사용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55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" r="28645" b="19339"/>
          <a:stretch/>
        </p:blipFill>
        <p:spPr>
          <a:xfrm>
            <a:off x="940279" y="821032"/>
            <a:ext cx="7108166" cy="381997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42867" y="2255045"/>
            <a:ext cx="379563" cy="22936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7917" y="181155"/>
            <a:ext cx="895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enter_00.png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63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11" y="1770990"/>
            <a:ext cx="10058400" cy="46572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17915" y="1994800"/>
            <a:ext cx="715994" cy="28257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6762" y="439947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export_00.png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0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55" y="961006"/>
            <a:ext cx="10058400" cy="464153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61383" y="1199071"/>
            <a:ext cx="508958" cy="22428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785" y="1682748"/>
            <a:ext cx="422694" cy="2064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64768" y="1423359"/>
            <a:ext cx="6577639" cy="18115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497683" y="1406105"/>
            <a:ext cx="198408" cy="180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2122102" y="1204612"/>
            <a:ext cx="232910" cy="2014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447004" y="1670678"/>
            <a:ext cx="234000" cy="201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그림 12" descr="/Users/Yongs/Downloads/DB 브라우저 그림파일/3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476313" y="1413136"/>
            <a:ext cx="234000" cy="201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그림 13" descr="/Users/Yongs/Downloads/DB 브라우저 그림파일/4.png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9497683" y="1618734"/>
            <a:ext cx="234000" cy="201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36762" y="439947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export_01.png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21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5" y="716771"/>
            <a:ext cx="10058400" cy="46886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125" y="250166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export_02.png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471141" y="3061111"/>
            <a:ext cx="267417" cy="19104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16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1" y="1162168"/>
            <a:ext cx="10058400" cy="469392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856673" y="2251495"/>
            <a:ext cx="370935" cy="22428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625088" y="3438677"/>
            <a:ext cx="468000" cy="22716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9125" y="250166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export_03.png</a:t>
            </a:r>
            <a:endParaRPr lang="ko-KR" altLang="en-US" dirty="0"/>
          </a:p>
        </p:txBody>
      </p:sp>
      <p:pic>
        <p:nvPicPr>
          <p:cNvPr id="8" name="그림 7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4909686" y="2039098"/>
            <a:ext cx="252000" cy="1865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6323159" y="3464556"/>
            <a:ext cx="252000" cy="187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67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9125" y="250166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export_04.png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5" y="1015940"/>
            <a:ext cx="10058400" cy="463629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789654" y="1943041"/>
            <a:ext cx="2191108" cy="155065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9548" y="3605063"/>
            <a:ext cx="6507192" cy="204716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86" y="806211"/>
            <a:ext cx="10058400" cy="468344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7586" y="212592"/>
            <a:ext cx="2340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export_HDFS_0</a:t>
            </a:r>
            <a:r>
              <a:rPr lang="en-US" altLang="ko-KR" dirty="0" smtClean="0"/>
              <a:t>3.png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20575" y="1794294"/>
            <a:ext cx="388187" cy="23291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11679" y="2039456"/>
            <a:ext cx="1350006" cy="234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43273" y="2498401"/>
            <a:ext cx="511699" cy="22255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5447623" y="1794294"/>
            <a:ext cx="320717" cy="2375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그림 9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6087978" y="2039456"/>
            <a:ext cx="361214" cy="2462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그림 10" descr="/Users/Yongs/Downloads/DB 브라우저 그림파일/3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6896100" y="2498401"/>
            <a:ext cx="344334" cy="2225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264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3962" y="112946"/>
            <a:ext cx="2339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export_HDFS_04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97" y="842214"/>
            <a:ext cx="10058400" cy="46572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18360" y="1896745"/>
            <a:ext cx="6423659" cy="30543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818120" y="4937760"/>
            <a:ext cx="723900" cy="25146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623059" y="1896744"/>
            <a:ext cx="396241" cy="305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7383780" y="4937761"/>
            <a:ext cx="347050" cy="2514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5690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83</Words>
  <Application>Microsoft Office PowerPoint</Application>
  <PresentationFormat>와이드스크린</PresentationFormat>
  <Paragraphs>29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매뉴얼 작성활용  notation 모음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화면 부분지시 숫자</vt:lpstr>
      <vt:lpstr>네모상자</vt:lpstr>
      <vt:lpstr>설명선</vt:lpstr>
      <vt:lpstr>화면캡쳐 방식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22</cp:revision>
  <dcterms:created xsi:type="dcterms:W3CDTF">2020-01-21T01:46:31Z</dcterms:created>
  <dcterms:modified xsi:type="dcterms:W3CDTF">2020-01-21T09:10:56Z</dcterms:modified>
</cp:coreProperties>
</file>