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57" r:id="rId15"/>
    <p:sldId id="258" r:id="rId16"/>
    <p:sldId id="259" r:id="rId17"/>
    <p:sldId id="260" r:id="rId18"/>
    <p:sldId id="261" r:id="rId19"/>
    <p:sldId id="256" r:id="rId20"/>
    <p:sldId id="262" r:id="rId21"/>
    <p:sldId id="263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3DFA-C40A-4490-ABA6-01CDBD3A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1" y="2079476"/>
            <a:ext cx="5848393" cy="2900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A6FE-FA03-4B92-B69B-99955A1C6B9B}"/>
              </a:ext>
            </a:extLst>
          </p:cNvPr>
          <p:cNvSpPr/>
          <p:nvPr/>
        </p:nvSpPr>
        <p:spPr>
          <a:xfrm>
            <a:off x="880448" y="848075"/>
            <a:ext cx="299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009.show_result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34450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344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010.chg_pkg_name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155E2-D4E2-468B-9F15-D9786F93463B}"/>
              </a:ext>
            </a:extLst>
          </p:cNvPr>
          <p:cNvGrpSpPr/>
          <p:nvPr/>
        </p:nvGrpSpPr>
        <p:grpSpPr>
          <a:xfrm>
            <a:off x="3517107" y="2438750"/>
            <a:ext cx="4101998" cy="1336296"/>
            <a:chOff x="4538662" y="2933700"/>
            <a:chExt cx="3114675" cy="99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3633F-0C49-4A07-A2C6-ECF61C5A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662" y="2933700"/>
              <a:ext cx="3114675" cy="9906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F67E1500-A748-402B-A005-55DA15718DBC}"/>
                </a:ext>
              </a:extLst>
            </p:cNvPr>
            <p:cNvSpPr/>
            <p:nvPr/>
          </p:nvSpPr>
          <p:spPr>
            <a:xfrm>
              <a:off x="4919661" y="3481386"/>
              <a:ext cx="919164" cy="20002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66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8FFA3-C925-401A-972F-CDE83B5E5263}"/>
              </a:ext>
            </a:extLst>
          </p:cNvPr>
          <p:cNvSpPr/>
          <p:nvPr/>
        </p:nvSpPr>
        <p:spPr>
          <a:xfrm>
            <a:off x="880448" y="848075"/>
            <a:ext cx="336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011.chg_exception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9BA06-86F3-4F45-8061-98451013521A}"/>
              </a:ext>
            </a:extLst>
          </p:cNvPr>
          <p:cNvGrpSpPr/>
          <p:nvPr/>
        </p:nvGrpSpPr>
        <p:grpSpPr>
          <a:xfrm>
            <a:off x="3757872" y="2321173"/>
            <a:ext cx="3137877" cy="1294482"/>
            <a:chOff x="3757872" y="2321173"/>
            <a:chExt cx="3137877" cy="129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6563E-0F75-4661-9297-BAF6B9CC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639" y="2321173"/>
              <a:ext cx="3102110" cy="1294482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04B091BF-A233-48F1-99C6-46BA6C42EF74}"/>
                </a:ext>
              </a:extLst>
            </p:cNvPr>
            <p:cNvSpPr/>
            <p:nvPr/>
          </p:nvSpPr>
          <p:spPr>
            <a:xfrm>
              <a:off x="3757872" y="2852257"/>
              <a:ext cx="3102110" cy="3228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4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4350C-31F9-43D6-BA46-FBB21B38789C}"/>
              </a:ext>
            </a:extLst>
          </p:cNvPr>
          <p:cNvSpPr/>
          <p:nvPr/>
        </p:nvSpPr>
        <p:spPr>
          <a:xfrm>
            <a:off x="880448" y="848075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012.chg_print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6187A-C8F4-442A-AC13-BF4552D73E5F}"/>
              </a:ext>
            </a:extLst>
          </p:cNvPr>
          <p:cNvGrpSpPr/>
          <p:nvPr/>
        </p:nvGrpSpPr>
        <p:grpSpPr>
          <a:xfrm>
            <a:off x="3734979" y="2568603"/>
            <a:ext cx="3437607" cy="860397"/>
            <a:chOff x="4833937" y="3171825"/>
            <a:chExt cx="2524125" cy="51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DB6E3-BBB6-428C-B9B8-B3E8BD4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3171825"/>
              <a:ext cx="2524125" cy="51435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7CEB3A9-F638-48F2-B622-732961805607}"/>
                </a:ext>
              </a:extLst>
            </p:cNvPr>
            <p:cNvSpPr/>
            <p:nvPr/>
          </p:nvSpPr>
          <p:spPr>
            <a:xfrm>
              <a:off x="4981573" y="3395661"/>
              <a:ext cx="1485902" cy="2238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6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81C225-32F3-475A-96D5-D82A7CC3B32C}"/>
              </a:ext>
            </a:extLst>
          </p:cNvPr>
          <p:cNvGrpSpPr/>
          <p:nvPr/>
        </p:nvGrpSpPr>
        <p:grpSpPr>
          <a:xfrm>
            <a:off x="1538286" y="1799875"/>
            <a:ext cx="9034607" cy="2781998"/>
            <a:chOff x="1538286" y="1799875"/>
            <a:chExt cx="9034607" cy="27819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CE65DF-CF8C-43F7-B6EC-91CFAB710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8286" y="1799875"/>
              <a:ext cx="9034607" cy="2781998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F891AF41-9DC9-48A8-8427-29AC779A78DE}"/>
                </a:ext>
              </a:extLst>
            </p:cNvPr>
            <p:cNvSpPr/>
            <p:nvPr/>
          </p:nvSpPr>
          <p:spPr>
            <a:xfrm>
              <a:off x="9382122" y="1919635"/>
              <a:ext cx="1128713" cy="80728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124F51-FCF0-4D7B-9A3C-7D93044D69AB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8729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7C4C6-41A9-4C9E-9F31-6F64880F1505}"/>
              </a:ext>
            </a:extLst>
          </p:cNvPr>
          <p:cNvGrpSpPr/>
          <p:nvPr/>
        </p:nvGrpSpPr>
        <p:grpSpPr>
          <a:xfrm>
            <a:off x="3939723" y="2062468"/>
            <a:ext cx="3302903" cy="1366532"/>
            <a:chOff x="4862513" y="2014536"/>
            <a:chExt cx="2228850" cy="866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053D3-ACBC-489A-8B70-BEC4CFD1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513" y="2014536"/>
              <a:ext cx="2228850" cy="86677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20CA4993-BD74-44F0-AF97-9CB9F1D6C662}"/>
                </a:ext>
              </a:extLst>
            </p:cNvPr>
            <p:cNvSpPr/>
            <p:nvPr/>
          </p:nvSpPr>
          <p:spPr>
            <a:xfrm>
              <a:off x="6527006" y="2109788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FC4BBD-EC5F-41D9-8872-2D9B484E8E02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58517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7B432-955A-46BE-9D18-5EE3FC82579B}"/>
              </a:ext>
            </a:extLst>
          </p:cNvPr>
          <p:cNvGrpSpPr/>
          <p:nvPr/>
        </p:nvGrpSpPr>
        <p:grpSpPr>
          <a:xfrm>
            <a:off x="4833937" y="2057093"/>
            <a:ext cx="2991419" cy="2119575"/>
            <a:chOff x="4833937" y="2057093"/>
            <a:chExt cx="2991419" cy="2119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E95BAE-08B6-4E4C-8E4F-A6A5A078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2057093"/>
              <a:ext cx="2991419" cy="211957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385C773D-50D0-41C4-A8AA-34F17ED827F3}"/>
                </a:ext>
              </a:extLst>
            </p:cNvPr>
            <p:cNvSpPr/>
            <p:nvPr/>
          </p:nvSpPr>
          <p:spPr>
            <a:xfrm>
              <a:off x="5614024" y="3186707"/>
              <a:ext cx="1962264" cy="36488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14FC54-F6D3-4D26-A1F9-2F053A96D3FA}"/>
              </a:ext>
            </a:extLst>
          </p:cNvPr>
          <p:cNvSpPr/>
          <p:nvPr/>
        </p:nvSpPr>
        <p:spPr>
          <a:xfrm>
            <a:off x="882664" y="632620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25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4CB03-8B61-4DDA-A048-E267CE5A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890587"/>
            <a:ext cx="8553450" cy="4772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58A29-05BD-4717-8148-D116B23AE6CD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2136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A3A847-DBEC-43FE-835D-45FF6E52B2B3}"/>
              </a:ext>
            </a:extLst>
          </p:cNvPr>
          <p:cNvGrpSpPr/>
          <p:nvPr/>
        </p:nvGrpSpPr>
        <p:grpSpPr>
          <a:xfrm>
            <a:off x="2596029" y="1498319"/>
            <a:ext cx="7202311" cy="3476157"/>
            <a:chOff x="2596029" y="1498319"/>
            <a:chExt cx="7202311" cy="347615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4BA5A5-070A-420C-AE99-E82FE01F9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029" y="1498319"/>
              <a:ext cx="7202311" cy="3476157"/>
            </a:xfrm>
            <a:prstGeom prst="rect">
              <a:avLst/>
            </a:prstGeom>
          </p:spPr>
        </p:pic>
        <p:sp>
          <p:nvSpPr>
            <p:cNvPr id="76" name="직사각형 6">
              <a:extLst>
                <a:ext uri="{FF2B5EF4-FFF2-40B4-BE49-F238E27FC236}">
                  <a16:creationId xmlns:a16="http://schemas.microsoft.com/office/drawing/2014/main" id="{A97A31F4-C8B4-47F0-AEAD-808ABCDB44B5}"/>
                </a:ext>
              </a:extLst>
            </p:cNvPr>
            <p:cNvSpPr/>
            <p:nvPr/>
          </p:nvSpPr>
          <p:spPr>
            <a:xfrm>
              <a:off x="3873921" y="4169855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F1DC380-7E59-42FF-8F77-0A0AE9399F1D}"/>
              </a:ext>
            </a:extLst>
          </p:cNvPr>
          <p:cNvSpPr/>
          <p:nvPr/>
        </p:nvSpPr>
        <p:spPr>
          <a:xfrm>
            <a:off x="880448" y="848075"/>
            <a:ext cx="2736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005.to_jupyter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4570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F6E46D-995F-4C7E-88F0-789A68E1BD77}"/>
              </a:ext>
            </a:extLst>
          </p:cNvPr>
          <p:cNvGrpSpPr/>
          <p:nvPr/>
        </p:nvGrpSpPr>
        <p:grpSpPr>
          <a:xfrm>
            <a:off x="1765195" y="1657350"/>
            <a:ext cx="9174266" cy="2824575"/>
            <a:chOff x="1765195" y="1657350"/>
            <a:chExt cx="9174266" cy="2824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A720FD-268B-4FDC-8D9B-F7CA4776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195" y="1657350"/>
              <a:ext cx="9174266" cy="28245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06A719-BD61-4473-AD99-C34715628D1C}"/>
                </a:ext>
              </a:extLst>
            </p:cNvPr>
            <p:cNvSpPr/>
            <p:nvPr/>
          </p:nvSpPr>
          <p:spPr>
            <a:xfrm>
              <a:off x="9744072" y="1781522"/>
              <a:ext cx="1128713" cy="80728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74902-6448-466F-B55B-30438173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1"/>
          <a:stretch/>
        </p:blipFill>
        <p:spPr>
          <a:xfrm>
            <a:off x="1740103" y="1803428"/>
            <a:ext cx="7722679" cy="235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02CFC8-0A6D-4FD0-AAC6-4C0D6EF15944}"/>
              </a:ext>
            </a:extLst>
          </p:cNvPr>
          <p:cNvSpPr/>
          <p:nvPr/>
        </p:nvSpPr>
        <p:spPr>
          <a:xfrm>
            <a:off x="880448" y="848075"/>
            <a:ext cx="316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006.jupyter_main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01739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3E3587-F77D-4DAE-A611-E6D63D3BA4D1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F4EB72-77AB-432F-BCFA-CE0FAD0995C3}"/>
              </a:ext>
            </a:extLst>
          </p:cNvPr>
          <p:cNvGrpSpPr/>
          <p:nvPr/>
        </p:nvGrpSpPr>
        <p:grpSpPr>
          <a:xfrm>
            <a:off x="2152221" y="1677985"/>
            <a:ext cx="6706553" cy="3237963"/>
            <a:chOff x="2789785" y="2047101"/>
            <a:chExt cx="6196513" cy="29779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64414B-9E07-4348-9438-531C29034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785" y="2047101"/>
              <a:ext cx="6196513" cy="2977903"/>
            </a:xfrm>
            <a:prstGeom prst="rect">
              <a:avLst/>
            </a:prstGeom>
          </p:spPr>
        </p:pic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250CA0C6-F996-4CCB-88A3-CE74F22DF399}"/>
                </a:ext>
              </a:extLst>
            </p:cNvPr>
            <p:cNvSpPr/>
            <p:nvPr/>
          </p:nvSpPr>
          <p:spPr>
            <a:xfrm>
              <a:off x="2789785" y="3470944"/>
              <a:ext cx="2604336" cy="337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65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D274-3449-4F5C-A988-90533AEC747E}"/>
              </a:ext>
            </a:extLst>
          </p:cNvPr>
          <p:cNvGrpSpPr/>
          <p:nvPr/>
        </p:nvGrpSpPr>
        <p:grpSpPr>
          <a:xfrm>
            <a:off x="3248044" y="2601933"/>
            <a:ext cx="4889277" cy="714026"/>
            <a:chOff x="4233862" y="3209924"/>
            <a:chExt cx="3724275" cy="4048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D00C0-075E-45E1-8C87-0F3F4A91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862" y="3281362"/>
              <a:ext cx="3724275" cy="295275"/>
            </a:xfrm>
            <a:prstGeom prst="rect">
              <a:avLst/>
            </a:prstGeom>
          </p:spPr>
        </p:pic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DEBB087-2753-4A2E-87C7-A886FF6616FB}"/>
                </a:ext>
              </a:extLst>
            </p:cNvPr>
            <p:cNvSpPr/>
            <p:nvPr/>
          </p:nvSpPr>
          <p:spPr>
            <a:xfrm>
              <a:off x="4857740" y="3209924"/>
              <a:ext cx="609610" cy="40481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81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3DFA-C40A-4490-ABA6-01CDBD3A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1" y="2079476"/>
            <a:ext cx="5848393" cy="2900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A6FE-FA03-4B92-B69B-99955A1C6B9B}"/>
              </a:ext>
            </a:extLst>
          </p:cNvPr>
          <p:cNvSpPr/>
          <p:nvPr/>
        </p:nvSpPr>
        <p:spPr>
          <a:xfrm>
            <a:off x="880448" y="848075"/>
            <a:ext cx="299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009.show_result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3324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344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010.chg_pkg_name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155E2-D4E2-468B-9F15-D9786F93463B}"/>
              </a:ext>
            </a:extLst>
          </p:cNvPr>
          <p:cNvGrpSpPr/>
          <p:nvPr/>
        </p:nvGrpSpPr>
        <p:grpSpPr>
          <a:xfrm>
            <a:off x="3517107" y="2438750"/>
            <a:ext cx="4101998" cy="1336296"/>
            <a:chOff x="4538662" y="2933700"/>
            <a:chExt cx="3114675" cy="99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3633F-0C49-4A07-A2C6-ECF61C5A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662" y="2933700"/>
              <a:ext cx="3114675" cy="9906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F67E1500-A748-402B-A005-55DA15718DBC}"/>
                </a:ext>
              </a:extLst>
            </p:cNvPr>
            <p:cNvSpPr/>
            <p:nvPr/>
          </p:nvSpPr>
          <p:spPr>
            <a:xfrm>
              <a:off x="4919661" y="3481386"/>
              <a:ext cx="919164" cy="20002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84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8FFA3-C925-401A-972F-CDE83B5E5263}"/>
              </a:ext>
            </a:extLst>
          </p:cNvPr>
          <p:cNvSpPr/>
          <p:nvPr/>
        </p:nvSpPr>
        <p:spPr>
          <a:xfrm>
            <a:off x="880448" y="848075"/>
            <a:ext cx="336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011.chg_exception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9BA06-86F3-4F45-8061-98451013521A}"/>
              </a:ext>
            </a:extLst>
          </p:cNvPr>
          <p:cNvGrpSpPr/>
          <p:nvPr/>
        </p:nvGrpSpPr>
        <p:grpSpPr>
          <a:xfrm>
            <a:off x="3757872" y="2321173"/>
            <a:ext cx="3137877" cy="1294482"/>
            <a:chOff x="3757872" y="2321173"/>
            <a:chExt cx="3137877" cy="129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6563E-0F75-4661-9297-BAF6B9CC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639" y="2321173"/>
              <a:ext cx="3102110" cy="1294482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04B091BF-A233-48F1-99C6-46BA6C42EF74}"/>
                </a:ext>
              </a:extLst>
            </p:cNvPr>
            <p:cNvSpPr/>
            <p:nvPr/>
          </p:nvSpPr>
          <p:spPr>
            <a:xfrm>
              <a:off x="3757872" y="2852257"/>
              <a:ext cx="3102110" cy="3228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12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4350C-31F9-43D6-BA46-FBB21B38789C}"/>
              </a:ext>
            </a:extLst>
          </p:cNvPr>
          <p:cNvSpPr/>
          <p:nvPr/>
        </p:nvSpPr>
        <p:spPr>
          <a:xfrm>
            <a:off x="880448" y="848075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012.chg_print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6187A-C8F4-442A-AC13-BF4552D73E5F}"/>
              </a:ext>
            </a:extLst>
          </p:cNvPr>
          <p:cNvGrpSpPr/>
          <p:nvPr/>
        </p:nvGrpSpPr>
        <p:grpSpPr>
          <a:xfrm>
            <a:off x="3734979" y="2568603"/>
            <a:ext cx="3437607" cy="860397"/>
            <a:chOff x="4833937" y="3171825"/>
            <a:chExt cx="2524125" cy="51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DB6E3-BBB6-428C-B9B8-B3E8BD4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3171825"/>
              <a:ext cx="2524125" cy="51435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7CEB3A9-F638-48F2-B622-732961805607}"/>
                </a:ext>
              </a:extLst>
            </p:cNvPr>
            <p:cNvSpPr/>
            <p:nvPr/>
          </p:nvSpPr>
          <p:spPr>
            <a:xfrm>
              <a:off x="4981573" y="3395661"/>
              <a:ext cx="1485902" cy="2238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5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B9FB04-B79B-45FC-B5AA-D9775789F7AA}"/>
              </a:ext>
            </a:extLst>
          </p:cNvPr>
          <p:cNvGrpSpPr/>
          <p:nvPr/>
        </p:nvGrpSpPr>
        <p:grpSpPr>
          <a:xfrm>
            <a:off x="4222021" y="2425292"/>
            <a:ext cx="3302903" cy="1366532"/>
            <a:chOff x="4943475" y="2609850"/>
            <a:chExt cx="2228850" cy="885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F612-82D0-4BC8-B325-3D06D0FF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3475" y="2609850"/>
              <a:ext cx="2228850" cy="88582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D6B01F5-8C51-42FF-BB91-3443224C70FE}"/>
                </a:ext>
              </a:extLst>
            </p:cNvPr>
            <p:cNvSpPr/>
            <p:nvPr/>
          </p:nvSpPr>
          <p:spPr>
            <a:xfrm>
              <a:off x="6627019" y="2786063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010796-87A3-4AB8-9746-D747C0361F1F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1144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65BF5C-9A49-4F8F-B044-B96A1946CE81}"/>
              </a:ext>
            </a:extLst>
          </p:cNvPr>
          <p:cNvSpPr/>
          <p:nvPr/>
        </p:nvSpPr>
        <p:spPr>
          <a:xfrm>
            <a:off x="880448" y="848075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5A186-5C51-4AD8-9646-07FD7A5C966B}"/>
              </a:ext>
            </a:extLst>
          </p:cNvPr>
          <p:cNvGrpSpPr/>
          <p:nvPr/>
        </p:nvGrpSpPr>
        <p:grpSpPr>
          <a:xfrm>
            <a:off x="3996611" y="2133643"/>
            <a:ext cx="2991419" cy="2119575"/>
            <a:chOff x="4776787" y="2309812"/>
            <a:chExt cx="2085975" cy="1476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FA0346-22DB-4C0E-9F9A-41087967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6787" y="2309812"/>
              <a:ext cx="2085975" cy="147637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A0691375-A5FA-4976-A6F4-973398ED9721}"/>
                </a:ext>
              </a:extLst>
            </p:cNvPr>
            <p:cNvSpPr/>
            <p:nvPr/>
          </p:nvSpPr>
          <p:spPr>
            <a:xfrm>
              <a:off x="5314949" y="3138486"/>
              <a:ext cx="1362077" cy="2714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1FDB7-4B83-4DBE-A77D-2AD26919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85" y="1390300"/>
            <a:ext cx="8661192" cy="480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D004D-94FE-465F-B998-C27ED629EC38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13483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2E499-562B-4D2A-A9FC-2903B1C3C442}"/>
              </a:ext>
            </a:extLst>
          </p:cNvPr>
          <p:cNvSpPr/>
          <p:nvPr/>
        </p:nvSpPr>
        <p:spPr>
          <a:xfrm>
            <a:off x="880448" y="848075"/>
            <a:ext cx="2804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005.to_jupyter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104607-EB53-4400-8938-96229B1F93ED}"/>
              </a:ext>
            </a:extLst>
          </p:cNvPr>
          <p:cNvGrpSpPr/>
          <p:nvPr/>
        </p:nvGrpSpPr>
        <p:grpSpPr>
          <a:xfrm>
            <a:off x="2405062" y="1564683"/>
            <a:ext cx="7553326" cy="4054359"/>
            <a:chOff x="2405062" y="1564683"/>
            <a:chExt cx="7553326" cy="40543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EBCB01-7750-40D7-A7D3-E0CB6594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5062" y="1564683"/>
              <a:ext cx="7553326" cy="4054359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4967D7E7-6028-4610-9429-E30708A81ADC}"/>
                </a:ext>
              </a:extLst>
            </p:cNvPr>
            <p:cNvSpPr/>
            <p:nvPr/>
          </p:nvSpPr>
          <p:spPr>
            <a:xfrm>
              <a:off x="3762374" y="4691064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8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E736D-EF90-4EE1-B89B-4ADAB5C54568}"/>
              </a:ext>
            </a:extLst>
          </p:cNvPr>
          <p:cNvSpPr/>
          <p:nvPr/>
        </p:nvSpPr>
        <p:spPr>
          <a:xfrm>
            <a:off x="880448" y="848075"/>
            <a:ext cx="316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006.jupyter_main</a:t>
            </a:r>
            <a:r>
              <a:rPr lang="ko-KR" altLang="en-US" sz="2400" dirty="0"/>
              <a:t>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8994-F4BF-4C5D-BFBB-ECBD50CE6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4"/>
          <a:stretch/>
        </p:blipFill>
        <p:spPr>
          <a:xfrm>
            <a:off x="1689769" y="2231266"/>
            <a:ext cx="7943506" cy="23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E45F0-30F6-4EBA-AC9B-4EA15B17D269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3C0EE-DBEA-4322-AEEA-F4D8EC928FB8}"/>
              </a:ext>
            </a:extLst>
          </p:cNvPr>
          <p:cNvGrpSpPr/>
          <p:nvPr/>
        </p:nvGrpSpPr>
        <p:grpSpPr>
          <a:xfrm>
            <a:off x="2127054" y="1912877"/>
            <a:ext cx="6706553" cy="3237963"/>
            <a:chOff x="2789785" y="2047101"/>
            <a:chExt cx="6196513" cy="29779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6BD5B0-915A-4D84-A353-1D33CC9A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785" y="2047101"/>
              <a:ext cx="6196513" cy="297790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AAEE33-E0E0-4D9C-A695-84D8461B595D}"/>
                </a:ext>
              </a:extLst>
            </p:cNvPr>
            <p:cNvSpPr/>
            <p:nvPr/>
          </p:nvSpPr>
          <p:spPr>
            <a:xfrm>
              <a:off x="2789785" y="3470944"/>
              <a:ext cx="2604336" cy="337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7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D274-3449-4F5C-A988-90533AEC747E}"/>
              </a:ext>
            </a:extLst>
          </p:cNvPr>
          <p:cNvGrpSpPr/>
          <p:nvPr/>
        </p:nvGrpSpPr>
        <p:grpSpPr>
          <a:xfrm>
            <a:off x="3248044" y="2601933"/>
            <a:ext cx="4889277" cy="714026"/>
            <a:chOff x="4233862" y="3209924"/>
            <a:chExt cx="3724275" cy="4048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D00C0-075E-45E1-8C87-0F3F4A91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862" y="3281362"/>
              <a:ext cx="3724275" cy="295275"/>
            </a:xfrm>
            <a:prstGeom prst="rect">
              <a:avLst/>
            </a:prstGeom>
          </p:spPr>
        </p:pic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DEBB087-2753-4A2E-87C7-A886FF6616FB}"/>
                </a:ext>
              </a:extLst>
            </p:cNvPr>
            <p:cNvSpPr/>
            <p:nvPr/>
          </p:nvSpPr>
          <p:spPr>
            <a:xfrm>
              <a:off x="4857740" y="3209924"/>
              <a:ext cx="609610" cy="40481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72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182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30</cp:revision>
  <dcterms:created xsi:type="dcterms:W3CDTF">2020-01-21T00:23:29Z</dcterms:created>
  <dcterms:modified xsi:type="dcterms:W3CDTF">2020-01-22T08:39:55Z</dcterms:modified>
</cp:coreProperties>
</file>