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68" r:id="rId10"/>
    <p:sldId id="269" r:id="rId11"/>
    <p:sldId id="256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search_Export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48030"/>
            <a:ext cx="10058400" cy="4662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3962" y="112946"/>
            <a:ext cx="52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export_HDFS_0</a:t>
            </a:r>
            <a:r>
              <a:rPr lang="en-US" altLang="ko-KR" smtClean="0"/>
              <a:t>5.png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export_HDFS_st_05.png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675121" y="2895600"/>
            <a:ext cx="449579" cy="228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" y="1770990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17915" y="1994800"/>
            <a:ext cx="715994" cy="2825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export_00.png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5" y="961006"/>
            <a:ext cx="10058400" cy="46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61383" y="1199071"/>
            <a:ext cx="508958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23359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13136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6761" y="439947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716771"/>
            <a:ext cx="10058400" cy="4688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export_02.png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export_st_02.png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471141" y="3061111"/>
            <a:ext cx="267417" cy="191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6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1162168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56673" y="2251495"/>
            <a:ext cx="370935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25088" y="3438677"/>
            <a:ext cx="468000" cy="2271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export_03.png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export_st_03.png</a:t>
            </a:r>
            <a:endParaRPr lang="en-US" altLang="ko-KR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4909686" y="2039098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23159" y="3464556"/>
            <a:ext cx="252000" cy="18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export_04.png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export_st_04.png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015940"/>
            <a:ext cx="10058400" cy="4636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789654" y="1943041"/>
            <a:ext cx="2191108" cy="15506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9548" y="3605063"/>
            <a:ext cx="6507192" cy="20471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6" y="806211"/>
            <a:ext cx="10058400" cy="4683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7585" y="212592"/>
            <a:ext cx="910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</a:t>
            </a:r>
            <a:r>
              <a:rPr lang="en-US" altLang="ko-KR" smtClean="0"/>
              <a:t>3.png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en-US" altLang="ko-KR" smtClean="0"/>
              <a:t>export_HDFS_st_03.png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20575" y="1794294"/>
            <a:ext cx="388187" cy="2329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1679" y="2039456"/>
            <a:ext cx="1350006" cy="23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273" y="2498401"/>
            <a:ext cx="511699" cy="2225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447623" y="1794294"/>
            <a:ext cx="320717" cy="237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087978" y="2039456"/>
            <a:ext cx="361214" cy="246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6896100" y="2498401"/>
            <a:ext cx="344334" cy="22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26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962" y="112946"/>
            <a:ext cx="681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export_HDFS_04</a:t>
            </a:r>
            <a:r>
              <a:rPr lang="en-US" altLang="ko-KR" smtClean="0"/>
              <a:t>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export_HDFS_st_04.png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7" y="842214"/>
            <a:ext cx="10058400" cy="4657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18360" y="1896745"/>
            <a:ext cx="6423659" cy="3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18120" y="4937760"/>
            <a:ext cx="723900" cy="2514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623059" y="1896744"/>
            <a:ext cx="396241" cy="3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7383780" y="4937761"/>
            <a:ext cx="347050" cy="25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9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100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search_Export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32</cp:revision>
  <dcterms:created xsi:type="dcterms:W3CDTF">2020-01-21T01:46:31Z</dcterms:created>
  <dcterms:modified xsi:type="dcterms:W3CDTF">2020-01-22T07:48:21Z</dcterms:modified>
</cp:coreProperties>
</file>