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9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57" r:id="rId13"/>
    <p:sldId id="28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ubin" initials="ky" lastIdx="1" clrIdx="0">
    <p:extLst>
      <p:ext uri="{19B8F6BF-5375-455C-9EA6-DF929625EA0E}">
        <p15:presenceInfo xmlns:p15="http://schemas.microsoft.com/office/powerpoint/2012/main" userId="a1df3ed1ba5d6a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789D-CBA4-4D57-A3B5-6A04DAD6A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4DDF0-CB04-4B85-B314-BC1875509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99F6-C58D-404F-AC5E-4F89040C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E37A-0DAA-400C-8608-381D4CE2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BAED9-ABDC-46E2-8650-13CAC647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7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6BEC-0F8F-4C73-A2B1-5C61235A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1DC60-9CA4-4A5E-AC36-65F1C8D46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3C2E8-81AB-4109-9C74-51F6904D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C5775-547D-4543-BE47-D4A223A5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81DC3-4CCE-48D7-A549-58D0EBF6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43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5D76F-8FE5-4B9A-A63F-78AA23A74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CF87C-8F88-4A10-9F93-5D30412CD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1B169-791F-4A45-9653-3150675A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B657B-C5FD-431B-9704-2A352227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090D7-61A8-4B50-A0B9-3E114D1D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6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965A-16E4-4B3E-A5DA-F8D4B8D4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1CB40-48BE-4798-B040-B3A2BC30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EC140-0A13-40E5-A0F0-F51B03B0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DAD91-7ABB-49D9-91C1-25DD3A61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944C3-5F3E-4DAC-822F-48896D60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03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D705-EAEF-49A0-BF27-BB893335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E5D96-C244-4905-8113-5FDD7D18B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84D8F-0044-4193-A230-0701A376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39827-C092-4855-B17B-D9136504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F6B80-9CAB-4F2D-B876-FB093C06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28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7546-D274-43CC-AB7F-985B67DA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5DA6C-B36F-424C-9255-B44453A2E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BB957-12B6-4A64-865A-20AB3BF0E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16768-3D98-4F1A-A5A8-B6A69472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7806A-51CE-4A5D-98F3-1F49B977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0EE0E-E539-423A-AA58-5C48E1F5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29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618C-22A0-4102-BA8C-248AFDDF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5F071-AD91-4867-8645-B4D2AB20B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86BF5-CFE1-4B92-8C92-20ECAE154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1E88C-4395-47D8-A8EA-9D9A0CB00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2D256-603A-473B-B021-0CD131A79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35833-B25D-4648-8716-A0874F4B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E52CE-5886-4A17-8947-C203C747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6B7D45-0BB0-4DDC-B66C-AC39013D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98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B0AC-9ED4-4D1A-A000-31C33E89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27C32-1AAC-4A56-AAC4-253DE712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67117-6B86-42EF-9EB8-009B07BE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EF981-EF34-4B67-B2D4-692BF1ED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94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E72457-D054-44BA-BCD6-5F868AD3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7DDD4-2577-487C-A286-E540705B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6B728-8A6D-4EE0-A1EA-65CC6A93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8927-F4D5-4312-B505-7C78B6EF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1DCB9-E421-44C8-9B75-56C7B47FC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6C591-2720-4941-83A7-3E78D994D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9F878-F14E-4BE5-B36B-055CB21E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97845-7AA0-48C2-A969-C22DADD6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32F7B-50D8-42FA-AA02-39EB91C4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22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F8E9-7563-48BF-9AAE-AD847FB4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8E25B-1D98-4769-BE9B-3E295A22B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6E2BA-A678-498D-8214-08EA65C81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86671-9B6F-424E-95D8-3F7F9998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6C0EE-2CE7-4E64-97E3-DF2D6C1A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4C8FD-3649-49E4-968A-9EA6CCDE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66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C0619-DE8C-41B7-9252-BF76E1C2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3F266-AF34-4B70-BA39-6F648F8D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98139-BE77-4E4C-8D17-D26CFEBCB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C61C7-0828-401C-BB27-D4803C67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D0AA4-C420-44A9-870B-C66EC973F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56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9066B-C717-4540-86A8-05F8399E4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9600" dirty="0"/>
              <a:t>한글</a:t>
            </a:r>
          </a:p>
        </p:txBody>
      </p:sp>
    </p:spTree>
    <p:extLst>
      <p:ext uri="{BB962C8B-B14F-4D97-AF65-F5344CB8AC3E}">
        <p14:creationId xmlns:p14="http://schemas.microsoft.com/office/powerpoint/2010/main" val="109030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C7EE56-6828-467B-BDBF-7D42901B9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962" y="2389027"/>
            <a:ext cx="4171950" cy="1543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12A995-2A1F-455E-BAD7-A54C69C7AB24}"/>
              </a:ext>
            </a:extLst>
          </p:cNvPr>
          <p:cNvSpPr/>
          <p:nvPr/>
        </p:nvSpPr>
        <p:spPr>
          <a:xfrm>
            <a:off x="897225" y="583920"/>
            <a:ext cx="3310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009.vis_opt_group.png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217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AFEF4D-4CB2-4BA5-8F84-59605DAAB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8" y="725515"/>
            <a:ext cx="12192000" cy="59274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7F46DA-9FCA-41B8-A069-1ADE75F135ED}"/>
              </a:ext>
            </a:extLst>
          </p:cNvPr>
          <p:cNvSpPr/>
          <p:nvPr/>
        </p:nvSpPr>
        <p:spPr>
          <a:xfrm>
            <a:off x="997893" y="263850"/>
            <a:ext cx="2629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010.vis_result.png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8708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9066B-C717-4540-86A8-05F8399E4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9600" dirty="0"/>
              <a:t>영문</a:t>
            </a:r>
          </a:p>
        </p:txBody>
      </p:sp>
    </p:spTree>
    <p:extLst>
      <p:ext uri="{BB962C8B-B14F-4D97-AF65-F5344CB8AC3E}">
        <p14:creationId xmlns:p14="http://schemas.microsoft.com/office/powerpoint/2010/main" val="2035379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5F187C-6464-45BC-8575-50BD343C21E0}"/>
              </a:ext>
            </a:extLst>
          </p:cNvPr>
          <p:cNvSpPr/>
          <p:nvPr/>
        </p:nvSpPr>
        <p:spPr>
          <a:xfrm>
            <a:off x="880448" y="848075"/>
            <a:ext cx="2721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001.data_view.png</a:t>
            </a:r>
            <a:endParaRPr lang="ko-KR" alt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3D0BCD-8A4F-44E4-A63E-67665F78D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3" y="1597185"/>
            <a:ext cx="12192000" cy="40830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559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5F187C-6464-45BC-8575-50BD343C21E0}"/>
              </a:ext>
            </a:extLst>
          </p:cNvPr>
          <p:cNvSpPr/>
          <p:nvPr/>
        </p:nvSpPr>
        <p:spPr>
          <a:xfrm>
            <a:off x="880448" y="848075"/>
            <a:ext cx="2721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001.data_view.png</a:t>
            </a:r>
            <a:endParaRPr lang="ko-KR" alt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9C68E8-A4BB-4BC8-9726-363100248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0" y="1645405"/>
            <a:ext cx="12192000" cy="408730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797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1B466B5-139C-4BA0-8FE5-91AE073DE740}"/>
              </a:ext>
            </a:extLst>
          </p:cNvPr>
          <p:cNvGrpSpPr/>
          <p:nvPr/>
        </p:nvGrpSpPr>
        <p:grpSpPr>
          <a:xfrm>
            <a:off x="0" y="550634"/>
            <a:ext cx="12192000" cy="5974845"/>
            <a:chOff x="0" y="550634"/>
            <a:chExt cx="12192000" cy="59748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D7C0A8E-A801-4442-A134-79FA7C554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50634"/>
              <a:ext cx="12192000" cy="5974845"/>
            </a:xfrm>
            <a:prstGeom prst="rect">
              <a:avLst/>
            </a:prstGeom>
          </p:spPr>
        </p:pic>
        <p:sp>
          <p:nvSpPr>
            <p:cNvPr id="5" name="직사각형 6">
              <a:extLst>
                <a:ext uri="{FF2B5EF4-FFF2-40B4-BE49-F238E27FC236}">
                  <a16:creationId xmlns:a16="http://schemas.microsoft.com/office/drawing/2014/main" id="{370984B1-A95A-48FB-9FDE-6D8A79F67437}"/>
                </a:ext>
              </a:extLst>
            </p:cNvPr>
            <p:cNvSpPr/>
            <p:nvPr/>
          </p:nvSpPr>
          <p:spPr>
            <a:xfrm>
              <a:off x="940407" y="954426"/>
              <a:ext cx="242441" cy="220033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0DB75F6-A4DB-448C-AD2E-9B1EFA0257B9}"/>
              </a:ext>
            </a:extLst>
          </p:cNvPr>
          <p:cNvSpPr/>
          <p:nvPr/>
        </p:nvSpPr>
        <p:spPr>
          <a:xfrm>
            <a:off x="880448" y="88969"/>
            <a:ext cx="2777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002.create_pie.png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9830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DB75F6-A4DB-448C-AD2E-9B1EFA0257B9}"/>
              </a:ext>
            </a:extLst>
          </p:cNvPr>
          <p:cNvSpPr/>
          <p:nvPr/>
        </p:nvSpPr>
        <p:spPr>
          <a:xfrm>
            <a:off x="880448" y="88969"/>
            <a:ext cx="3431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003.model_loading.png</a:t>
            </a:r>
            <a:endParaRPr lang="ko-KR" alt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6663EC9-5497-4A47-88B7-122D1DCE2EAE}"/>
              </a:ext>
            </a:extLst>
          </p:cNvPr>
          <p:cNvGrpSpPr/>
          <p:nvPr/>
        </p:nvGrpSpPr>
        <p:grpSpPr>
          <a:xfrm>
            <a:off x="0" y="559994"/>
            <a:ext cx="12192000" cy="5974845"/>
            <a:chOff x="0" y="559994"/>
            <a:chExt cx="12192000" cy="59748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B7503A3-952E-44A4-B3FB-3638C697D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59994"/>
              <a:ext cx="12192000" cy="5965485"/>
            </a:xfrm>
            <a:prstGeom prst="rect">
              <a:avLst/>
            </a:prstGeom>
          </p:spPr>
        </p:pic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4C5F2AF7-AEDF-433E-B50B-BB3899847486}"/>
                </a:ext>
              </a:extLst>
            </p:cNvPr>
            <p:cNvSpPr/>
            <p:nvPr/>
          </p:nvSpPr>
          <p:spPr>
            <a:xfrm>
              <a:off x="10637237" y="1174459"/>
              <a:ext cx="1554759" cy="30619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6">
              <a:extLst>
                <a:ext uri="{FF2B5EF4-FFF2-40B4-BE49-F238E27FC236}">
                  <a16:creationId xmlns:a16="http://schemas.microsoft.com/office/drawing/2014/main" id="{75FD7109-A4DB-41E7-823B-7D1C093D83CB}"/>
                </a:ext>
              </a:extLst>
            </p:cNvPr>
            <p:cNvSpPr/>
            <p:nvPr/>
          </p:nvSpPr>
          <p:spPr>
            <a:xfrm>
              <a:off x="10637237" y="6233991"/>
              <a:ext cx="1537982" cy="30084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132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CB5BDB-1BE2-4D6F-A9A1-38D61716D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566862"/>
            <a:ext cx="2286000" cy="37242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직사각형 6">
            <a:extLst>
              <a:ext uri="{FF2B5EF4-FFF2-40B4-BE49-F238E27FC236}">
                <a16:creationId xmlns:a16="http://schemas.microsoft.com/office/drawing/2014/main" id="{AE74878C-F21C-4118-B0F0-216DAC5F36FC}"/>
              </a:ext>
            </a:extLst>
          </p:cNvPr>
          <p:cNvSpPr/>
          <p:nvPr/>
        </p:nvSpPr>
        <p:spPr>
          <a:xfrm>
            <a:off x="6535020" y="2768367"/>
            <a:ext cx="712369" cy="64385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D0EA84-A82A-467F-82AE-90E11EDBB21D}"/>
              </a:ext>
            </a:extLst>
          </p:cNvPr>
          <p:cNvSpPr/>
          <p:nvPr/>
        </p:nvSpPr>
        <p:spPr>
          <a:xfrm>
            <a:off x="897225" y="583920"/>
            <a:ext cx="2292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004.vis_pie.png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957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9BDF76-FF27-48D1-B5C9-29E7144E2540}"/>
              </a:ext>
            </a:extLst>
          </p:cNvPr>
          <p:cNvSpPr/>
          <p:nvPr/>
        </p:nvSpPr>
        <p:spPr>
          <a:xfrm>
            <a:off x="897225" y="583920"/>
            <a:ext cx="23423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005.vis_opt.png</a:t>
            </a:r>
            <a:endParaRPr lang="ko-KR" altLang="en-US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DCA587C-D02F-4421-80E0-7EEEB5D7DC57}"/>
              </a:ext>
            </a:extLst>
          </p:cNvPr>
          <p:cNvGrpSpPr/>
          <p:nvPr/>
        </p:nvGrpSpPr>
        <p:grpSpPr>
          <a:xfrm>
            <a:off x="4295867" y="2407641"/>
            <a:ext cx="2286000" cy="1143000"/>
            <a:chOff x="4295867" y="2407641"/>
            <a:chExt cx="2286000" cy="1143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4EBCF3-6AA2-4856-9188-5C88B4E20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5867" y="2407641"/>
              <a:ext cx="2286000" cy="1143000"/>
            </a:xfrm>
            <a:prstGeom prst="rect">
              <a:avLst/>
            </a:prstGeom>
          </p:spPr>
        </p:pic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8317BF12-C639-451E-A506-D58F6DFE0967}"/>
                </a:ext>
              </a:extLst>
            </p:cNvPr>
            <p:cNvSpPr/>
            <p:nvPr/>
          </p:nvSpPr>
          <p:spPr>
            <a:xfrm>
              <a:off x="4622330" y="2483143"/>
              <a:ext cx="713068" cy="209724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925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326061-0613-45F2-AE20-AE7B371D7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197" y="2305138"/>
            <a:ext cx="4181475" cy="1543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49BB64-C2EA-4475-9152-BD39B2EAE815}"/>
              </a:ext>
            </a:extLst>
          </p:cNvPr>
          <p:cNvSpPr/>
          <p:nvPr/>
        </p:nvSpPr>
        <p:spPr>
          <a:xfrm>
            <a:off x="897225" y="583920"/>
            <a:ext cx="3451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006.vis_opt_normal.png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790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C567AA-B946-48E9-AF97-F4A6528985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869"/>
          <a:stretch/>
        </p:blipFill>
        <p:spPr>
          <a:xfrm>
            <a:off x="3649298" y="2429836"/>
            <a:ext cx="4135685" cy="1562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E11014-3C5A-4EDD-B7BA-8D5AB03545F1}"/>
              </a:ext>
            </a:extLst>
          </p:cNvPr>
          <p:cNvSpPr/>
          <p:nvPr/>
        </p:nvSpPr>
        <p:spPr>
          <a:xfrm>
            <a:off x="897225" y="583920"/>
            <a:ext cx="2989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007.vis_opt_size.png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953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376964-87C9-417B-A411-7564E86B0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220" y="2266818"/>
            <a:ext cx="4162425" cy="15525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9A1D67-3800-4871-91FB-9FFC33EA25B4}"/>
              </a:ext>
            </a:extLst>
          </p:cNvPr>
          <p:cNvSpPr/>
          <p:nvPr/>
        </p:nvSpPr>
        <p:spPr>
          <a:xfrm>
            <a:off x="897225" y="583920"/>
            <a:ext cx="3429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008.vis_opt_legend.png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190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87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yubin</dc:creator>
  <cp:lastModifiedBy>kim yubin</cp:lastModifiedBy>
  <cp:revision>45</cp:revision>
  <dcterms:created xsi:type="dcterms:W3CDTF">2020-01-21T00:23:29Z</dcterms:created>
  <dcterms:modified xsi:type="dcterms:W3CDTF">2020-01-30T02:35:31Z</dcterms:modified>
</cp:coreProperties>
</file>