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3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0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DD64-29DB-4440-A86B-69EF6E8B691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5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7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04787"/>
            <a:ext cx="5495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70934" y="533400"/>
            <a:ext cx="11645538" cy="56772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78466" y="936627"/>
            <a:ext cx="270933" cy="2571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70934" y="533400"/>
            <a:ext cx="11645538" cy="56772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185399" y="1089027"/>
            <a:ext cx="1731073" cy="47614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2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62467" y="406400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727267" y="3175000"/>
            <a:ext cx="651933" cy="499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01300" y="4379534"/>
            <a:ext cx="651933" cy="2094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473246" y="2997427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127177" y="4184151"/>
            <a:ext cx="274123" cy="1953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827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515937"/>
            <a:ext cx="4619625" cy="145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196042"/>
            <a:ext cx="4648200" cy="1466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3885672"/>
            <a:ext cx="4629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7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93922" y="914627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962078" y="1174725"/>
            <a:ext cx="274123" cy="1953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11277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065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</Words>
  <Application>Microsoft Office PowerPoint</Application>
  <PresentationFormat>와이드스크린</PresentationFormat>
  <Paragraphs>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국문(ko)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영문(en)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국문(ko)</dc:title>
  <dc:creator>Song Sungmin</dc:creator>
  <cp:lastModifiedBy>Song Sungmin</cp:lastModifiedBy>
  <cp:revision>5</cp:revision>
  <dcterms:created xsi:type="dcterms:W3CDTF">2020-01-28T07:57:17Z</dcterms:created>
  <dcterms:modified xsi:type="dcterms:W3CDTF">2020-01-28T09:00:08Z</dcterms:modified>
</cp:coreProperties>
</file>