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509" r:id="rId2"/>
    <p:sldId id="508" r:id="rId3"/>
    <p:sldId id="520" r:id="rId4"/>
    <p:sldId id="513" r:id="rId5"/>
    <p:sldId id="518" r:id="rId6"/>
    <p:sldId id="515" r:id="rId7"/>
    <p:sldId id="522" r:id="rId8"/>
    <p:sldId id="503" r:id="rId9"/>
    <p:sldId id="514" r:id="rId10"/>
    <p:sldId id="510" r:id="rId11"/>
    <p:sldId id="511" r:id="rId12"/>
    <p:sldId id="512" r:id="rId13"/>
    <p:sldId id="521" r:id="rId14"/>
    <p:sldId id="516" r:id="rId15"/>
    <p:sldId id="523" r:id="rId16"/>
    <p:sldId id="517" r:id="rId17"/>
    <p:sldId id="50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2" autoAdjust="0"/>
    <p:restoredTop sz="94322" autoAdjust="0"/>
  </p:normalViewPr>
  <p:slideViewPr>
    <p:cSldViewPr>
      <p:cViewPr varScale="1">
        <p:scale>
          <a:sx n="73" d="100"/>
          <a:sy n="73" d="100"/>
        </p:scale>
        <p:origin x="1290" y="-1224"/>
      </p:cViewPr>
      <p:guideLst>
        <p:guide orient="horz" pos="2160"/>
        <p:guide pos="2880"/>
      </p:guideLst>
    </p:cSldViewPr>
  </p:slideViewPr>
  <p:outlineViewPr>
    <p:cViewPr>
      <p:scale>
        <a:sx n="33" d="100"/>
        <a:sy n="33" d="100"/>
      </p:scale>
      <p:origin x="53" y="0"/>
    </p:cViewPr>
  </p:outlineViewPr>
  <p:notesTextViewPr>
    <p:cViewPr>
      <p:scale>
        <a:sx n="100" d="100"/>
        <a:sy n="100" d="100"/>
      </p:scale>
      <p:origin x="0" y="0"/>
    </p:cViewPr>
  </p:notesTextViewPr>
  <p:notesViewPr>
    <p:cSldViewPr>
      <p:cViewPr varScale="1">
        <p:scale>
          <a:sx n="52" d="100"/>
          <a:sy n="52" d="100"/>
        </p:scale>
        <p:origin x="-190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07E7474-EEC9-4C68-87C1-884B71A69BEB}" type="datetimeFigureOut">
              <a:rPr lang="en-US" smtClean="0"/>
              <a:t>5/28/2018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FD551CC-4027-455A-BE8E-C0577D4D908D}" type="slidenum">
              <a:rPr lang="en-US" smtClean="0"/>
              <a:t>‹#›</a:t>
            </a:fld>
            <a:endParaRPr lang="en-US"/>
          </a:p>
        </p:txBody>
      </p:sp>
    </p:spTree>
    <p:extLst>
      <p:ext uri="{BB962C8B-B14F-4D97-AF65-F5344CB8AC3E}">
        <p14:creationId xmlns:p14="http://schemas.microsoft.com/office/powerpoint/2010/main" val="18837869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51D6CA-B409-497A-A3C8-1D66A46CF3DC}" type="datetimeFigureOut">
              <a:rPr lang="en-US" smtClean="0"/>
              <a:t>5/28/2018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D3D779-E82F-4054-81A8-052CD8670119}" type="slidenum">
              <a:rPr lang="en-US" smtClean="0"/>
              <a:t>‹#›</a:t>
            </a:fld>
            <a:endParaRPr lang="en-US"/>
          </a:p>
        </p:txBody>
      </p:sp>
    </p:spTree>
    <p:extLst>
      <p:ext uri="{BB962C8B-B14F-4D97-AF65-F5344CB8AC3E}">
        <p14:creationId xmlns:p14="http://schemas.microsoft.com/office/powerpoint/2010/main" val="1677320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D3D779-E82F-4054-81A8-052CD8670119}" type="slidenum">
              <a:rPr lang="en-US" smtClean="0"/>
              <a:t>2</a:t>
            </a:fld>
            <a:endParaRPr lang="en-US"/>
          </a:p>
        </p:txBody>
      </p:sp>
    </p:spTree>
    <p:extLst>
      <p:ext uri="{BB962C8B-B14F-4D97-AF65-F5344CB8AC3E}">
        <p14:creationId xmlns:p14="http://schemas.microsoft.com/office/powerpoint/2010/main" val="39884895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D3D779-E82F-4054-81A8-052CD867011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01108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D3D779-E82F-4054-81A8-052CD867011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32705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D3D779-E82F-4054-81A8-052CD8670119}" type="slidenum">
              <a:rPr lang="en-US" smtClean="0"/>
              <a:t>3</a:t>
            </a:fld>
            <a:endParaRPr lang="en-US"/>
          </a:p>
        </p:txBody>
      </p:sp>
    </p:spTree>
    <p:extLst>
      <p:ext uri="{BB962C8B-B14F-4D97-AF65-F5344CB8AC3E}">
        <p14:creationId xmlns:p14="http://schemas.microsoft.com/office/powerpoint/2010/main" val="2398707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2ED9325-097B-440B-A34A-CE1AD9A3B8DF}" type="datetime5">
              <a:rPr lang="en-US" smtClean="0"/>
              <a:pPr/>
              <a:t>28-May-18</a:t>
            </a:fld>
            <a:endParaRPr lang="en-GB" dirty="0"/>
          </a:p>
        </p:txBody>
      </p:sp>
      <p:sp>
        <p:nvSpPr>
          <p:cNvPr id="6" name="Rectangle 6"/>
          <p:cNvSpPr>
            <a:spLocks noGrp="1" noChangeArrowheads="1"/>
          </p:cNvSpPr>
          <p:nvPr>
            <p:ph type="ftr" sz="quarter" idx="4"/>
          </p:nvPr>
        </p:nvSpPr>
        <p:spPr>
          <a:ln/>
        </p:spPr>
        <p:txBody>
          <a:bodyPr/>
          <a:lstStyle/>
          <a:p>
            <a:r>
              <a:rPr lang="en-GB"/>
              <a:t>© 2011 Synopsys</a:t>
            </a:r>
            <a:endParaRPr lang="en-GB" dirty="0"/>
          </a:p>
        </p:txBody>
      </p:sp>
      <p:sp>
        <p:nvSpPr>
          <p:cNvPr id="1797122" name="Rectangle 2"/>
          <p:cNvSpPr>
            <a:spLocks noGrp="1" noRot="1" noChangeAspect="1" noChangeArrowheads="1" noTextEdit="1"/>
          </p:cNvSpPr>
          <p:nvPr>
            <p:ph type="sldImg"/>
          </p:nvPr>
        </p:nvSpPr>
        <p:spPr>
          <a:xfrm>
            <a:off x="1128713" y="701675"/>
            <a:ext cx="4584700" cy="3440113"/>
          </a:xfrm>
          <a:ln/>
        </p:spPr>
      </p:sp>
      <p:sp>
        <p:nvSpPr>
          <p:cNvPr id="1797123" name="Rectangle 3"/>
          <p:cNvSpPr>
            <a:spLocks noGrp="1" noChangeArrowheads="1"/>
          </p:cNvSpPr>
          <p:nvPr>
            <p:ph type="body" idx="1"/>
          </p:nvPr>
        </p:nvSpPr>
        <p:spPr>
          <a:xfrm>
            <a:off x="852786" y="4299857"/>
            <a:ext cx="5027414" cy="4386036"/>
          </a:xfrm>
        </p:spPr>
        <p:txBody>
          <a:bodyPr/>
          <a:lstStyle/>
          <a:p>
            <a:endParaRPr lang="en-US" sz="800" dirty="0"/>
          </a:p>
        </p:txBody>
      </p:sp>
      <p:sp>
        <p:nvSpPr>
          <p:cNvPr id="7" name="Slide Number Placeholder 6"/>
          <p:cNvSpPr>
            <a:spLocks noGrp="1"/>
          </p:cNvSpPr>
          <p:nvPr>
            <p:ph type="sldNum" sz="quarter" idx="10"/>
          </p:nvPr>
        </p:nvSpPr>
        <p:spPr/>
        <p:txBody>
          <a:bodyPr/>
          <a:lstStyle/>
          <a:p>
            <a:fld id="{F830553B-409D-4E4A-BC40-67AFFA673D75}" type="slidenum">
              <a:rPr lang="en-US" smtClean="0"/>
              <a:pPr/>
              <a:t>4</a:t>
            </a:fld>
            <a:endParaRPr lang="en-US"/>
          </a:p>
        </p:txBody>
      </p:sp>
    </p:spTree>
    <p:extLst>
      <p:ext uri="{BB962C8B-B14F-4D97-AF65-F5344CB8AC3E}">
        <p14:creationId xmlns:p14="http://schemas.microsoft.com/office/powerpoint/2010/main" val="2778088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D3D779-E82F-4054-81A8-052CD867011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2405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2ED9325-097B-440B-A34A-CE1AD9A3B8DF}" type="datetime5">
              <a:rPr lang="en-US" smtClean="0"/>
              <a:pPr/>
              <a:t>28-May-18</a:t>
            </a:fld>
            <a:endParaRPr lang="en-GB" dirty="0"/>
          </a:p>
        </p:txBody>
      </p:sp>
      <p:sp>
        <p:nvSpPr>
          <p:cNvPr id="6" name="Rectangle 6"/>
          <p:cNvSpPr>
            <a:spLocks noGrp="1" noChangeArrowheads="1"/>
          </p:cNvSpPr>
          <p:nvPr>
            <p:ph type="ftr" sz="quarter" idx="4"/>
          </p:nvPr>
        </p:nvSpPr>
        <p:spPr>
          <a:ln/>
        </p:spPr>
        <p:txBody>
          <a:bodyPr/>
          <a:lstStyle/>
          <a:p>
            <a:r>
              <a:rPr lang="en-GB"/>
              <a:t>© 2011 Synopsys</a:t>
            </a:r>
            <a:endParaRPr lang="en-GB" dirty="0"/>
          </a:p>
        </p:txBody>
      </p:sp>
      <p:sp>
        <p:nvSpPr>
          <p:cNvPr id="1797122" name="Rectangle 2"/>
          <p:cNvSpPr>
            <a:spLocks noGrp="1" noRot="1" noChangeAspect="1" noChangeArrowheads="1" noTextEdit="1"/>
          </p:cNvSpPr>
          <p:nvPr>
            <p:ph type="sldImg"/>
          </p:nvPr>
        </p:nvSpPr>
        <p:spPr>
          <a:xfrm>
            <a:off x="1128713" y="701675"/>
            <a:ext cx="4584700" cy="3440113"/>
          </a:xfrm>
          <a:ln/>
        </p:spPr>
      </p:sp>
      <p:sp>
        <p:nvSpPr>
          <p:cNvPr id="1797123" name="Rectangle 3"/>
          <p:cNvSpPr>
            <a:spLocks noGrp="1" noChangeArrowheads="1"/>
          </p:cNvSpPr>
          <p:nvPr>
            <p:ph type="body" idx="1"/>
          </p:nvPr>
        </p:nvSpPr>
        <p:spPr>
          <a:xfrm>
            <a:off x="852786" y="4299857"/>
            <a:ext cx="5027414" cy="4386036"/>
          </a:xfrm>
        </p:spPr>
        <p:txBody>
          <a:bodyPr/>
          <a:lstStyle/>
          <a:p>
            <a:endParaRPr lang="en-US" sz="800" dirty="0"/>
          </a:p>
        </p:txBody>
      </p:sp>
      <p:sp>
        <p:nvSpPr>
          <p:cNvPr id="7" name="Slide Number Placeholder 6"/>
          <p:cNvSpPr>
            <a:spLocks noGrp="1"/>
          </p:cNvSpPr>
          <p:nvPr>
            <p:ph type="sldNum" sz="quarter" idx="10"/>
          </p:nvPr>
        </p:nvSpPr>
        <p:spPr/>
        <p:txBody>
          <a:bodyPr/>
          <a:lstStyle/>
          <a:p>
            <a:fld id="{F830553B-409D-4E4A-BC40-67AFFA673D75}"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2ED9325-097B-440B-A34A-CE1AD9A3B8DF}" type="datetime5">
              <a:rPr lang="en-US" smtClean="0"/>
              <a:pPr/>
              <a:t>28-May-18</a:t>
            </a:fld>
            <a:endParaRPr lang="en-GB" dirty="0"/>
          </a:p>
        </p:txBody>
      </p:sp>
      <p:sp>
        <p:nvSpPr>
          <p:cNvPr id="6" name="Rectangle 6"/>
          <p:cNvSpPr>
            <a:spLocks noGrp="1" noChangeArrowheads="1"/>
          </p:cNvSpPr>
          <p:nvPr>
            <p:ph type="ftr" sz="quarter" idx="4"/>
          </p:nvPr>
        </p:nvSpPr>
        <p:spPr>
          <a:ln/>
        </p:spPr>
        <p:txBody>
          <a:bodyPr/>
          <a:lstStyle/>
          <a:p>
            <a:r>
              <a:rPr lang="en-GB"/>
              <a:t>© 2011 Synopsys</a:t>
            </a:r>
            <a:endParaRPr lang="en-GB" dirty="0"/>
          </a:p>
        </p:txBody>
      </p:sp>
      <p:sp>
        <p:nvSpPr>
          <p:cNvPr id="1797122" name="Rectangle 2"/>
          <p:cNvSpPr>
            <a:spLocks noGrp="1" noRot="1" noChangeAspect="1" noChangeArrowheads="1" noTextEdit="1"/>
          </p:cNvSpPr>
          <p:nvPr>
            <p:ph type="sldImg"/>
          </p:nvPr>
        </p:nvSpPr>
        <p:spPr>
          <a:xfrm>
            <a:off x="1128713" y="701675"/>
            <a:ext cx="4584700" cy="3440113"/>
          </a:xfrm>
          <a:ln/>
        </p:spPr>
      </p:sp>
      <p:sp>
        <p:nvSpPr>
          <p:cNvPr id="1797123" name="Rectangle 3"/>
          <p:cNvSpPr>
            <a:spLocks noGrp="1" noChangeArrowheads="1"/>
          </p:cNvSpPr>
          <p:nvPr>
            <p:ph type="body" idx="1"/>
          </p:nvPr>
        </p:nvSpPr>
        <p:spPr>
          <a:xfrm>
            <a:off x="852786" y="4299857"/>
            <a:ext cx="5027414" cy="4386036"/>
          </a:xfrm>
        </p:spPr>
        <p:txBody>
          <a:bodyPr/>
          <a:lstStyle/>
          <a:p>
            <a:endParaRPr lang="en-US" sz="800" dirty="0"/>
          </a:p>
        </p:txBody>
      </p:sp>
      <p:sp>
        <p:nvSpPr>
          <p:cNvPr id="7" name="Slide Number Placeholder 6"/>
          <p:cNvSpPr>
            <a:spLocks noGrp="1"/>
          </p:cNvSpPr>
          <p:nvPr>
            <p:ph type="sldNum" sz="quarter" idx="10"/>
          </p:nvPr>
        </p:nvSpPr>
        <p:spPr/>
        <p:txBody>
          <a:bodyPr/>
          <a:lstStyle/>
          <a:p>
            <a:fld id="{F830553B-409D-4E4A-BC40-67AFFA673D75}" type="slidenum">
              <a:rPr lang="en-US" smtClean="0"/>
              <a:pPr/>
              <a:t>9</a:t>
            </a:fld>
            <a:endParaRPr lang="en-US"/>
          </a:p>
        </p:txBody>
      </p:sp>
    </p:spTree>
    <p:extLst>
      <p:ext uri="{BB962C8B-B14F-4D97-AF65-F5344CB8AC3E}">
        <p14:creationId xmlns:p14="http://schemas.microsoft.com/office/powerpoint/2010/main" val="2645868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2ED9325-097B-440B-A34A-CE1AD9A3B8DF}" type="datetime5">
              <a:rPr lang="en-US" smtClean="0"/>
              <a:pPr/>
              <a:t>28-May-18</a:t>
            </a:fld>
            <a:endParaRPr lang="en-GB" dirty="0"/>
          </a:p>
        </p:txBody>
      </p:sp>
      <p:sp>
        <p:nvSpPr>
          <p:cNvPr id="6" name="Rectangle 6"/>
          <p:cNvSpPr>
            <a:spLocks noGrp="1" noChangeArrowheads="1"/>
          </p:cNvSpPr>
          <p:nvPr>
            <p:ph type="ftr" sz="quarter" idx="4"/>
          </p:nvPr>
        </p:nvSpPr>
        <p:spPr>
          <a:ln/>
        </p:spPr>
        <p:txBody>
          <a:bodyPr/>
          <a:lstStyle/>
          <a:p>
            <a:r>
              <a:rPr lang="en-GB"/>
              <a:t>© 2011 Synopsys</a:t>
            </a:r>
            <a:endParaRPr lang="en-GB" dirty="0"/>
          </a:p>
        </p:txBody>
      </p:sp>
      <p:sp>
        <p:nvSpPr>
          <p:cNvPr id="1797122" name="Rectangle 2"/>
          <p:cNvSpPr>
            <a:spLocks noGrp="1" noRot="1" noChangeAspect="1" noChangeArrowheads="1" noTextEdit="1"/>
          </p:cNvSpPr>
          <p:nvPr>
            <p:ph type="sldImg"/>
          </p:nvPr>
        </p:nvSpPr>
        <p:spPr>
          <a:xfrm>
            <a:off x="1128713" y="701675"/>
            <a:ext cx="4584700" cy="3440113"/>
          </a:xfrm>
          <a:ln/>
        </p:spPr>
      </p:sp>
      <p:sp>
        <p:nvSpPr>
          <p:cNvPr id="1797123" name="Rectangle 3"/>
          <p:cNvSpPr>
            <a:spLocks noGrp="1" noChangeArrowheads="1"/>
          </p:cNvSpPr>
          <p:nvPr>
            <p:ph type="body" idx="1"/>
          </p:nvPr>
        </p:nvSpPr>
        <p:spPr>
          <a:xfrm>
            <a:off x="852786" y="4299857"/>
            <a:ext cx="5027414" cy="4386036"/>
          </a:xfrm>
        </p:spPr>
        <p:txBody>
          <a:bodyPr/>
          <a:lstStyle/>
          <a:p>
            <a:endParaRPr lang="en-US" sz="800" dirty="0"/>
          </a:p>
        </p:txBody>
      </p:sp>
      <p:sp>
        <p:nvSpPr>
          <p:cNvPr id="7" name="Slide Number Placeholder 6"/>
          <p:cNvSpPr>
            <a:spLocks noGrp="1"/>
          </p:cNvSpPr>
          <p:nvPr>
            <p:ph type="sldNum" sz="quarter" idx="10"/>
          </p:nvPr>
        </p:nvSpPr>
        <p:spPr/>
        <p:txBody>
          <a:bodyPr/>
          <a:lstStyle/>
          <a:p>
            <a:fld id="{F830553B-409D-4E4A-BC40-67AFFA673D75}" type="slidenum">
              <a:rPr lang="en-US" smtClean="0"/>
              <a:pPr/>
              <a:t>10</a:t>
            </a:fld>
            <a:endParaRPr lang="en-US"/>
          </a:p>
        </p:txBody>
      </p:sp>
    </p:spTree>
    <p:extLst>
      <p:ext uri="{BB962C8B-B14F-4D97-AF65-F5344CB8AC3E}">
        <p14:creationId xmlns:p14="http://schemas.microsoft.com/office/powerpoint/2010/main" val="2457789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2ED9325-097B-440B-A34A-CE1AD9A3B8DF}" type="datetime5">
              <a:rPr lang="en-US" smtClean="0"/>
              <a:pPr/>
              <a:t>28-May-18</a:t>
            </a:fld>
            <a:endParaRPr lang="en-GB" dirty="0"/>
          </a:p>
        </p:txBody>
      </p:sp>
      <p:sp>
        <p:nvSpPr>
          <p:cNvPr id="6" name="Rectangle 6"/>
          <p:cNvSpPr>
            <a:spLocks noGrp="1" noChangeArrowheads="1"/>
          </p:cNvSpPr>
          <p:nvPr>
            <p:ph type="ftr" sz="quarter" idx="4"/>
          </p:nvPr>
        </p:nvSpPr>
        <p:spPr>
          <a:ln/>
        </p:spPr>
        <p:txBody>
          <a:bodyPr/>
          <a:lstStyle/>
          <a:p>
            <a:r>
              <a:rPr lang="en-GB"/>
              <a:t>© 2011 Synopsys</a:t>
            </a:r>
            <a:endParaRPr lang="en-GB" dirty="0"/>
          </a:p>
        </p:txBody>
      </p:sp>
      <p:sp>
        <p:nvSpPr>
          <p:cNvPr id="1797122" name="Rectangle 2"/>
          <p:cNvSpPr>
            <a:spLocks noGrp="1" noRot="1" noChangeAspect="1" noChangeArrowheads="1" noTextEdit="1"/>
          </p:cNvSpPr>
          <p:nvPr>
            <p:ph type="sldImg"/>
          </p:nvPr>
        </p:nvSpPr>
        <p:spPr>
          <a:xfrm>
            <a:off x="1128713" y="701675"/>
            <a:ext cx="4584700" cy="3440113"/>
          </a:xfrm>
          <a:ln/>
        </p:spPr>
      </p:sp>
      <p:sp>
        <p:nvSpPr>
          <p:cNvPr id="1797123" name="Rectangle 3"/>
          <p:cNvSpPr>
            <a:spLocks noGrp="1" noChangeArrowheads="1"/>
          </p:cNvSpPr>
          <p:nvPr>
            <p:ph type="body" idx="1"/>
          </p:nvPr>
        </p:nvSpPr>
        <p:spPr>
          <a:xfrm>
            <a:off x="852786" y="4299857"/>
            <a:ext cx="5027414" cy="4386036"/>
          </a:xfrm>
        </p:spPr>
        <p:txBody>
          <a:bodyPr/>
          <a:lstStyle/>
          <a:p>
            <a:endParaRPr lang="en-US" sz="800" dirty="0"/>
          </a:p>
        </p:txBody>
      </p:sp>
      <p:sp>
        <p:nvSpPr>
          <p:cNvPr id="7" name="Slide Number Placeholder 6"/>
          <p:cNvSpPr>
            <a:spLocks noGrp="1"/>
          </p:cNvSpPr>
          <p:nvPr>
            <p:ph type="sldNum" sz="quarter" idx="10"/>
          </p:nvPr>
        </p:nvSpPr>
        <p:spPr/>
        <p:txBody>
          <a:bodyPr/>
          <a:lstStyle/>
          <a:p>
            <a:fld id="{F830553B-409D-4E4A-BC40-67AFFA673D75}" type="slidenum">
              <a:rPr lang="en-US" smtClean="0"/>
              <a:pPr/>
              <a:t>11</a:t>
            </a:fld>
            <a:endParaRPr lang="en-US"/>
          </a:p>
        </p:txBody>
      </p:sp>
    </p:spTree>
    <p:extLst>
      <p:ext uri="{BB962C8B-B14F-4D97-AF65-F5344CB8AC3E}">
        <p14:creationId xmlns:p14="http://schemas.microsoft.com/office/powerpoint/2010/main" val="3094609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2ED9325-097B-440B-A34A-CE1AD9A3B8DF}" type="datetime5">
              <a:rPr lang="en-US" smtClean="0"/>
              <a:pPr/>
              <a:t>28-May-18</a:t>
            </a:fld>
            <a:endParaRPr lang="en-GB" dirty="0"/>
          </a:p>
        </p:txBody>
      </p:sp>
      <p:sp>
        <p:nvSpPr>
          <p:cNvPr id="6" name="Rectangle 6"/>
          <p:cNvSpPr>
            <a:spLocks noGrp="1" noChangeArrowheads="1"/>
          </p:cNvSpPr>
          <p:nvPr>
            <p:ph type="ftr" sz="quarter" idx="4"/>
          </p:nvPr>
        </p:nvSpPr>
        <p:spPr>
          <a:ln/>
        </p:spPr>
        <p:txBody>
          <a:bodyPr/>
          <a:lstStyle/>
          <a:p>
            <a:r>
              <a:rPr lang="en-GB"/>
              <a:t>© 2011 Synopsys</a:t>
            </a:r>
            <a:endParaRPr lang="en-GB" dirty="0"/>
          </a:p>
        </p:txBody>
      </p:sp>
      <p:sp>
        <p:nvSpPr>
          <p:cNvPr id="1797122" name="Rectangle 2"/>
          <p:cNvSpPr>
            <a:spLocks noGrp="1" noRot="1" noChangeAspect="1" noChangeArrowheads="1" noTextEdit="1"/>
          </p:cNvSpPr>
          <p:nvPr>
            <p:ph type="sldImg"/>
          </p:nvPr>
        </p:nvSpPr>
        <p:spPr>
          <a:xfrm>
            <a:off x="1128713" y="701675"/>
            <a:ext cx="4584700" cy="3440113"/>
          </a:xfrm>
          <a:ln/>
        </p:spPr>
      </p:sp>
      <p:sp>
        <p:nvSpPr>
          <p:cNvPr id="1797123" name="Rectangle 3"/>
          <p:cNvSpPr>
            <a:spLocks noGrp="1" noChangeArrowheads="1"/>
          </p:cNvSpPr>
          <p:nvPr>
            <p:ph type="body" idx="1"/>
          </p:nvPr>
        </p:nvSpPr>
        <p:spPr>
          <a:xfrm>
            <a:off x="852786" y="4299857"/>
            <a:ext cx="5027414" cy="4386036"/>
          </a:xfrm>
        </p:spPr>
        <p:txBody>
          <a:bodyPr/>
          <a:lstStyle/>
          <a:p>
            <a:endParaRPr lang="en-US" sz="800" dirty="0"/>
          </a:p>
        </p:txBody>
      </p:sp>
      <p:sp>
        <p:nvSpPr>
          <p:cNvPr id="7" name="Slide Number Placeholder 6"/>
          <p:cNvSpPr>
            <a:spLocks noGrp="1"/>
          </p:cNvSpPr>
          <p:nvPr>
            <p:ph type="sldNum" sz="quarter" idx="10"/>
          </p:nvPr>
        </p:nvSpPr>
        <p:spPr/>
        <p:txBody>
          <a:bodyPr/>
          <a:lstStyle/>
          <a:p>
            <a:fld id="{F830553B-409D-4E4A-BC40-67AFFA673D75}" type="slidenum">
              <a:rPr lang="en-US" smtClean="0"/>
              <a:pPr/>
              <a:t>12</a:t>
            </a:fld>
            <a:endParaRPr lang="en-US"/>
          </a:p>
        </p:txBody>
      </p:sp>
    </p:spTree>
    <p:extLst>
      <p:ext uri="{BB962C8B-B14F-4D97-AF65-F5344CB8AC3E}">
        <p14:creationId xmlns:p14="http://schemas.microsoft.com/office/powerpoint/2010/main" val="15290094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 y="4790205"/>
            <a:ext cx="9147854" cy="2067796"/>
          </a:xfrm>
          <a:prstGeom prst="rect">
            <a:avLst/>
          </a:prstGeom>
        </p:spPr>
      </p:pic>
      <p:sp>
        <p:nvSpPr>
          <p:cNvPr id="8" name="Text Placeholder 15"/>
          <p:cNvSpPr>
            <a:spLocks noGrp="1"/>
          </p:cNvSpPr>
          <p:nvPr>
            <p:ph type="body" sz="quarter" idx="10" hasCustomPrompt="1"/>
          </p:nvPr>
        </p:nvSpPr>
        <p:spPr>
          <a:xfrm>
            <a:off x="457200" y="4108495"/>
            <a:ext cx="8221892" cy="731520"/>
          </a:xfrm>
        </p:spPr>
        <p:txBody>
          <a:bodyPr anchor="b"/>
          <a:lstStyle>
            <a:lvl1pPr marL="0" indent="0" algn="l">
              <a:buNone/>
              <a:defRPr sz="20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lang="en-US" dirty="0"/>
              <a:t>Presenter’s Name</a:t>
            </a:r>
          </a:p>
        </p:txBody>
      </p:sp>
      <p:sp>
        <p:nvSpPr>
          <p:cNvPr id="9" name="Text Placeholder 18"/>
          <p:cNvSpPr>
            <a:spLocks noGrp="1"/>
          </p:cNvSpPr>
          <p:nvPr>
            <p:ph type="body" sz="quarter" idx="11" hasCustomPrompt="1"/>
          </p:nvPr>
        </p:nvSpPr>
        <p:spPr>
          <a:xfrm>
            <a:off x="457200" y="4861719"/>
            <a:ext cx="3657600" cy="396815"/>
          </a:xfrm>
        </p:spPr>
        <p:txBody>
          <a:bodyPr anchor="b"/>
          <a:lstStyle>
            <a:lvl1pPr algn="l">
              <a:buNone/>
              <a:defRPr sz="1800">
                <a:solidFill>
                  <a:schemeClr val="tx1"/>
                </a:solidFill>
                <a:effectLst/>
              </a:defRPr>
            </a:lvl1pPr>
          </a:lstStyle>
          <a:p>
            <a:pPr lvl="0"/>
            <a:r>
              <a:rPr lang="en-US" dirty="0"/>
              <a:t>Date</a:t>
            </a:r>
          </a:p>
        </p:txBody>
      </p:sp>
      <p:sp>
        <p:nvSpPr>
          <p:cNvPr id="21" name="Subtitle 2"/>
          <p:cNvSpPr>
            <a:spLocks noGrp="1"/>
          </p:cNvSpPr>
          <p:nvPr>
            <p:ph type="subTitle" idx="1" hasCustomPrompt="1"/>
          </p:nvPr>
        </p:nvSpPr>
        <p:spPr>
          <a:xfrm>
            <a:off x="457200" y="3094851"/>
            <a:ext cx="8222942" cy="917516"/>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a Subtitle</a:t>
            </a:r>
          </a:p>
        </p:txBody>
      </p:sp>
      <p:sp>
        <p:nvSpPr>
          <p:cNvPr id="22" name="Title 1"/>
          <p:cNvSpPr>
            <a:spLocks noGrp="1"/>
          </p:cNvSpPr>
          <p:nvPr>
            <p:ph type="ctrTitle" hasCustomPrompt="1"/>
          </p:nvPr>
        </p:nvSpPr>
        <p:spPr>
          <a:xfrm>
            <a:off x="457200" y="1895641"/>
            <a:ext cx="8229600" cy="1177506"/>
          </a:xfrm>
        </p:spPr>
        <p:txBody>
          <a:bodyPr anchor="b">
            <a:noAutofit/>
          </a:bodyPr>
          <a:lstStyle>
            <a:lvl1pPr algn="l">
              <a:defRPr sz="3600">
                <a:solidFill>
                  <a:schemeClr val="tx1"/>
                </a:solidFill>
                <a:effectLst/>
              </a:defRPr>
            </a:lvl1pPr>
          </a:lstStyle>
          <a:p>
            <a:r>
              <a:rPr lang="en-US" dirty="0"/>
              <a:t>Click To Add a Title</a:t>
            </a:r>
          </a:p>
        </p:txBody>
      </p:sp>
      <p:pic>
        <p:nvPicPr>
          <p:cNvPr id="2050" name="Picture 2" descr="Description: cid:image004.png@01D0EF0A.9B05467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15200" y="381000"/>
            <a:ext cx="134302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457200" y="428498"/>
            <a:ext cx="4678940" cy="307777"/>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a:solidFill>
                  <a:schemeClr val="bg2">
                    <a:lumMod val="50000"/>
                  </a:schemeClr>
                </a:solidFill>
              </a:rPr>
              <a:t>Synopsys ARC Design Competition</a:t>
            </a:r>
            <a:endParaRPr lang="en-US" sz="1400" dirty="0">
              <a:solidFill>
                <a:schemeClr val="bg2">
                  <a:lumMod val="50000"/>
                </a:schemeClr>
              </a:solidFill>
            </a:endParaRPr>
          </a:p>
        </p:txBody>
      </p:sp>
      <p:pic>
        <p:nvPicPr>
          <p:cNvPr id="3074" name="Picture 2" descr="Description: C:\Users\pgarden\AppData\Local\Microsoft\Windows\Temporary Internet Files\Content.Outlook\6Y0C4C91\IMG_0003.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079099" y="5324751"/>
            <a:ext cx="1815225" cy="1305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6908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a Title</a:t>
            </a:r>
          </a:p>
        </p:txBody>
      </p:sp>
      <p:sp>
        <p:nvSpPr>
          <p:cNvPr id="3" name="Footer Placeholder 2"/>
          <p:cNvSpPr>
            <a:spLocks noGrp="1"/>
          </p:cNvSpPr>
          <p:nvPr>
            <p:ph type="ftr" sz="quarter" idx="10"/>
          </p:nvPr>
        </p:nvSpPr>
        <p:spPr/>
        <p:txBody>
          <a:bodyPr/>
          <a:lstStyle/>
          <a:p>
            <a:endParaRPr lang="en-US"/>
          </a:p>
        </p:txBody>
      </p:sp>
      <p:sp>
        <p:nvSpPr>
          <p:cNvPr id="4" name="TextBox 3"/>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5" name="TextBox 4"/>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6" name="Picture 5"/>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3479426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Sub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a Title</a:t>
            </a:r>
          </a:p>
        </p:txBody>
      </p:sp>
      <p:sp>
        <p:nvSpPr>
          <p:cNvPr id="3" name="Text Placeholder 6"/>
          <p:cNvSpPr>
            <a:spLocks noGrp="1"/>
          </p:cNvSpPr>
          <p:nvPr>
            <p:ph type="body" sz="quarter" idx="12" hasCustomPrompt="1"/>
          </p:nvPr>
        </p:nvSpPr>
        <p:spPr>
          <a:xfrm>
            <a:off x="457200" y="838200"/>
            <a:ext cx="8686800" cy="457200"/>
          </a:xfrm>
        </p:spPr>
        <p:txBody>
          <a:bodyPr/>
          <a:lstStyle>
            <a:lvl1pPr marL="0" indent="0">
              <a:buNone/>
              <a:defRPr sz="2000" i="1"/>
            </a:lvl1pPr>
          </a:lstStyle>
          <a:p>
            <a:pPr lvl="0"/>
            <a:r>
              <a:rPr lang="en-US" dirty="0"/>
              <a:t>Click to Add a Subtitle</a:t>
            </a:r>
          </a:p>
        </p:txBody>
      </p:sp>
      <p:sp>
        <p:nvSpPr>
          <p:cNvPr id="4" name="Footer Placeholder 3"/>
          <p:cNvSpPr>
            <a:spLocks noGrp="1"/>
          </p:cNvSpPr>
          <p:nvPr>
            <p:ph type="ftr" sz="quarter" idx="13"/>
          </p:nvPr>
        </p:nvSpPr>
        <p:spPr/>
        <p:txBody>
          <a:bodyPr/>
          <a:lstStyle/>
          <a:p>
            <a:endParaRPr lang="en-US"/>
          </a:p>
        </p:txBody>
      </p:sp>
      <p:sp>
        <p:nvSpPr>
          <p:cNvPr id="5" name="TextBox 4"/>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6" name="TextBox 5"/>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7" name="Picture 6"/>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1970597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endParaRPr lang="en-US"/>
          </a:p>
        </p:txBody>
      </p:sp>
      <p:sp>
        <p:nvSpPr>
          <p:cNvPr id="3" name="TextBox 2"/>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4" name="TextBox 3"/>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5" name="Picture 4"/>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3133212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Four Content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p:nvPr>
        </p:nvSpPr>
        <p:spPr>
          <a:xfrm>
            <a:off x="457200" y="1414730"/>
            <a:ext cx="4032504" cy="2377440"/>
          </a:xfrm>
        </p:spPr>
        <p:txBody>
          <a:bodyPr/>
          <a:lstStyle/>
          <a:p>
            <a:pPr lvl="0"/>
            <a:r>
              <a:rPr lang="en-US"/>
              <a:t>Click to edit Master text styles</a:t>
            </a:r>
          </a:p>
          <a:p>
            <a:pPr lvl="1"/>
            <a:r>
              <a:rPr lang="en-US"/>
              <a:t>Second level</a:t>
            </a:r>
          </a:p>
          <a:p>
            <a:pPr lvl="2"/>
            <a:r>
              <a:rPr lang="en-US"/>
              <a:t>Third level</a:t>
            </a:r>
          </a:p>
        </p:txBody>
      </p:sp>
      <p:sp>
        <p:nvSpPr>
          <p:cNvPr id="7" name="Content Placeholder 6"/>
          <p:cNvSpPr>
            <a:spLocks noGrp="1"/>
          </p:cNvSpPr>
          <p:nvPr>
            <p:ph sz="quarter" idx="12"/>
          </p:nvPr>
        </p:nvSpPr>
        <p:spPr>
          <a:xfrm>
            <a:off x="4648200" y="1414730"/>
            <a:ext cx="4032504" cy="2377440"/>
          </a:xfrm>
        </p:spPr>
        <p:txBody>
          <a:bodyPr/>
          <a:lstStyle/>
          <a:p>
            <a:pPr lvl="0"/>
            <a:r>
              <a:rPr lang="en-US"/>
              <a:t>Click to edit Master text styles</a:t>
            </a:r>
          </a:p>
          <a:p>
            <a:pPr lvl="1"/>
            <a:r>
              <a:rPr lang="en-US"/>
              <a:t>Second level</a:t>
            </a:r>
          </a:p>
          <a:p>
            <a:pPr lvl="2"/>
            <a:r>
              <a:rPr lang="en-US"/>
              <a:t>Third level</a:t>
            </a:r>
          </a:p>
        </p:txBody>
      </p:sp>
      <p:sp>
        <p:nvSpPr>
          <p:cNvPr id="9" name="Content Placeholder 8"/>
          <p:cNvSpPr>
            <a:spLocks noGrp="1"/>
          </p:cNvSpPr>
          <p:nvPr>
            <p:ph sz="quarter" idx="13"/>
          </p:nvPr>
        </p:nvSpPr>
        <p:spPr>
          <a:xfrm>
            <a:off x="457200" y="3965268"/>
            <a:ext cx="4032504" cy="2377440"/>
          </a:xfrm>
        </p:spPr>
        <p:txBody>
          <a:bodyPr/>
          <a:lstStyle/>
          <a:p>
            <a:pPr lvl="0"/>
            <a:r>
              <a:rPr lang="en-US"/>
              <a:t>Click to edit Master text styles</a:t>
            </a:r>
          </a:p>
          <a:p>
            <a:pPr lvl="1"/>
            <a:r>
              <a:rPr lang="en-US"/>
              <a:t>Second level</a:t>
            </a:r>
          </a:p>
          <a:p>
            <a:pPr lvl="2"/>
            <a:r>
              <a:rPr lang="en-US"/>
              <a:t>Third level</a:t>
            </a:r>
          </a:p>
        </p:txBody>
      </p:sp>
      <p:sp>
        <p:nvSpPr>
          <p:cNvPr id="11" name="Content Placeholder 10"/>
          <p:cNvSpPr>
            <a:spLocks noGrp="1"/>
          </p:cNvSpPr>
          <p:nvPr>
            <p:ph sz="quarter" idx="14"/>
          </p:nvPr>
        </p:nvSpPr>
        <p:spPr>
          <a:xfrm>
            <a:off x="4648200" y="3965268"/>
            <a:ext cx="4032504" cy="2377440"/>
          </a:xfrm>
        </p:spPr>
        <p:txBody>
          <a:bodyPr/>
          <a:lstStyle/>
          <a:p>
            <a:pPr lvl="0"/>
            <a:r>
              <a:rPr lang="en-US"/>
              <a:t>Click to edit Master text styles</a:t>
            </a:r>
          </a:p>
          <a:p>
            <a:pPr lvl="1"/>
            <a:r>
              <a:rPr lang="en-US"/>
              <a:t>Second level</a:t>
            </a:r>
          </a:p>
          <a:p>
            <a:pPr lvl="2"/>
            <a:r>
              <a:rPr lang="en-US"/>
              <a:t>Third level</a:t>
            </a:r>
          </a:p>
        </p:txBody>
      </p:sp>
      <p:sp>
        <p:nvSpPr>
          <p:cNvPr id="12" name="Text Placeholder 6"/>
          <p:cNvSpPr>
            <a:spLocks noGrp="1"/>
          </p:cNvSpPr>
          <p:nvPr>
            <p:ph type="body" sz="quarter" idx="15" hasCustomPrompt="1"/>
          </p:nvPr>
        </p:nvSpPr>
        <p:spPr>
          <a:xfrm>
            <a:off x="457200" y="838200"/>
            <a:ext cx="8686800" cy="457200"/>
          </a:xfrm>
        </p:spPr>
        <p:txBody>
          <a:bodyPr/>
          <a:lstStyle>
            <a:lvl1pPr marL="0" indent="0">
              <a:buNone/>
              <a:defRPr sz="2000" i="1"/>
            </a:lvl1pPr>
          </a:lstStyle>
          <a:p>
            <a:pPr lvl="0"/>
            <a:r>
              <a:rPr lang="en-US" dirty="0"/>
              <a:t>Click to Add a Subtitle</a:t>
            </a:r>
          </a:p>
        </p:txBody>
      </p:sp>
      <p:sp>
        <p:nvSpPr>
          <p:cNvPr id="10" name="TextBox 9"/>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13" name="TextBox 12"/>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4" name="Picture 13"/>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589440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and Content Gray Bar">
    <p:spTree>
      <p:nvGrpSpPr>
        <p:cNvPr id="1" name=""/>
        <p:cNvGrpSpPr/>
        <p:nvPr/>
      </p:nvGrpSpPr>
      <p:grpSpPr>
        <a:xfrm>
          <a:off x="0" y="0"/>
          <a:ext cx="0" cy="0"/>
          <a:chOff x="0" y="0"/>
          <a:chExt cx="0" cy="0"/>
        </a:xfrm>
      </p:grpSpPr>
      <p:sp>
        <p:nvSpPr>
          <p:cNvPr id="3" name="Rectangle 2"/>
          <p:cNvSpPr/>
          <p:nvPr/>
        </p:nvSpPr>
        <p:spPr>
          <a:xfrm>
            <a:off x="0" y="1311214"/>
            <a:ext cx="9144000" cy="50932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hasCustomPrompt="1"/>
          </p:nvPr>
        </p:nvSpPr>
        <p:spPr>
          <a:xfrm>
            <a:off x="457200" y="68332"/>
            <a:ext cx="8686800" cy="1143000"/>
          </a:xfrm>
        </p:spPr>
        <p:txBody>
          <a:bodyPr/>
          <a:lstStyle>
            <a:lvl1pPr>
              <a:defRPr/>
            </a:lvl1pPr>
          </a:lstStyle>
          <a:p>
            <a:r>
              <a:rPr lang="en-US" dirty="0"/>
              <a:t>Click to Add a Title</a:t>
            </a:r>
          </a:p>
        </p:txBody>
      </p:sp>
      <p:sp>
        <p:nvSpPr>
          <p:cNvPr id="5" name="Content Placeholder 8"/>
          <p:cNvSpPr>
            <a:spLocks noGrp="1"/>
          </p:cNvSpPr>
          <p:nvPr>
            <p:ph sz="quarter" idx="10"/>
          </p:nvPr>
        </p:nvSpPr>
        <p:spPr>
          <a:xfrm>
            <a:off x="457200" y="1414462"/>
            <a:ext cx="8229600" cy="4833937"/>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a:t>Click to edit Master text styles</a:t>
            </a:r>
          </a:p>
          <a:p>
            <a:pPr lvl="1"/>
            <a:r>
              <a:rPr lang="en-US"/>
              <a:t>Second level</a:t>
            </a:r>
          </a:p>
          <a:p>
            <a:pPr lvl="2"/>
            <a:r>
              <a:rPr lang="en-US"/>
              <a:t>Third level</a:t>
            </a:r>
          </a:p>
        </p:txBody>
      </p:sp>
      <p:sp>
        <p:nvSpPr>
          <p:cNvPr id="6" name="Text Placeholder 6"/>
          <p:cNvSpPr>
            <a:spLocks noGrp="1"/>
          </p:cNvSpPr>
          <p:nvPr>
            <p:ph type="body" sz="quarter" idx="11" hasCustomPrompt="1"/>
          </p:nvPr>
        </p:nvSpPr>
        <p:spPr>
          <a:xfrm>
            <a:off x="457200" y="838200"/>
            <a:ext cx="8686800" cy="457200"/>
          </a:xfrm>
        </p:spPr>
        <p:txBody>
          <a:bodyPr/>
          <a:lstStyle>
            <a:lvl1pPr marL="0" indent="0">
              <a:buNone/>
              <a:defRPr sz="2000" i="1"/>
            </a:lvl1pPr>
          </a:lstStyle>
          <a:p>
            <a:pPr lvl="0"/>
            <a:r>
              <a:rPr lang="en-US" dirty="0"/>
              <a:t>Click to Add a Subtitle</a:t>
            </a:r>
          </a:p>
        </p:txBody>
      </p:sp>
      <p:sp>
        <p:nvSpPr>
          <p:cNvPr id="7" name="Footer Placeholder 6"/>
          <p:cNvSpPr>
            <a:spLocks noGrp="1"/>
          </p:cNvSpPr>
          <p:nvPr>
            <p:ph type="ftr" sz="quarter" idx="12"/>
          </p:nvPr>
        </p:nvSpPr>
        <p:spPr/>
        <p:txBody>
          <a:bodyPr/>
          <a:lstStyle/>
          <a:p>
            <a:endParaRPr lang="en-US"/>
          </a:p>
        </p:txBody>
      </p:sp>
      <p:sp>
        <p:nvSpPr>
          <p:cNvPr id="8" name="TextBox 7"/>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9" name="TextBox 8"/>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0" name="Picture 9"/>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4201454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wo Column Gray">
    <p:bg>
      <p:bgRef idx="1001">
        <a:schemeClr val="bg1"/>
      </p:bgRef>
    </p:bg>
    <p:spTree>
      <p:nvGrpSpPr>
        <p:cNvPr id="1" name=""/>
        <p:cNvGrpSpPr/>
        <p:nvPr/>
      </p:nvGrpSpPr>
      <p:grpSpPr>
        <a:xfrm>
          <a:off x="0" y="0"/>
          <a:ext cx="0" cy="0"/>
          <a:chOff x="0" y="0"/>
          <a:chExt cx="0" cy="0"/>
        </a:xfrm>
      </p:grpSpPr>
      <p:sp>
        <p:nvSpPr>
          <p:cNvPr id="7" name="Rectangle 6"/>
          <p:cNvSpPr/>
          <p:nvPr/>
        </p:nvSpPr>
        <p:spPr>
          <a:xfrm>
            <a:off x="0" y="1311214"/>
            <a:ext cx="9144000" cy="50932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2" name="Title 1"/>
          <p:cNvSpPr>
            <a:spLocks noGrp="1"/>
          </p:cNvSpPr>
          <p:nvPr>
            <p:ph type="title" hasCustomPrompt="1"/>
          </p:nvPr>
        </p:nvSpPr>
        <p:spPr/>
        <p:txBody>
          <a:bodyPr/>
          <a:lstStyle/>
          <a:p>
            <a:r>
              <a:rPr lang="en-US" dirty="0"/>
              <a:t>Click to Add a Title</a:t>
            </a:r>
          </a:p>
        </p:txBody>
      </p:sp>
      <p:sp>
        <p:nvSpPr>
          <p:cNvPr id="3" name="Content Placeholder 2"/>
          <p:cNvSpPr>
            <a:spLocks noGrp="1"/>
          </p:cNvSpPr>
          <p:nvPr>
            <p:ph sz="half" idx="1"/>
          </p:nvPr>
        </p:nvSpPr>
        <p:spPr>
          <a:xfrm>
            <a:off x="457200" y="1414462"/>
            <a:ext cx="40386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414462"/>
            <a:ext cx="40386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stStyle>
          <a:p>
            <a:pPr lvl="0"/>
            <a:r>
              <a:rPr lang="en-US"/>
              <a:t>Click to edit Master text styles</a:t>
            </a:r>
          </a:p>
          <a:p>
            <a:pPr lvl="1"/>
            <a:r>
              <a:rPr lang="en-US"/>
              <a:t>Second level</a:t>
            </a:r>
          </a:p>
          <a:p>
            <a:pPr lvl="2"/>
            <a:r>
              <a:rPr lang="en-US"/>
              <a:t>Third level</a:t>
            </a:r>
          </a:p>
        </p:txBody>
      </p:sp>
      <p:sp>
        <p:nvSpPr>
          <p:cNvPr id="5" name="Text Placeholder 6"/>
          <p:cNvSpPr>
            <a:spLocks noGrp="1"/>
          </p:cNvSpPr>
          <p:nvPr>
            <p:ph type="body" sz="quarter" idx="12" hasCustomPrompt="1"/>
          </p:nvPr>
        </p:nvSpPr>
        <p:spPr>
          <a:xfrm>
            <a:off x="457200" y="838200"/>
            <a:ext cx="8686800" cy="457200"/>
          </a:xfrm>
        </p:spPr>
        <p:txBody>
          <a:bodyPr/>
          <a:lstStyle>
            <a:lvl1pPr marL="0" indent="0">
              <a:buNone/>
              <a:defRPr sz="2000" i="1"/>
            </a:lvl1pPr>
          </a:lstStyle>
          <a:p>
            <a:pPr lvl="0"/>
            <a:r>
              <a:rPr lang="en-US" dirty="0"/>
              <a:t>Click to Add a Subtitle</a:t>
            </a:r>
          </a:p>
        </p:txBody>
      </p:sp>
      <p:sp>
        <p:nvSpPr>
          <p:cNvPr id="6" name="Footer Placeholder 5"/>
          <p:cNvSpPr>
            <a:spLocks noGrp="1"/>
          </p:cNvSpPr>
          <p:nvPr>
            <p:ph type="ftr" sz="quarter" idx="13"/>
          </p:nvPr>
        </p:nvSpPr>
        <p:spPr/>
        <p:txBody>
          <a:bodyPr/>
          <a:lstStyle/>
          <a:p>
            <a:endParaRPr lang="en-US"/>
          </a:p>
        </p:txBody>
      </p:sp>
      <p:sp>
        <p:nvSpPr>
          <p:cNvPr id="8" name="TextBox 7"/>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9" name="TextBox 8"/>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0" name="Picture 9"/>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3881897917"/>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Half Gra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a Title</a:t>
            </a:r>
          </a:p>
        </p:txBody>
      </p:sp>
      <p:sp>
        <p:nvSpPr>
          <p:cNvPr id="3" name="Footer Placeholder 2"/>
          <p:cNvSpPr>
            <a:spLocks noGrp="1"/>
          </p:cNvSpPr>
          <p:nvPr>
            <p:ph type="ftr" sz="quarter" idx="10"/>
          </p:nvPr>
        </p:nvSpPr>
        <p:spPr/>
        <p:txBody>
          <a:bodyPr/>
          <a:lstStyle/>
          <a:p>
            <a:endParaRPr lang="en-US"/>
          </a:p>
        </p:txBody>
      </p:sp>
      <p:sp>
        <p:nvSpPr>
          <p:cNvPr id="4" name="Text Placeholder 6"/>
          <p:cNvSpPr>
            <a:spLocks noGrp="1"/>
          </p:cNvSpPr>
          <p:nvPr>
            <p:ph type="body" sz="quarter" idx="12" hasCustomPrompt="1"/>
          </p:nvPr>
        </p:nvSpPr>
        <p:spPr>
          <a:xfrm>
            <a:off x="457200" y="838200"/>
            <a:ext cx="8686800" cy="457200"/>
          </a:xfrm>
        </p:spPr>
        <p:txBody>
          <a:bodyPr/>
          <a:lstStyle>
            <a:lvl1pPr marL="0" indent="0">
              <a:buNone/>
              <a:defRPr sz="2000" i="1"/>
            </a:lvl1pPr>
          </a:lstStyle>
          <a:p>
            <a:pPr lvl="0"/>
            <a:r>
              <a:rPr lang="en-US" dirty="0"/>
              <a:t>Click to Add a Subtitle</a:t>
            </a:r>
          </a:p>
        </p:txBody>
      </p:sp>
      <p:sp>
        <p:nvSpPr>
          <p:cNvPr id="7" name="Rectangle 6"/>
          <p:cNvSpPr/>
          <p:nvPr/>
        </p:nvSpPr>
        <p:spPr>
          <a:xfrm>
            <a:off x="0" y="3959188"/>
            <a:ext cx="9144000" cy="24416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8" name="Content Placeholder 7"/>
          <p:cNvSpPr>
            <a:spLocks noGrp="1"/>
          </p:cNvSpPr>
          <p:nvPr>
            <p:ph sz="quarter" idx="13"/>
          </p:nvPr>
        </p:nvSpPr>
        <p:spPr>
          <a:xfrm>
            <a:off x="457200" y="1414462"/>
            <a:ext cx="8220974" cy="4852988"/>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a:t>Click to edit Master text styles</a:t>
            </a:r>
          </a:p>
          <a:p>
            <a:pPr lvl="1"/>
            <a:r>
              <a:rPr lang="en-US"/>
              <a:t>Second level</a:t>
            </a:r>
          </a:p>
          <a:p>
            <a:pPr lvl="2"/>
            <a:r>
              <a:rPr lang="en-US"/>
              <a:t>Third level</a:t>
            </a:r>
          </a:p>
        </p:txBody>
      </p:sp>
      <p:sp>
        <p:nvSpPr>
          <p:cNvPr id="9" name="TextBox 8"/>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10" name="TextBox 9"/>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1" name="Picture 10"/>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3747825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wo Content Gray Bar_1">
    <p:spTree>
      <p:nvGrpSpPr>
        <p:cNvPr id="1" name=""/>
        <p:cNvGrpSpPr/>
        <p:nvPr/>
      </p:nvGrpSpPr>
      <p:grpSpPr>
        <a:xfrm>
          <a:off x="0" y="0"/>
          <a:ext cx="0" cy="0"/>
          <a:chOff x="0" y="0"/>
          <a:chExt cx="0" cy="0"/>
        </a:xfrm>
      </p:grpSpPr>
      <p:sp>
        <p:nvSpPr>
          <p:cNvPr id="3" name="Rectangle 2"/>
          <p:cNvSpPr/>
          <p:nvPr/>
        </p:nvSpPr>
        <p:spPr>
          <a:xfrm>
            <a:off x="2398142" y="0"/>
            <a:ext cx="6745857"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hasCustomPrompt="1"/>
          </p:nvPr>
        </p:nvSpPr>
        <p:spPr>
          <a:xfrm>
            <a:off x="2648204" y="57150"/>
            <a:ext cx="6495795" cy="1143000"/>
          </a:xfrm>
        </p:spPr>
        <p:txBody>
          <a:bodyPr/>
          <a:lstStyle>
            <a:lvl1pPr algn="l">
              <a:defRPr/>
            </a:lvl1pPr>
          </a:lstStyle>
          <a:p>
            <a:r>
              <a:rPr lang="en-US" dirty="0"/>
              <a:t>Click to Add a Title</a:t>
            </a:r>
          </a:p>
        </p:txBody>
      </p:sp>
      <p:sp>
        <p:nvSpPr>
          <p:cNvPr id="5" name="Content Placeholder 5"/>
          <p:cNvSpPr>
            <a:spLocks noGrp="1"/>
          </p:cNvSpPr>
          <p:nvPr>
            <p:ph sz="quarter" idx="10"/>
          </p:nvPr>
        </p:nvSpPr>
        <p:spPr>
          <a:xfrm>
            <a:off x="241540" y="370936"/>
            <a:ext cx="1940943" cy="5877463"/>
          </a:xfrm>
        </p:spPr>
        <p:txBody>
          <a:bodyPr/>
          <a:lstStyle>
            <a:lvl1pPr marL="0" indent="0">
              <a:buFontTx/>
              <a:buNone/>
              <a:defRPr sz="2000"/>
            </a:lvl1pPr>
            <a:lvl2pPr>
              <a:buFontTx/>
              <a:buNone/>
              <a:defRPr/>
            </a:lvl2pPr>
            <a:lvl3pPr>
              <a:buFontTx/>
              <a:buNone/>
              <a:defRPr/>
            </a:lvl3pPr>
          </a:lstStyle>
          <a:p>
            <a:pPr lvl="0"/>
            <a:r>
              <a:rPr lang="en-US"/>
              <a:t>Click to edit Master text styles</a:t>
            </a:r>
          </a:p>
        </p:txBody>
      </p:sp>
      <p:sp>
        <p:nvSpPr>
          <p:cNvPr id="6" name="Content Placeholder 7"/>
          <p:cNvSpPr>
            <a:spLocks noGrp="1"/>
          </p:cNvSpPr>
          <p:nvPr>
            <p:ph sz="quarter" idx="11"/>
          </p:nvPr>
        </p:nvSpPr>
        <p:spPr>
          <a:xfrm>
            <a:off x="2639683" y="1414462"/>
            <a:ext cx="6275717" cy="4833937"/>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a:t>Click to edit Master text styles</a:t>
            </a:r>
          </a:p>
          <a:p>
            <a:pPr lvl="1"/>
            <a:r>
              <a:rPr lang="en-US"/>
              <a:t>Second level</a:t>
            </a:r>
          </a:p>
          <a:p>
            <a:pPr lvl="2"/>
            <a:r>
              <a:rPr lang="en-US"/>
              <a:t>Third level</a:t>
            </a:r>
          </a:p>
        </p:txBody>
      </p:sp>
      <p:sp>
        <p:nvSpPr>
          <p:cNvPr id="7" name="Text Placeholder 6"/>
          <p:cNvSpPr>
            <a:spLocks noGrp="1"/>
          </p:cNvSpPr>
          <p:nvPr>
            <p:ph type="body" sz="quarter" idx="12" hasCustomPrompt="1"/>
          </p:nvPr>
        </p:nvSpPr>
        <p:spPr>
          <a:xfrm>
            <a:off x="2648204" y="838200"/>
            <a:ext cx="6495795" cy="457200"/>
          </a:xfrm>
        </p:spPr>
        <p:txBody>
          <a:bodyPr/>
          <a:lstStyle>
            <a:lvl1pPr marL="0" indent="0">
              <a:buNone/>
              <a:defRPr sz="2000" i="1"/>
            </a:lvl1pPr>
          </a:lstStyle>
          <a:p>
            <a:pPr lvl="0"/>
            <a:r>
              <a:rPr lang="en-US" dirty="0"/>
              <a:t>Click to Add a Subtitle</a:t>
            </a:r>
          </a:p>
        </p:txBody>
      </p:sp>
      <p:sp>
        <p:nvSpPr>
          <p:cNvPr id="9" name="Footer Placeholder 8"/>
          <p:cNvSpPr>
            <a:spLocks noGrp="1"/>
          </p:cNvSpPr>
          <p:nvPr>
            <p:ph type="ftr" sz="quarter" idx="13"/>
          </p:nvPr>
        </p:nvSpPr>
        <p:spPr/>
        <p:txBody>
          <a:bodyPr/>
          <a:lstStyle/>
          <a:p>
            <a:endParaRPr lang="en-US"/>
          </a:p>
        </p:txBody>
      </p:sp>
      <p:sp>
        <p:nvSpPr>
          <p:cNvPr id="8" name="TextBox 7"/>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10" name="TextBox 9"/>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1" name="Picture 10"/>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19700141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wo Content Gray Bar_2">
    <p:spTree>
      <p:nvGrpSpPr>
        <p:cNvPr id="1" name=""/>
        <p:cNvGrpSpPr/>
        <p:nvPr/>
      </p:nvGrpSpPr>
      <p:grpSpPr>
        <a:xfrm>
          <a:off x="0" y="0"/>
          <a:ext cx="0" cy="0"/>
          <a:chOff x="0" y="0"/>
          <a:chExt cx="0" cy="0"/>
        </a:xfrm>
      </p:grpSpPr>
      <p:sp>
        <p:nvSpPr>
          <p:cNvPr id="3" name="Rectangle 2"/>
          <p:cNvSpPr/>
          <p:nvPr/>
        </p:nvSpPr>
        <p:spPr>
          <a:xfrm>
            <a:off x="6400800" y="0"/>
            <a:ext cx="2743200"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hasCustomPrompt="1"/>
          </p:nvPr>
        </p:nvSpPr>
        <p:spPr>
          <a:xfrm>
            <a:off x="457200" y="65776"/>
            <a:ext cx="5715000" cy="1143000"/>
          </a:xfrm>
        </p:spPr>
        <p:txBody>
          <a:bodyPr/>
          <a:lstStyle>
            <a:lvl1pPr algn="l">
              <a:defRPr/>
            </a:lvl1pPr>
          </a:lstStyle>
          <a:p>
            <a:r>
              <a:rPr lang="en-US" dirty="0"/>
              <a:t>Click to Add a Title</a:t>
            </a:r>
          </a:p>
        </p:txBody>
      </p:sp>
      <p:sp>
        <p:nvSpPr>
          <p:cNvPr id="5" name="Content Placeholder 5"/>
          <p:cNvSpPr>
            <a:spLocks noGrp="1"/>
          </p:cNvSpPr>
          <p:nvPr>
            <p:ph sz="quarter" idx="10"/>
          </p:nvPr>
        </p:nvSpPr>
        <p:spPr>
          <a:xfrm>
            <a:off x="457200" y="1414463"/>
            <a:ext cx="5715000" cy="4833936"/>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a:t>Click to edit Master text styles</a:t>
            </a:r>
          </a:p>
          <a:p>
            <a:pPr lvl="1"/>
            <a:r>
              <a:rPr lang="en-US"/>
              <a:t>Second level</a:t>
            </a:r>
          </a:p>
          <a:p>
            <a:pPr lvl="2"/>
            <a:r>
              <a:rPr lang="en-US"/>
              <a:t>Third level</a:t>
            </a:r>
          </a:p>
        </p:txBody>
      </p:sp>
      <p:sp>
        <p:nvSpPr>
          <p:cNvPr id="6" name="Content Placeholder 7"/>
          <p:cNvSpPr>
            <a:spLocks noGrp="1"/>
          </p:cNvSpPr>
          <p:nvPr>
            <p:ph sz="quarter" idx="11"/>
          </p:nvPr>
        </p:nvSpPr>
        <p:spPr>
          <a:xfrm>
            <a:off x="6553200" y="228600"/>
            <a:ext cx="2438400" cy="6019800"/>
          </a:xfrm>
        </p:spPr>
        <p:txBody>
          <a:bodyPr/>
          <a:lstStyle>
            <a:lvl1pPr marL="0" indent="0">
              <a:buNone/>
              <a:defRPr sz="2000"/>
            </a:lvl1pPr>
            <a:lvl2pPr marL="0" indent="0">
              <a:buNone/>
              <a:defRPr/>
            </a:lvl2pPr>
            <a:lvl3pPr marL="0" indent="0">
              <a:buNone/>
              <a:defRPr/>
            </a:lvl3pPr>
          </a:lstStyle>
          <a:p>
            <a:pPr lvl="0"/>
            <a:r>
              <a:rPr lang="en-US"/>
              <a:t>Click to edit Master text styles</a:t>
            </a:r>
          </a:p>
        </p:txBody>
      </p:sp>
      <p:sp>
        <p:nvSpPr>
          <p:cNvPr id="7" name="Text Placeholder 6"/>
          <p:cNvSpPr>
            <a:spLocks noGrp="1"/>
          </p:cNvSpPr>
          <p:nvPr>
            <p:ph type="body" sz="quarter" idx="12" hasCustomPrompt="1"/>
          </p:nvPr>
        </p:nvSpPr>
        <p:spPr>
          <a:xfrm>
            <a:off x="457200" y="838200"/>
            <a:ext cx="5719313" cy="457200"/>
          </a:xfrm>
        </p:spPr>
        <p:txBody>
          <a:bodyPr/>
          <a:lstStyle>
            <a:lvl1pPr marL="0" indent="0">
              <a:buNone/>
              <a:defRPr sz="2000" i="1"/>
            </a:lvl1pPr>
          </a:lstStyle>
          <a:p>
            <a:pPr lvl="0"/>
            <a:r>
              <a:rPr lang="en-US" dirty="0"/>
              <a:t>Click to Add a Subtitle</a:t>
            </a:r>
          </a:p>
        </p:txBody>
      </p:sp>
      <p:sp>
        <p:nvSpPr>
          <p:cNvPr id="10" name="Footer Placeholder 9"/>
          <p:cNvSpPr>
            <a:spLocks noGrp="1"/>
          </p:cNvSpPr>
          <p:nvPr>
            <p:ph type="ftr" sz="quarter" idx="13"/>
          </p:nvPr>
        </p:nvSpPr>
        <p:spPr/>
        <p:txBody>
          <a:bodyPr/>
          <a:lstStyle/>
          <a:p>
            <a:endParaRPr lang="en-US"/>
          </a:p>
        </p:txBody>
      </p:sp>
      <p:sp>
        <p:nvSpPr>
          <p:cNvPr id="8" name="TextBox 7"/>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9" name="TextBox 8"/>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1" name="Picture 10"/>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26312195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wo Content Left Gray Bar">
    <p:spTree>
      <p:nvGrpSpPr>
        <p:cNvPr id="1" name=""/>
        <p:cNvGrpSpPr/>
        <p:nvPr/>
      </p:nvGrpSpPr>
      <p:grpSpPr>
        <a:xfrm>
          <a:off x="0" y="0"/>
          <a:ext cx="0" cy="0"/>
          <a:chOff x="0" y="0"/>
          <a:chExt cx="0" cy="0"/>
        </a:xfrm>
      </p:grpSpPr>
      <p:sp>
        <p:nvSpPr>
          <p:cNvPr id="3" name="Rectangle 2"/>
          <p:cNvSpPr/>
          <p:nvPr/>
        </p:nvSpPr>
        <p:spPr>
          <a:xfrm>
            <a:off x="0" y="0"/>
            <a:ext cx="3108960"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hasCustomPrompt="1"/>
          </p:nvPr>
        </p:nvSpPr>
        <p:spPr>
          <a:xfrm>
            <a:off x="3336925" y="65776"/>
            <a:ext cx="5807075" cy="1143000"/>
          </a:xfrm>
        </p:spPr>
        <p:txBody>
          <a:bodyPr/>
          <a:lstStyle>
            <a:lvl1pPr algn="l">
              <a:defRPr/>
            </a:lvl1pPr>
          </a:lstStyle>
          <a:p>
            <a:r>
              <a:rPr lang="en-US" dirty="0"/>
              <a:t>Click to Add a Title</a:t>
            </a:r>
          </a:p>
        </p:txBody>
      </p:sp>
      <p:sp>
        <p:nvSpPr>
          <p:cNvPr id="5" name="Content Placeholder 5"/>
          <p:cNvSpPr>
            <a:spLocks noGrp="1"/>
          </p:cNvSpPr>
          <p:nvPr>
            <p:ph sz="quarter" idx="10"/>
          </p:nvPr>
        </p:nvSpPr>
        <p:spPr>
          <a:xfrm>
            <a:off x="3336925" y="1414462"/>
            <a:ext cx="5577840" cy="4833937"/>
          </a:xfrm>
        </p:spPr>
        <p:txBody>
          <a:bodyPr vert="horz" lIns="91440" tIns="45720" rIns="91440" bIns="45720" rtlCol="0">
            <a:noAutofit/>
          </a:bodyPr>
          <a:lstStyle>
            <a:lvl1pPr marL="171450" indent="-171450">
              <a:defRPr lang="en-US" smtClean="0"/>
            </a:lvl1pPr>
            <a:lvl2pPr>
              <a:defRPr lang="en-US" smtClean="0"/>
            </a:lvl2pPr>
            <a:lvl3pPr>
              <a:defRPr lang="en-US" smtClean="0"/>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7"/>
          <p:cNvSpPr>
            <a:spLocks noGrp="1"/>
          </p:cNvSpPr>
          <p:nvPr>
            <p:ph sz="quarter" idx="11"/>
          </p:nvPr>
        </p:nvSpPr>
        <p:spPr>
          <a:xfrm>
            <a:off x="205740" y="228600"/>
            <a:ext cx="2697480" cy="6019800"/>
          </a:xfrm>
        </p:spPr>
        <p:txBody>
          <a:bodyPr/>
          <a:lstStyle>
            <a:lvl1pPr marL="171450" indent="-171450">
              <a:buFont typeface="Arial" pitchFamily="34" charset="0"/>
              <a:buChar char="•"/>
              <a:defRPr sz="2000"/>
            </a:lvl1pPr>
            <a:lvl2pPr marL="457200" indent="-227013">
              <a:buFont typeface="Arial" pitchFamily="34" charset="0"/>
              <a:buChar char="–"/>
              <a:defRPr sz="1800" baseline="0"/>
            </a:lvl2pPr>
            <a:lvl3pPr marL="690563" indent="-236538">
              <a:buFont typeface="Arial" pitchFamily="34" charset="0"/>
              <a:buChar char="–"/>
              <a:tabLst>
                <a:tab pos="690563" algn="l"/>
              </a:tabLst>
              <a:defRPr sz="1600" baseline="0"/>
            </a:lvl3pPr>
          </a:lstStyle>
          <a:p>
            <a:pPr lvl="0"/>
            <a:r>
              <a:rPr lang="en-US"/>
              <a:t>Click to edit Master text styles</a:t>
            </a:r>
          </a:p>
          <a:p>
            <a:pPr lvl="1"/>
            <a:r>
              <a:rPr lang="en-US"/>
              <a:t>Second level</a:t>
            </a:r>
          </a:p>
          <a:p>
            <a:pPr lvl="2"/>
            <a:r>
              <a:rPr lang="en-US"/>
              <a:t>Third level</a:t>
            </a:r>
          </a:p>
        </p:txBody>
      </p:sp>
      <p:sp>
        <p:nvSpPr>
          <p:cNvPr id="7" name="Text Placeholder 6"/>
          <p:cNvSpPr>
            <a:spLocks noGrp="1"/>
          </p:cNvSpPr>
          <p:nvPr>
            <p:ph type="body" sz="quarter" idx="12" hasCustomPrompt="1"/>
          </p:nvPr>
        </p:nvSpPr>
        <p:spPr>
          <a:xfrm>
            <a:off x="3336925" y="838200"/>
            <a:ext cx="5807075" cy="457200"/>
          </a:xfrm>
        </p:spPr>
        <p:txBody>
          <a:bodyPr/>
          <a:lstStyle>
            <a:lvl1pPr marL="0" indent="0">
              <a:buNone/>
              <a:defRPr sz="2000" i="1"/>
            </a:lvl1pPr>
          </a:lstStyle>
          <a:p>
            <a:pPr lvl="0"/>
            <a:r>
              <a:rPr lang="en-US" dirty="0"/>
              <a:t>Click to Add a Subtitle</a:t>
            </a:r>
          </a:p>
        </p:txBody>
      </p:sp>
      <p:sp>
        <p:nvSpPr>
          <p:cNvPr id="10" name="Footer Placeholder 9"/>
          <p:cNvSpPr>
            <a:spLocks noGrp="1"/>
          </p:cNvSpPr>
          <p:nvPr>
            <p:ph type="ftr" sz="quarter" idx="13"/>
          </p:nvPr>
        </p:nvSpPr>
        <p:spPr/>
        <p:txBody>
          <a:bodyPr/>
          <a:lstStyle/>
          <a:p>
            <a:endParaRPr lang="en-US"/>
          </a:p>
        </p:txBody>
      </p:sp>
      <p:sp>
        <p:nvSpPr>
          <p:cNvPr id="8" name="TextBox 7"/>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9" name="TextBox 8"/>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1" name="Picture 10"/>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2687866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74"/>
            <a:ext cx="8686800" cy="1143000"/>
          </a:xfrm>
        </p:spPr>
        <p:txBody>
          <a:bodyPr/>
          <a:lstStyle>
            <a:lvl1pPr>
              <a:defRPr/>
            </a:lvl1pPr>
          </a:lstStyle>
          <a:p>
            <a:r>
              <a:rPr lang="en-US" dirty="0"/>
              <a:t>Click to Add a Title</a:t>
            </a:r>
          </a:p>
        </p:txBody>
      </p:sp>
      <p:sp>
        <p:nvSpPr>
          <p:cNvPr id="3" name="Content Placeholder 2"/>
          <p:cNvSpPr>
            <a:spLocks noGrp="1"/>
          </p:cNvSpPr>
          <p:nvPr>
            <p:ph idx="1"/>
          </p:nvPr>
        </p:nvSpPr>
        <p:spPr>
          <a:xfrm>
            <a:off x="457200" y="1414462"/>
            <a:ext cx="82296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0"/>
          </p:nvPr>
        </p:nvSpPr>
        <p:spPr/>
        <p:txBody>
          <a:bodyPr/>
          <a:lstStyle/>
          <a:p>
            <a:endParaRPr lang="en-US"/>
          </a:p>
        </p:txBody>
      </p:sp>
      <p:sp>
        <p:nvSpPr>
          <p:cNvPr id="5" name="TextBox 4"/>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6" name="TextBox 5"/>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0" name="Picture 9"/>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28913042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14" name="Title 1"/>
          <p:cNvSpPr txBox="1">
            <a:spLocks/>
          </p:cNvSpPr>
          <p:nvPr/>
        </p:nvSpPr>
        <p:spPr>
          <a:xfrm>
            <a:off x="1020726" y="2558734"/>
            <a:ext cx="7129130" cy="1177506"/>
          </a:xfrm>
          <a:prstGeom prst="rect">
            <a:avLst/>
          </a:prstGeom>
        </p:spPr>
        <p:txBody>
          <a:bodyPr vert="horz" lIns="91440" tIns="45720" rIns="91440" bIns="45720" rtlCol="0" anchor="b">
            <a:noAutofit/>
          </a:bodyPr>
          <a:lstStyle>
            <a:lvl1pPr algn="l" defTabSz="914400" rtl="0" eaLnBrk="1" latinLnBrk="0" hangingPunct="1">
              <a:spcBef>
                <a:spcPct val="0"/>
              </a:spcBef>
              <a:buNone/>
              <a:defRPr sz="4800" b="1" kern="1200" baseline="0">
                <a:solidFill>
                  <a:schemeClr val="tx1">
                    <a:lumMod val="75000"/>
                    <a:lumOff val="25000"/>
                  </a:schemeClr>
                </a:solidFill>
                <a:effectLst/>
                <a:latin typeface="+mj-lt"/>
                <a:ea typeface="+mj-ea"/>
                <a:cs typeface="+mj-cs"/>
              </a:defRPr>
            </a:lvl1pPr>
          </a:lstStyle>
          <a:p>
            <a:r>
              <a:rPr lang="en-US" sz="5400" dirty="0">
                <a:solidFill>
                  <a:schemeClr val="tx1"/>
                </a:solidFill>
              </a:rPr>
              <a:t>Thank You</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 y="4790205"/>
            <a:ext cx="9147854" cy="2067796"/>
          </a:xfrm>
          <a:prstGeom prst="rect">
            <a:avLst/>
          </a:prstGeom>
        </p:spPr>
      </p:pic>
      <p:pic>
        <p:nvPicPr>
          <p:cNvPr id="5122" name="Picture 2" descr="Description: cid:image004.png@01D0EF0A.9B05467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15200" y="328612"/>
            <a:ext cx="134302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65845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End logo">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351" y="2843832"/>
            <a:ext cx="3657298" cy="1170335"/>
          </a:xfrm>
          <a:prstGeom prst="rect">
            <a:avLst/>
          </a:prstGeom>
        </p:spPr>
      </p:pic>
    </p:spTree>
    <p:extLst>
      <p:ext uri="{BB962C8B-B14F-4D97-AF65-F5344CB8AC3E}">
        <p14:creationId xmlns:p14="http://schemas.microsoft.com/office/powerpoint/2010/main" val="28508580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8183252" cy="4211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4098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NOT Print Version">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 y="4790205"/>
            <a:ext cx="9147854" cy="2067796"/>
          </a:xfrm>
          <a:prstGeom prst="rect">
            <a:avLst/>
          </a:prstGeom>
        </p:spPr>
      </p:pic>
      <p:sp>
        <p:nvSpPr>
          <p:cNvPr id="9" name="Text Placeholder 15"/>
          <p:cNvSpPr>
            <a:spLocks noGrp="1"/>
          </p:cNvSpPr>
          <p:nvPr>
            <p:ph type="body" sz="quarter" idx="10" hasCustomPrompt="1"/>
          </p:nvPr>
        </p:nvSpPr>
        <p:spPr>
          <a:xfrm>
            <a:off x="457200" y="4108495"/>
            <a:ext cx="8221892" cy="731520"/>
          </a:xfrm>
        </p:spPr>
        <p:txBody>
          <a:bodyPr anchor="b"/>
          <a:lstStyle>
            <a:lvl1pPr marL="0" indent="0" algn="l">
              <a:buNone/>
              <a:defRPr sz="20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lang="en-US" dirty="0"/>
              <a:t>Presenter’s Name</a:t>
            </a:r>
          </a:p>
        </p:txBody>
      </p:sp>
      <p:sp>
        <p:nvSpPr>
          <p:cNvPr id="10" name="Text Placeholder 18"/>
          <p:cNvSpPr>
            <a:spLocks noGrp="1"/>
          </p:cNvSpPr>
          <p:nvPr>
            <p:ph type="body" sz="quarter" idx="11" hasCustomPrompt="1"/>
          </p:nvPr>
        </p:nvSpPr>
        <p:spPr>
          <a:xfrm>
            <a:off x="457200" y="4861719"/>
            <a:ext cx="3657600" cy="396815"/>
          </a:xfrm>
        </p:spPr>
        <p:txBody>
          <a:bodyPr anchor="b"/>
          <a:lstStyle>
            <a:lvl1pPr algn="l">
              <a:buNone/>
              <a:defRPr sz="1800">
                <a:solidFill>
                  <a:schemeClr val="tx1"/>
                </a:solidFill>
                <a:effectLst/>
              </a:defRPr>
            </a:lvl1pPr>
          </a:lstStyle>
          <a:p>
            <a:pPr lvl="0"/>
            <a:r>
              <a:rPr lang="en-US" dirty="0"/>
              <a:t>Date</a:t>
            </a:r>
          </a:p>
        </p:txBody>
      </p:sp>
      <p:sp>
        <p:nvSpPr>
          <p:cNvPr id="11" name="Subtitle 2"/>
          <p:cNvSpPr>
            <a:spLocks noGrp="1"/>
          </p:cNvSpPr>
          <p:nvPr>
            <p:ph type="subTitle" idx="1" hasCustomPrompt="1"/>
          </p:nvPr>
        </p:nvSpPr>
        <p:spPr>
          <a:xfrm>
            <a:off x="457200" y="3094851"/>
            <a:ext cx="8222942" cy="917516"/>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a Subtitle</a:t>
            </a:r>
          </a:p>
        </p:txBody>
      </p:sp>
      <p:sp>
        <p:nvSpPr>
          <p:cNvPr id="12" name="Title 1"/>
          <p:cNvSpPr>
            <a:spLocks noGrp="1"/>
          </p:cNvSpPr>
          <p:nvPr>
            <p:ph type="ctrTitle" hasCustomPrompt="1"/>
          </p:nvPr>
        </p:nvSpPr>
        <p:spPr>
          <a:xfrm>
            <a:off x="457200" y="1895641"/>
            <a:ext cx="8229600" cy="1177506"/>
          </a:xfrm>
        </p:spPr>
        <p:txBody>
          <a:bodyPr anchor="b">
            <a:noAutofit/>
          </a:bodyPr>
          <a:lstStyle>
            <a:lvl1pPr algn="l">
              <a:defRPr sz="3600">
                <a:solidFill>
                  <a:schemeClr val="tx1"/>
                </a:solidFill>
                <a:effectLst/>
              </a:defRPr>
            </a:lvl1pPr>
          </a:lstStyle>
          <a:p>
            <a:r>
              <a:rPr lang="en-US" dirty="0"/>
              <a:t>Click To Add a Title</a:t>
            </a:r>
          </a:p>
        </p:txBody>
      </p:sp>
      <p:pic>
        <p:nvPicPr>
          <p:cNvPr id="3074" name="Picture 2" descr="Description: cid:image004.png@01D0EF0A.9B05467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42007" y="383406"/>
            <a:ext cx="134302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userDrawn="1"/>
        </p:nvSpPr>
        <p:spPr>
          <a:xfrm>
            <a:off x="-263857" y="402471"/>
            <a:ext cx="4678940" cy="307777"/>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a:solidFill>
                  <a:schemeClr val="bg2">
                    <a:lumMod val="50000"/>
                  </a:schemeClr>
                </a:solidFill>
              </a:rPr>
              <a:t>Synopsys ARC Design Competition</a:t>
            </a:r>
            <a:endParaRPr lang="en-US" sz="1400" dirty="0">
              <a:solidFill>
                <a:schemeClr val="bg2">
                  <a:lumMod val="50000"/>
                </a:schemeClr>
              </a:solidFill>
            </a:endParaRPr>
          </a:p>
        </p:txBody>
      </p:sp>
      <p:pic>
        <p:nvPicPr>
          <p:cNvPr id="15" name="Picture 2" descr="Description: C:\Users\pgarden\AppData\Local\Microsoft\Windows\Temporary Internet Files\Content.Outlook\6Y0C4C91\IMG_0003.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079099" y="5324751"/>
            <a:ext cx="1815225" cy="1305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4971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 y="4790205"/>
            <a:ext cx="9147854" cy="2067796"/>
          </a:xfrm>
          <a:prstGeom prst="rect">
            <a:avLst/>
          </a:prstGeom>
        </p:spPr>
      </p:pic>
      <p:sp>
        <p:nvSpPr>
          <p:cNvPr id="15" name="Subtitle 2"/>
          <p:cNvSpPr>
            <a:spLocks noGrp="1"/>
          </p:cNvSpPr>
          <p:nvPr>
            <p:ph type="subTitle" idx="1" hasCustomPrompt="1"/>
          </p:nvPr>
        </p:nvSpPr>
        <p:spPr>
          <a:xfrm>
            <a:off x="457200" y="3094851"/>
            <a:ext cx="8222942" cy="917516"/>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a Subtitle</a:t>
            </a:r>
          </a:p>
        </p:txBody>
      </p:sp>
      <p:sp>
        <p:nvSpPr>
          <p:cNvPr id="16" name="Title 1"/>
          <p:cNvSpPr>
            <a:spLocks noGrp="1"/>
          </p:cNvSpPr>
          <p:nvPr>
            <p:ph type="ctrTitle" hasCustomPrompt="1"/>
          </p:nvPr>
        </p:nvSpPr>
        <p:spPr>
          <a:xfrm>
            <a:off x="457200" y="1895641"/>
            <a:ext cx="8229600" cy="1177506"/>
          </a:xfrm>
        </p:spPr>
        <p:txBody>
          <a:bodyPr anchor="b">
            <a:noAutofit/>
          </a:bodyPr>
          <a:lstStyle>
            <a:lvl1pPr algn="l">
              <a:defRPr sz="3600">
                <a:solidFill>
                  <a:schemeClr val="tx1"/>
                </a:solidFill>
                <a:effectLst/>
              </a:defRPr>
            </a:lvl1pPr>
          </a:lstStyle>
          <a:p>
            <a:r>
              <a:rPr lang="en-US" dirty="0"/>
              <a:t>Click To Add a Title</a:t>
            </a:r>
          </a:p>
        </p:txBody>
      </p:sp>
      <p:pic>
        <p:nvPicPr>
          <p:cNvPr id="4098" name="Picture 2" descr="Description: cid:image004.png@01D0EF0A.9B05467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67599" y="381000"/>
            <a:ext cx="134302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userDrawn="1"/>
        </p:nvSpPr>
        <p:spPr>
          <a:xfrm>
            <a:off x="-533400" y="402471"/>
            <a:ext cx="4678940" cy="307777"/>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a:solidFill>
                  <a:schemeClr val="bg2">
                    <a:lumMod val="50000"/>
                  </a:schemeClr>
                </a:solidFill>
              </a:rPr>
              <a:t>Synopsys ARC Design Competition</a:t>
            </a:r>
            <a:endParaRPr lang="en-US" sz="1400" dirty="0">
              <a:solidFill>
                <a:schemeClr val="bg2">
                  <a:lumMod val="50000"/>
                </a:schemeClr>
              </a:solidFill>
            </a:endParaRPr>
          </a:p>
        </p:txBody>
      </p:sp>
      <p:pic>
        <p:nvPicPr>
          <p:cNvPr id="10" name="Picture 2" descr="Description: C:\Users\pgarden\AppData\Local\Microsoft\Windows\Temporary Internet Files\Content.Outlook\6Y0C4C91\IMG_0003.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079099" y="5324751"/>
            <a:ext cx="1815225" cy="1305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9646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74"/>
            <a:ext cx="8686800" cy="1143000"/>
          </a:xfrm>
        </p:spPr>
        <p:txBody>
          <a:bodyPr/>
          <a:lstStyle/>
          <a:p>
            <a:r>
              <a:rPr lang="en-US" dirty="0"/>
              <a:t>Click to Add a Title</a:t>
            </a:r>
          </a:p>
        </p:txBody>
      </p:sp>
      <p:sp>
        <p:nvSpPr>
          <p:cNvPr id="3" name="Content Placeholder 2"/>
          <p:cNvSpPr>
            <a:spLocks noGrp="1"/>
          </p:cNvSpPr>
          <p:nvPr>
            <p:ph idx="1"/>
          </p:nvPr>
        </p:nvSpPr>
        <p:spPr>
          <a:xfrm>
            <a:off x="457200" y="1414462"/>
            <a:ext cx="8229600" cy="4848225"/>
          </a:xfrm>
        </p:spPr>
        <p:txBody>
          <a:bodyPr vert="horz" lIns="91440" tIns="45720" rIns="91440" bIns="45720" rtlCol="0">
            <a:noAutofit/>
          </a:bodyPr>
          <a:lstStyle>
            <a:lvl1pPr>
              <a:defRPr lang="en-US" smtClean="0"/>
            </a:lvl1pPr>
            <a:lvl2pPr>
              <a:defRPr lang="en-US" smtClean="0"/>
            </a:lvl2pPr>
            <a:lvl3pPr>
              <a:defRPr lang="en-US" smtClean="0"/>
            </a:lvl3pPr>
            <a:lvl4pPr>
              <a:defRPr/>
            </a:lvl4pPr>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2" hasCustomPrompt="1"/>
          </p:nvPr>
        </p:nvSpPr>
        <p:spPr>
          <a:xfrm>
            <a:off x="457200" y="838200"/>
            <a:ext cx="8686800" cy="457200"/>
          </a:xfrm>
        </p:spPr>
        <p:txBody>
          <a:bodyPr/>
          <a:lstStyle>
            <a:lvl1pPr marL="0" indent="0">
              <a:buNone/>
              <a:defRPr sz="2000" i="1"/>
            </a:lvl1pPr>
          </a:lstStyle>
          <a:p>
            <a:pPr lvl="0"/>
            <a:r>
              <a:rPr lang="en-US" dirty="0"/>
              <a:t>Click to Add a Subtitle</a:t>
            </a:r>
          </a:p>
        </p:txBody>
      </p:sp>
      <p:sp>
        <p:nvSpPr>
          <p:cNvPr id="5" name="Footer Placeholder 4"/>
          <p:cNvSpPr>
            <a:spLocks noGrp="1"/>
          </p:cNvSpPr>
          <p:nvPr>
            <p:ph type="ftr" sz="quarter" idx="13"/>
          </p:nvPr>
        </p:nvSpPr>
        <p:spPr/>
        <p:txBody>
          <a:bodyPr/>
          <a:lstStyle/>
          <a:p>
            <a:endParaRPr lang="en-US"/>
          </a:p>
        </p:txBody>
      </p:sp>
      <p:sp>
        <p:nvSpPr>
          <p:cNvPr id="6" name="TextBox 5"/>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7" name="TextBox 6"/>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8" name="Picture 7"/>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3086741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Agenda">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b="5796"/>
          <a:stretch/>
        </p:blipFill>
        <p:spPr>
          <a:xfrm>
            <a:off x="0" y="1295400"/>
            <a:ext cx="9144000" cy="1143000"/>
          </a:xfrm>
          <a:prstGeom prst="rect">
            <a:avLst/>
          </a:prstGeom>
          <a:noFill/>
          <a:ln>
            <a:noFill/>
          </a:ln>
        </p:spPr>
      </p:pic>
      <p:sp>
        <p:nvSpPr>
          <p:cNvPr id="2" name="Title 1"/>
          <p:cNvSpPr>
            <a:spLocks noGrp="1"/>
          </p:cNvSpPr>
          <p:nvPr>
            <p:ph type="title"/>
          </p:nvPr>
        </p:nvSpPr>
        <p:spPr>
          <a:xfrm>
            <a:off x="457200" y="1295400"/>
            <a:ext cx="8686800" cy="1143000"/>
          </a:xfrm>
        </p:spPr>
        <p:txBody>
          <a:bodyPr/>
          <a:lstStyle>
            <a:lvl1pPr>
              <a:defRPr>
                <a:solidFill>
                  <a:srgbClr val="FFFFFF"/>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7" name="Text Placeholder 6"/>
          <p:cNvSpPr>
            <a:spLocks noGrp="1"/>
          </p:cNvSpPr>
          <p:nvPr>
            <p:ph type="body" sz="quarter" idx="10" hasCustomPrompt="1"/>
          </p:nvPr>
        </p:nvSpPr>
        <p:spPr>
          <a:xfrm>
            <a:off x="1143000" y="2688609"/>
            <a:ext cx="7543800" cy="3559791"/>
          </a:xfrm>
        </p:spPr>
        <p:txBody>
          <a:bodyPr/>
          <a:lstStyle>
            <a:lvl1pPr>
              <a:spcBef>
                <a:spcPts val="1400"/>
              </a:spcBef>
              <a:spcAft>
                <a:spcPts val="0"/>
              </a:spcAft>
              <a:buFontTx/>
              <a:buNone/>
              <a:defRPr baseline="0"/>
            </a:lvl1pPr>
            <a:lvl2pPr>
              <a:buFontTx/>
              <a:buNone/>
              <a:defRPr/>
            </a:lvl2pPr>
            <a:lvl3pPr>
              <a:buFontTx/>
              <a:buNone/>
              <a:defRPr/>
            </a:lvl3pPr>
            <a:lvl4pPr>
              <a:buFontTx/>
              <a:buNone/>
              <a:defRPr/>
            </a:lvl4pPr>
            <a:lvl5pPr>
              <a:buFontTx/>
              <a:buNone/>
              <a:defRPr/>
            </a:lvl5pPr>
          </a:lstStyle>
          <a:p>
            <a:pPr lvl="0"/>
            <a:r>
              <a:rPr lang="en-US" dirty="0"/>
              <a:t>Click to add agenda topics --- no bullets here</a:t>
            </a:r>
          </a:p>
        </p:txBody>
      </p:sp>
      <p:sp>
        <p:nvSpPr>
          <p:cNvPr id="9" name="TextBox 8"/>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pic>
        <p:nvPicPr>
          <p:cNvPr id="10" name="Picture 9"/>
          <p:cNvPicPr preferRelativeResize="0">
            <a:picLocks noChangeAspect="1"/>
          </p:cNvPicPr>
          <p:nvPr/>
        </p:nvPicPr>
        <p:blipFill rotWithShape="1">
          <a:blip r:embed="rId4"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
        <p:nvSpPr>
          <p:cNvPr id="14" name="TextBox 13"/>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sp>
        <p:nvSpPr>
          <p:cNvPr id="13" name="Footer Placeholder 5"/>
          <p:cNvSpPr>
            <a:spLocks noGrp="1"/>
          </p:cNvSpPr>
          <p:nvPr>
            <p:ph type="ftr" sz="quarter" idx="11"/>
          </p:nvPr>
        </p:nvSpPr>
        <p:spPr>
          <a:xfrm>
            <a:off x="3079630" y="6449043"/>
            <a:ext cx="2984740" cy="365125"/>
          </a:xfrm>
        </p:spPr>
        <p:txBody>
          <a:bodyPr/>
          <a:lstStyle/>
          <a:p>
            <a:endParaRPr lang="en-US"/>
          </a:p>
        </p:txBody>
      </p:sp>
    </p:spTree>
    <p:extLst>
      <p:ext uri="{BB962C8B-B14F-4D97-AF65-F5344CB8AC3E}">
        <p14:creationId xmlns:p14="http://schemas.microsoft.com/office/powerpoint/2010/main" val="116709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2010332"/>
            <a:ext cx="9144000" cy="2540000"/>
          </a:xfrm>
          <a:prstGeom prst="rect">
            <a:avLst/>
          </a:prstGeom>
        </p:spPr>
      </p:pic>
      <p:sp>
        <p:nvSpPr>
          <p:cNvPr id="6" name="TextBox 5"/>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8" name="TextBox 7"/>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3" name="Picture 12"/>
          <p:cNvPicPr preferRelativeResize="0">
            <a:picLocks noChangeAspect="1"/>
          </p:cNvPicPr>
          <p:nvPr/>
        </p:nvPicPr>
        <p:blipFill rotWithShape="1">
          <a:blip r:embed="rId4"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
        <p:nvSpPr>
          <p:cNvPr id="17" name="Title 1"/>
          <p:cNvSpPr>
            <a:spLocks noGrp="1"/>
          </p:cNvSpPr>
          <p:nvPr>
            <p:ph type="title" hasCustomPrompt="1"/>
          </p:nvPr>
        </p:nvSpPr>
        <p:spPr>
          <a:xfrm>
            <a:off x="457200" y="2010332"/>
            <a:ext cx="7788349" cy="1253863"/>
          </a:xfrm>
        </p:spPr>
        <p:txBody>
          <a:bodyPr anchor="b">
            <a:noAutofit/>
          </a:bodyPr>
          <a:lstStyle>
            <a:lvl1pPr algn="l">
              <a:defRPr sz="3400" b="1" cap="none" baseline="0">
                <a:solidFill>
                  <a:srgbClr val="FFFFFF"/>
                </a:solidFill>
                <a:effectLst>
                  <a:outerShdw blurRad="38100" dist="38100" dir="2700000" algn="tl">
                    <a:srgbClr val="000000">
                      <a:alpha val="43137"/>
                    </a:srgbClr>
                  </a:outerShdw>
                </a:effectLst>
              </a:defRPr>
            </a:lvl1pPr>
          </a:lstStyle>
          <a:p>
            <a:r>
              <a:rPr lang="en-US" dirty="0"/>
              <a:t>Click to Add a Title – Transition Slide</a:t>
            </a:r>
          </a:p>
        </p:txBody>
      </p:sp>
      <p:sp>
        <p:nvSpPr>
          <p:cNvPr id="18" name="Text Placeholder 2"/>
          <p:cNvSpPr>
            <a:spLocks noGrp="1"/>
          </p:cNvSpPr>
          <p:nvPr>
            <p:ph type="body" idx="1" hasCustomPrompt="1"/>
          </p:nvPr>
        </p:nvSpPr>
        <p:spPr>
          <a:xfrm>
            <a:off x="457200" y="3430817"/>
            <a:ext cx="7788349" cy="1119515"/>
          </a:xfrm>
        </p:spPr>
        <p:txBody>
          <a:bodyPr anchor="t">
            <a:noAutofit/>
          </a:bodyPr>
          <a:lstStyle>
            <a:lvl1pPr marL="0" indent="0">
              <a:buNone/>
              <a:defRPr sz="2400" b="0" i="1">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Add a Subtitle</a:t>
            </a:r>
          </a:p>
        </p:txBody>
      </p:sp>
      <p:sp>
        <p:nvSpPr>
          <p:cNvPr id="10" name="Footer Placeholder 4"/>
          <p:cNvSpPr>
            <a:spLocks noGrp="1"/>
          </p:cNvSpPr>
          <p:nvPr>
            <p:ph type="ftr" sz="quarter" idx="10"/>
          </p:nvPr>
        </p:nvSpPr>
        <p:spPr>
          <a:xfrm>
            <a:off x="3079630" y="6449043"/>
            <a:ext cx="2984740" cy="365125"/>
          </a:xfrm>
        </p:spPr>
        <p:txBody>
          <a:bodyPr/>
          <a:lstStyle/>
          <a:p>
            <a:endParaRPr lang="en-US"/>
          </a:p>
        </p:txBody>
      </p:sp>
    </p:spTree>
    <p:extLst>
      <p:ext uri="{BB962C8B-B14F-4D97-AF65-F5344CB8AC3E}">
        <p14:creationId xmlns:p14="http://schemas.microsoft.com/office/powerpoint/2010/main" val="307488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a Title</a:t>
            </a:r>
          </a:p>
        </p:txBody>
      </p:sp>
      <p:sp>
        <p:nvSpPr>
          <p:cNvPr id="3" name="Content Placeholder 2"/>
          <p:cNvSpPr>
            <a:spLocks noGrp="1"/>
          </p:cNvSpPr>
          <p:nvPr>
            <p:ph sz="half" idx="1"/>
          </p:nvPr>
        </p:nvSpPr>
        <p:spPr>
          <a:xfrm>
            <a:off x="457200" y="1414462"/>
            <a:ext cx="4038600" cy="4848225"/>
          </a:xfrm>
        </p:spPr>
        <p:txBody>
          <a:bodyPr vert="horz" lIns="91440" tIns="45720" rIns="91440" bIns="45720" rtlCol="0">
            <a:noAutofit/>
          </a:bodyPr>
          <a:lstStyle>
            <a:lvl1pPr>
              <a:defRPr lang="en-US" smtClean="0"/>
            </a:lvl1pPr>
            <a:lvl2pPr>
              <a:defRPr lang="en-US" smtClean="0"/>
            </a:lvl2pPr>
            <a:lvl3pPr>
              <a:defRPr lang="en-US" smtClean="0"/>
            </a:lvl3pPr>
            <a:lvl4pPr>
              <a:defRPr/>
            </a:lvl4pPr>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14462"/>
            <a:ext cx="4038600" cy="4848225"/>
          </a:xfrm>
        </p:spPr>
        <p:txBody>
          <a:bodyPr vert="horz" lIns="91440" tIns="45720" rIns="91440" bIns="45720" rtlCol="0">
            <a:noAutofit/>
          </a:bodyPr>
          <a:lstStyle>
            <a:lvl1pPr>
              <a:defRPr lang="en-US" smtClean="0"/>
            </a:lvl1pPr>
            <a:lvl2pPr>
              <a:defRPr lang="en-US" smtClean="0"/>
            </a:lvl2pPr>
            <a:lvl3pPr>
              <a:defRPr lang="en-US" smtClean="0"/>
            </a:lvl3pPr>
            <a:lvl4pPr>
              <a:defRPr/>
            </a:lvl4pPr>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0"/>
          </p:nvPr>
        </p:nvSpPr>
        <p:spPr/>
        <p:txBody>
          <a:bodyPr/>
          <a:lstStyle/>
          <a:p>
            <a:endParaRPr lang="en-US"/>
          </a:p>
        </p:txBody>
      </p:sp>
      <p:sp>
        <p:nvSpPr>
          <p:cNvPr id="6" name="TextBox 5"/>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7" name="TextBox 6"/>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8" name="Picture 7"/>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32231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a Title</a:t>
            </a:r>
          </a:p>
        </p:txBody>
      </p:sp>
      <p:sp>
        <p:nvSpPr>
          <p:cNvPr id="3" name="Content Placeholder 2"/>
          <p:cNvSpPr>
            <a:spLocks noGrp="1"/>
          </p:cNvSpPr>
          <p:nvPr>
            <p:ph sz="half" idx="1"/>
          </p:nvPr>
        </p:nvSpPr>
        <p:spPr>
          <a:xfrm>
            <a:off x="457200" y="1414462"/>
            <a:ext cx="40386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414462"/>
            <a:ext cx="40386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stStyle>
          <a:p>
            <a:pPr lvl="0"/>
            <a:r>
              <a:rPr lang="en-US"/>
              <a:t>Click to edit Master text styles</a:t>
            </a:r>
          </a:p>
          <a:p>
            <a:pPr lvl="1"/>
            <a:r>
              <a:rPr lang="en-US"/>
              <a:t>Second level</a:t>
            </a:r>
          </a:p>
          <a:p>
            <a:pPr lvl="2"/>
            <a:r>
              <a:rPr lang="en-US"/>
              <a:t>Third level</a:t>
            </a:r>
          </a:p>
        </p:txBody>
      </p:sp>
      <p:sp>
        <p:nvSpPr>
          <p:cNvPr id="5" name="Text Placeholder 6"/>
          <p:cNvSpPr>
            <a:spLocks noGrp="1"/>
          </p:cNvSpPr>
          <p:nvPr>
            <p:ph type="body" sz="quarter" idx="12" hasCustomPrompt="1"/>
          </p:nvPr>
        </p:nvSpPr>
        <p:spPr>
          <a:xfrm>
            <a:off x="457200" y="838200"/>
            <a:ext cx="8686800" cy="457200"/>
          </a:xfrm>
        </p:spPr>
        <p:txBody>
          <a:bodyPr/>
          <a:lstStyle>
            <a:lvl1pPr marL="0" indent="0">
              <a:buNone/>
              <a:defRPr sz="2000" i="1"/>
            </a:lvl1pPr>
          </a:lstStyle>
          <a:p>
            <a:pPr lvl="0"/>
            <a:r>
              <a:rPr lang="en-US" dirty="0"/>
              <a:t>Click to Add a Subtitle</a:t>
            </a:r>
          </a:p>
        </p:txBody>
      </p:sp>
      <p:sp>
        <p:nvSpPr>
          <p:cNvPr id="6" name="Footer Placeholder 5"/>
          <p:cNvSpPr>
            <a:spLocks noGrp="1"/>
          </p:cNvSpPr>
          <p:nvPr>
            <p:ph type="ftr" sz="quarter" idx="13"/>
          </p:nvPr>
        </p:nvSpPr>
        <p:spPr/>
        <p:txBody>
          <a:bodyPr/>
          <a:lstStyle/>
          <a:p>
            <a:endParaRPr lang="en-US"/>
          </a:p>
        </p:txBody>
      </p:sp>
      <p:sp>
        <p:nvSpPr>
          <p:cNvPr id="7" name="TextBox 6"/>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8" name="TextBox 7"/>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9" name="Picture 8"/>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80546918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2015 Synopsys, Inc. </a:t>
            </a:r>
          </a:p>
        </p:txBody>
      </p:sp>
      <p:sp>
        <p:nvSpPr>
          <p:cNvPr id="12" name="Footer Placeholder 11"/>
          <p:cNvSpPr>
            <a:spLocks noGrp="1"/>
          </p:cNvSpPr>
          <p:nvPr>
            <p:ph type="ftr" sz="quarter" idx="3"/>
          </p:nvPr>
        </p:nvSpPr>
        <p:spPr>
          <a:xfrm>
            <a:off x="3079630" y="6449043"/>
            <a:ext cx="2984740" cy="365125"/>
          </a:xfrm>
          <a:prstGeom prst="rect">
            <a:avLst/>
          </a:prstGeom>
        </p:spPr>
        <p:txBody>
          <a:bodyPr vert="horz" lIns="91440" tIns="45720" rIns="91440" bIns="45720" rtlCol="0" anchor="ctr"/>
          <a:lstStyle>
            <a:lvl1pPr algn="ctr">
              <a:defRPr sz="1100" b="1">
                <a:solidFill>
                  <a:schemeClr val="tx1">
                    <a:tint val="75000"/>
                  </a:schemeClr>
                </a:solidFill>
                <a:latin typeface="Arial Black" pitchFamily="34" charset="0"/>
              </a:defRPr>
            </a:lvl1pPr>
          </a:lstStyle>
          <a:p>
            <a:endParaRPr lang="en-US"/>
          </a:p>
        </p:txBody>
      </p:sp>
      <p:sp>
        <p:nvSpPr>
          <p:cNvPr id="7" name="TextBox 6"/>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9" name="Picture 8"/>
          <p:cNvPicPr preferRelativeResize="0">
            <a:picLocks noChangeAspect="1"/>
          </p:cNvPicPr>
          <p:nvPr/>
        </p:nvPicPr>
        <p:blipFill rotWithShape="1">
          <a:blip r:embed="rId24"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
        <p:nvSpPr>
          <p:cNvPr id="2" name="Title Placeholder 1"/>
          <p:cNvSpPr>
            <a:spLocks noGrp="1"/>
          </p:cNvSpPr>
          <p:nvPr>
            <p:ph type="title"/>
          </p:nvPr>
        </p:nvSpPr>
        <p:spPr>
          <a:xfrm>
            <a:off x="457200" y="68574"/>
            <a:ext cx="8686422"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414462"/>
            <a:ext cx="8229600" cy="4848225"/>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4"/>
            <a:r>
              <a:rPr lang="en-US" dirty="0"/>
              <a:t>Fifth level</a:t>
            </a:r>
          </a:p>
          <a:p>
            <a:pPr lvl="5"/>
            <a:r>
              <a:rPr lang="en-US" dirty="0"/>
              <a:t>Sixth level</a:t>
            </a:r>
          </a:p>
          <a:p>
            <a:pPr lvl="5"/>
            <a:endParaRPr lang="en-US" dirty="0"/>
          </a:p>
          <a:p>
            <a:pPr lvl="5"/>
            <a:endParaRPr lang="en-US" dirty="0"/>
          </a:p>
        </p:txBody>
      </p:sp>
      <p:pic>
        <p:nvPicPr>
          <p:cNvPr id="4" name="Picture 3"/>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4910139" y="2446592"/>
            <a:ext cx="3984426" cy="1275016"/>
          </a:xfrm>
          <a:prstGeom prst="rect">
            <a:avLst/>
          </a:prstGeom>
        </p:spPr>
      </p:pic>
      <p:pic>
        <p:nvPicPr>
          <p:cNvPr id="14" name="Picture 1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3854" y="4790205"/>
            <a:ext cx="9147854" cy="2067796"/>
          </a:xfrm>
          <a:prstGeom prst="rect">
            <a:avLst/>
          </a:prstGeom>
        </p:spPr>
      </p:pic>
    </p:spTree>
    <p:extLst>
      <p:ext uri="{BB962C8B-B14F-4D97-AF65-F5344CB8AC3E}">
        <p14:creationId xmlns:p14="http://schemas.microsoft.com/office/powerpoint/2010/main" val="12977571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3" r:id="rId22"/>
  </p:sldLayoutIdLst>
  <p:txStyles>
    <p:titleStyle>
      <a:lvl1pPr algn="l" defTabSz="914400" rtl="0" eaLnBrk="1" latinLnBrk="0" hangingPunct="1">
        <a:spcBef>
          <a:spcPct val="0"/>
        </a:spcBef>
        <a:buNone/>
        <a:defRPr sz="3200" b="1" kern="1200">
          <a:solidFill>
            <a:schemeClr val="tx1"/>
          </a:solidFill>
          <a:latin typeface="+mj-lt"/>
          <a:ea typeface="+mj-ea"/>
          <a:cs typeface="+mj-cs"/>
        </a:defRPr>
      </a:lvl1pPr>
    </p:titleStyle>
    <p:bodyStyle>
      <a:lvl1pPr marL="169863" indent="-169863" algn="l" defTabSz="914400" rtl="0" eaLnBrk="1" latinLnBrk="0" hangingPunct="1">
        <a:spcBef>
          <a:spcPts val="600"/>
        </a:spcBef>
        <a:buFont typeface="Arial" pitchFamily="34" charset="0"/>
        <a:buChar char="•"/>
        <a:defRPr sz="2000" kern="1200">
          <a:solidFill>
            <a:schemeClr val="tx1"/>
          </a:solidFill>
          <a:latin typeface="+mn-lt"/>
          <a:ea typeface="+mn-ea"/>
          <a:cs typeface="+mn-cs"/>
        </a:defRPr>
      </a:lvl1pPr>
      <a:lvl2pPr marL="457200" indent="-168275" algn="l" defTabSz="914400" rtl="0" eaLnBrk="1" latinLnBrk="0" hangingPunct="1">
        <a:spcBef>
          <a:spcPts val="600"/>
        </a:spcBef>
        <a:buFont typeface="Arial" pitchFamily="34" charset="0"/>
        <a:buChar char="–"/>
        <a:defRPr sz="1800" kern="1200">
          <a:solidFill>
            <a:schemeClr val="tx1"/>
          </a:solidFill>
          <a:latin typeface="+mn-lt"/>
          <a:ea typeface="+mn-ea"/>
          <a:cs typeface="+mn-cs"/>
        </a:defRPr>
      </a:lvl2pPr>
      <a:lvl3pPr marL="744538" indent="-176213" algn="l" defTabSz="568325" rtl="0" eaLnBrk="1" latinLnBrk="0" hangingPunct="1">
        <a:spcBef>
          <a:spcPts val="600"/>
        </a:spcBef>
        <a:buFont typeface="Arial" pitchFamily="34" charset="0"/>
        <a:buChar char="–"/>
        <a:tabLst>
          <a:tab pos="803275" algn="l"/>
        </a:tabLst>
        <a:defRPr sz="1600" kern="1200">
          <a:solidFill>
            <a:schemeClr val="tx1"/>
          </a:solidFill>
          <a:latin typeface="+mn-lt"/>
          <a:ea typeface="+mn-ea"/>
          <a:cs typeface="+mn-cs"/>
        </a:defRPr>
      </a:lvl3pPr>
      <a:lvl4pPr marL="1031875" indent="-174625" algn="l" defTabSz="914400" rtl="0" eaLnBrk="1" latinLnBrk="0" hangingPunct="1">
        <a:spcBef>
          <a:spcPct val="20000"/>
        </a:spcBef>
        <a:buFont typeface="Arial" pitchFamily="34" charset="0"/>
        <a:buChar char="–"/>
        <a:defRPr sz="1400" kern="1200" baseline="0">
          <a:solidFill>
            <a:schemeClr val="tx1"/>
          </a:solidFill>
          <a:latin typeface="+mn-lt"/>
          <a:ea typeface="+mn-ea"/>
          <a:cs typeface="+mn-cs"/>
        </a:defRPr>
      </a:lvl4pPr>
      <a:lvl5pPr marL="1031875" indent="-173038" algn="l" defTabSz="914400" rtl="0" eaLnBrk="1" latinLnBrk="0" hangingPunct="1">
        <a:spcBef>
          <a:spcPct val="20000"/>
        </a:spcBef>
        <a:buFont typeface="Arial" pitchFamily="34" charset="0"/>
        <a:buChar char="–"/>
        <a:defRPr sz="1400" kern="1200" baseline="0">
          <a:solidFill>
            <a:schemeClr val="tx1"/>
          </a:solidFill>
          <a:latin typeface="+mn-lt"/>
          <a:ea typeface="+mn-ea"/>
          <a:cs typeface="+mn-cs"/>
        </a:defRPr>
      </a:lvl5pPr>
      <a:lvl6pPr marL="1154113" indent="0" algn="l" defTabSz="914400" rtl="0" eaLnBrk="1" latinLnBrk="0" hangingPunct="1">
        <a:spcBef>
          <a:spcPct val="20000"/>
        </a:spcBef>
        <a:buFont typeface="Arial" pitchFamily="34" charset="0"/>
        <a:buNone/>
        <a:defRPr sz="14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S1213FocusBackgr10x7-5_96_90.jpg"/>
          <p:cNvPicPr>
            <a:picLocks noChangeAspect="1"/>
          </p:cNvPicPr>
          <p:nvPr/>
        </p:nvPicPr>
        <p:blipFill>
          <a:blip r:embed="rId2" cstate="print"/>
          <a:stretch>
            <a:fillRect/>
          </a:stretch>
        </p:blipFill>
        <p:spPr>
          <a:xfrm>
            <a:off x="-36131" y="0"/>
            <a:ext cx="9174688" cy="68766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2532069" y="1524000"/>
            <a:ext cx="3962400" cy="175432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pPr algn="ctr"/>
            <a:r>
              <a:rPr lang="zh-CN" altLang="en-US" sz="5400" b="1" spc="150" dirty="0">
                <a:ln w="11430"/>
                <a:solidFill>
                  <a:schemeClr val="bg2"/>
                </a:solidFill>
                <a:latin typeface="微软雅黑" pitchFamily="34" charset="-122"/>
                <a:ea typeface="微软雅黑" pitchFamily="34" charset="-122"/>
              </a:rPr>
              <a:t>领先创新</a:t>
            </a:r>
            <a:r>
              <a:rPr lang="en-US" altLang="zh-CN" sz="5400" b="1" spc="150" dirty="0">
                <a:ln w="11430"/>
                <a:solidFill>
                  <a:schemeClr val="bg2"/>
                </a:solidFill>
                <a:latin typeface="微软雅黑" pitchFamily="34" charset="-122"/>
                <a:ea typeface="微软雅黑" pitchFamily="34" charset="-122"/>
              </a:rPr>
              <a:t>·</a:t>
            </a:r>
          </a:p>
          <a:p>
            <a:pPr algn="ctr"/>
            <a:r>
              <a:rPr lang="en-US" altLang="zh-CN" sz="5400" b="1" spc="150" dirty="0">
                <a:ln w="11430"/>
                <a:solidFill>
                  <a:schemeClr val="bg2"/>
                </a:solidFill>
                <a:latin typeface="微软雅黑" pitchFamily="34" charset="-122"/>
                <a:ea typeface="微软雅黑" pitchFamily="34" charset="-122"/>
              </a:rPr>
              <a:t>·</a:t>
            </a:r>
            <a:r>
              <a:rPr lang="zh-CN" altLang="en-US" sz="5400" b="1" spc="150" dirty="0">
                <a:ln w="11430"/>
                <a:solidFill>
                  <a:schemeClr val="bg2"/>
                </a:solidFill>
                <a:latin typeface="微软雅黑" pitchFamily="34" charset="-122"/>
                <a:ea typeface="微软雅黑" pitchFamily="34" charset="-122"/>
              </a:rPr>
              <a:t>超越自我</a:t>
            </a:r>
            <a:endParaRPr lang="en-US" sz="5400" b="1" spc="150" dirty="0">
              <a:ln w="11430"/>
              <a:solidFill>
                <a:schemeClr val="bg2"/>
              </a:solidFill>
              <a:latin typeface="微软雅黑" pitchFamily="34" charset="-122"/>
              <a:ea typeface="微软雅黑" pitchFamily="34" charset="-122"/>
            </a:endParaRPr>
          </a:p>
        </p:txBody>
      </p:sp>
      <p:sp>
        <p:nvSpPr>
          <p:cNvPr id="10" name="TextBox 9"/>
          <p:cNvSpPr txBox="1"/>
          <p:nvPr/>
        </p:nvSpPr>
        <p:spPr>
          <a:xfrm>
            <a:off x="2209800" y="3138691"/>
            <a:ext cx="5540583" cy="984885"/>
          </a:xfrm>
          <a:prstGeom prst="rect">
            <a:avLst/>
          </a:prstGeom>
          <a:noFill/>
        </p:spPr>
        <p:txBody>
          <a:bodyPr wrap="square" rtlCol="0">
            <a:spAutoFit/>
          </a:bodyPr>
          <a:lstStyle/>
          <a:p>
            <a:endParaRPr lang="en-US" altLang="zh-CN" b="1" dirty="0">
              <a:solidFill>
                <a:srgbClr val="FFC000"/>
              </a:solidFill>
            </a:endParaRPr>
          </a:p>
          <a:p>
            <a:r>
              <a:rPr lang="en-US" altLang="zh-CN" sz="2000" b="1" dirty="0">
                <a:solidFill>
                  <a:srgbClr val="FFFF00"/>
                </a:solidFill>
                <a:latin typeface="微软雅黑" pitchFamily="34" charset="-122"/>
                <a:ea typeface="微软雅黑" pitchFamily="34" charset="-122"/>
              </a:rPr>
              <a:t>2018 Synopsys ARC</a:t>
            </a:r>
            <a:r>
              <a:rPr lang="zh-CN" altLang="en-US" sz="2000" b="1" dirty="0">
                <a:solidFill>
                  <a:srgbClr val="FFFF00"/>
                </a:solidFill>
                <a:latin typeface="微软雅黑" pitchFamily="34" charset="-122"/>
                <a:ea typeface="微软雅黑" pitchFamily="34" charset="-122"/>
              </a:rPr>
              <a:t>杯电子设计竞赛</a:t>
            </a:r>
            <a:endParaRPr lang="en-US" sz="2000" b="1" dirty="0">
              <a:solidFill>
                <a:srgbClr val="FFFF00"/>
              </a:solidFill>
              <a:latin typeface="微软雅黑" pitchFamily="34" charset="-122"/>
              <a:ea typeface="微软雅黑" pitchFamily="34" charset="-122"/>
            </a:endParaRPr>
          </a:p>
          <a:p>
            <a:endParaRPr lang="en-US" sz="2000" dirty="0"/>
          </a:p>
        </p:txBody>
      </p:sp>
      <p:pic>
        <p:nvPicPr>
          <p:cNvPr id="4" name="Picture 2" descr="Description: C:\Users\pgarden\AppData\Local\Microsoft\Windows\Temporary Internet Files\Content.Outlook\6Y0C4C91\IMG_00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876800"/>
            <a:ext cx="2224669"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Description: cid:image004.png@01D0EF0A.9B0546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7693" y="152400"/>
            <a:ext cx="1677198" cy="82075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37813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796098" name="Rectangle 2"/>
          <p:cNvSpPr>
            <a:spLocks noGrp="1" noChangeArrowheads="1"/>
          </p:cNvSpPr>
          <p:nvPr>
            <p:ph type="title"/>
          </p:nvPr>
        </p:nvSpPr>
        <p:spPr/>
        <p:txBody>
          <a:bodyPr/>
          <a:lstStyle/>
          <a:p>
            <a:r>
              <a:rPr lang="zh-CN" altLang="en-US" dirty="0" smtClean="0">
                <a:solidFill>
                  <a:schemeClr val="bg2"/>
                </a:solidFill>
              </a:rPr>
              <a:t>设计实现</a:t>
            </a:r>
            <a:endParaRPr lang="en-US" dirty="0">
              <a:solidFill>
                <a:schemeClr val="bg2"/>
              </a:solidFill>
            </a:endParaRPr>
          </a:p>
        </p:txBody>
      </p:sp>
      <p:sp>
        <p:nvSpPr>
          <p:cNvPr id="1796099" name="Rectangle 3"/>
          <p:cNvSpPr>
            <a:spLocks noGrp="1" noChangeArrowheads="1"/>
          </p:cNvSpPr>
          <p:nvPr>
            <p:ph idx="1"/>
          </p:nvPr>
        </p:nvSpPr>
        <p:spPr>
          <a:xfrm>
            <a:off x="457200" y="9939"/>
            <a:ext cx="8229600" cy="7321861"/>
          </a:xfrm>
        </p:spPr>
        <p:txBody>
          <a:bodyPr/>
          <a:lstStyle/>
          <a:p>
            <a:pPr marL="0" indent="0">
              <a:buNone/>
            </a:pPr>
            <a:endParaRPr lang="en-US" altLang="zh-CN" sz="4400" dirty="0" smtClean="0"/>
          </a:p>
          <a:p>
            <a:pPr marL="0" indent="0">
              <a:buNone/>
            </a:pPr>
            <a:endParaRPr lang="en-US" altLang="zh-CN" sz="4400" dirty="0" smtClean="0"/>
          </a:p>
          <a:p>
            <a:r>
              <a:rPr lang="en-US" altLang="zh-CN" sz="4400" dirty="0" smtClean="0"/>
              <a:t>3 </a:t>
            </a:r>
            <a:r>
              <a:rPr lang="zh-CN" altLang="en-US" sz="4400" dirty="0" smtClean="0"/>
              <a:t>定时拉合窗帘</a:t>
            </a:r>
            <a:endParaRPr lang="en-US" altLang="zh-CN" sz="4400" dirty="0" smtClean="0"/>
          </a:p>
          <a:p>
            <a:endParaRPr lang="en-US" altLang="zh-CN" sz="4400" dirty="0"/>
          </a:p>
          <a:p>
            <a:pPr marL="0" indent="0">
              <a:buNone/>
            </a:pPr>
            <a:r>
              <a:rPr lang="zh-CN" altLang="en-US" sz="3200" dirty="0" smtClean="0"/>
              <a:t>     </a:t>
            </a:r>
            <a:r>
              <a:rPr lang="zh-CN" altLang="en-US" sz="2800" dirty="0" smtClean="0"/>
              <a:t>用户设置特定时间</a:t>
            </a:r>
            <a:r>
              <a:rPr lang="en-US" altLang="zh-CN" sz="2800" dirty="0" smtClean="0">
                <a:sym typeface="Wingdings" panose="05000000000000000000" pitchFamily="2" charset="2"/>
              </a:rPr>
              <a:t></a:t>
            </a:r>
            <a:r>
              <a:rPr lang="zh-CN" altLang="en-US" sz="2800" dirty="0" smtClean="0">
                <a:sym typeface="Wingdings" panose="05000000000000000000" pitchFamily="2" charset="2"/>
              </a:rPr>
              <a:t>将窗帘拉开或合上</a:t>
            </a:r>
            <a:endParaRPr lang="en-US" altLang="zh-CN" sz="2800" dirty="0" smtClean="0">
              <a:sym typeface="Wingdings" panose="05000000000000000000" pitchFamily="2" charset="2"/>
            </a:endParaRPr>
          </a:p>
          <a:p>
            <a:endParaRPr lang="en-US" altLang="zh-CN" sz="4400" dirty="0">
              <a:sym typeface="Wingdings" panose="05000000000000000000" pitchFamily="2" charset="2"/>
            </a:endParaRPr>
          </a:p>
          <a:p>
            <a:r>
              <a:rPr lang="zh-CN" altLang="en-US" sz="3600" dirty="0">
                <a:sym typeface="Wingdings" panose="05000000000000000000" pitchFamily="2" charset="2"/>
              </a:rPr>
              <a:t>优点：</a:t>
            </a:r>
            <a:r>
              <a:rPr lang="zh-CN" altLang="en-US" sz="2800" dirty="0">
                <a:sym typeface="Wingdings" panose="05000000000000000000" pitchFamily="2" charset="2"/>
              </a:rPr>
              <a:t>实现光线自动管理，针对出游和</a:t>
            </a:r>
            <a:r>
              <a:rPr lang="zh-CN" altLang="en-US" sz="2800" dirty="0" smtClean="0">
                <a:sym typeface="Wingdings" panose="05000000000000000000" pitchFamily="2" charset="2"/>
              </a:rPr>
              <a:t>出差人</a:t>
            </a:r>
            <a:r>
              <a:rPr lang="en-US" altLang="zh-CN" sz="2800" dirty="0" smtClean="0">
                <a:sym typeface="Wingdings" panose="05000000000000000000" pitchFamily="2" charset="2"/>
              </a:rPr>
              <a:t>	          </a:t>
            </a:r>
            <a:r>
              <a:rPr lang="zh-CN" altLang="en-US" sz="2800" dirty="0" smtClean="0">
                <a:sym typeface="Wingdings" panose="05000000000000000000" pitchFamily="2" charset="2"/>
              </a:rPr>
              <a:t>群</a:t>
            </a:r>
            <a:r>
              <a:rPr lang="zh-CN" altLang="en-US" sz="2800" dirty="0">
                <a:sym typeface="Wingdings" panose="05000000000000000000" pitchFamily="2" charset="2"/>
              </a:rPr>
              <a:t>，营造家中有人的错觉，防止被盗</a:t>
            </a:r>
          </a:p>
          <a:p>
            <a:endParaRPr lang="en-US" sz="2800" dirty="0"/>
          </a:p>
          <a:p>
            <a:pPr marL="288925" lvl="1" indent="0">
              <a:buNone/>
            </a:pPr>
            <a:endParaRPr lang="en-US" altLang="zh-CN" sz="2000" dirty="0"/>
          </a:p>
          <a:p>
            <a:pPr marL="288925" lvl="1" indent="0">
              <a:buNone/>
            </a:pPr>
            <a:endParaRPr lang="en-US" sz="2000" dirty="0"/>
          </a:p>
          <a:p>
            <a:pPr lvl="1"/>
            <a:endParaRPr lang="en-US" sz="2000" dirty="0"/>
          </a:p>
          <a:p>
            <a:pPr lvl="1"/>
            <a:endParaRPr lang="en-US" sz="2000" dirty="0"/>
          </a:p>
          <a:p>
            <a:pPr marL="288925" lvl="1" indent="0">
              <a:buNone/>
            </a:pPr>
            <a:endParaRPr lang="en-US" altLang="zh-CN" sz="2000" dirty="0"/>
          </a:p>
          <a:p>
            <a:pPr marL="288925" lvl="1" indent="0">
              <a:buNone/>
            </a:pPr>
            <a:endParaRPr lang="en-US" altLang="zh-CN" sz="2000" dirty="0"/>
          </a:p>
          <a:p>
            <a:pPr marL="288925" lvl="1" indent="0">
              <a:buNone/>
            </a:pPr>
            <a:endParaRPr lang="en-US" altLang="zh-CN" sz="2000" dirty="0"/>
          </a:p>
          <a:p>
            <a:pPr marL="288925" lvl="1" indent="0">
              <a:buNone/>
            </a:pPr>
            <a:endParaRPr lang="en-US" altLang="zh-CN" sz="2000" dirty="0"/>
          </a:p>
          <a:p>
            <a:pPr marL="288925" lvl="1" indent="0">
              <a:buNone/>
            </a:pPr>
            <a:endParaRPr lang="en-GB" sz="2000" dirty="0"/>
          </a:p>
          <a:p>
            <a:pPr marL="568325" lvl="2" indent="0">
              <a:buNone/>
            </a:pPr>
            <a:endParaRPr lang="en-GB" sz="1800" dirty="0"/>
          </a:p>
        </p:txBody>
      </p:sp>
      <p:sp>
        <p:nvSpPr>
          <p:cNvPr id="5" name="椭圆 4"/>
          <p:cNvSpPr/>
          <p:nvPr/>
        </p:nvSpPr>
        <p:spPr>
          <a:xfrm>
            <a:off x="457200" y="1447800"/>
            <a:ext cx="4419600" cy="990600"/>
          </a:xfrm>
          <a:prstGeom prst="ellipse">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443487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796098" name="Rectangle 2"/>
          <p:cNvSpPr>
            <a:spLocks noGrp="1" noChangeArrowheads="1"/>
          </p:cNvSpPr>
          <p:nvPr>
            <p:ph type="title"/>
          </p:nvPr>
        </p:nvSpPr>
        <p:spPr>
          <a:xfrm>
            <a:off x="457200" y="68574"/>
            <a:ext cx="8686800" cy="998226"/>
          </a:xfrm>
        </p:spPr>
        <p:txBody>
          <a:bodyPr/>
          <a:lstStyle/>
          <a:p>
            <a:r>
              <a:rPr lang="zh-CN" altLang="en-US" dirty="0" smtClean="0">
                <a:solidFill>
                  <a:schemeClr val="bg2"/>
                </a:solidFill>
              </a:rPr>
              <a:t>设计实现</a:t>
            </a:r>
            <a:endParaRPr lang="en-US" dirty="0">
              <a:solidFill>
                <a:schemeClr val="bg2"/>
              </a:solidFill>
            </a:endParaRPr>
          </a:p>
        </p:txBody>
      </p:sp>
      <p:sp>
        <p:nvSpPr>
          <p:cNvPr id="1796099" name="Rectangle 3"/>
          <p:cNvSpPr>
            <a:spLocks noGrp="1" noChangeArrowheads="1"/>
          </p:cNvSpPr>
          <p:nvPr>
            <p:ph idx="1"/>
          </p:nvPr>
        </p:nvSpPr>
        <p:spPr>
          <a:xfrm>
            <a:off x="457200" y="576470"/>
            <a:ext cx="8229600" cy="5686217"/>
          </a:xfrm>
        </p:spPr>
        <p:txBody>
          <a:bodyPr/>
          <a:lstStyle/>
          <a:p>
            <a:pPr marL="0" indent="0">
              <a:buNone/>
            </a:pPr>
            <a:endParaRPr lang="en-US" altLang="zh-CN" sz="4400" dirty="0" smtClean="0"/>
          </a:p>
          <a:p>
            <a:r>
              <a:rPr lang="en-US" altLang="zh-CN" sz="4400" dirty="0" smtClean="0"/>
              <a:t>4 </a:t>
            </a:r>
            <a:r>
              <a:rPr lang="zh-CN" altLang="en-US" sz="4400" dirty="0" smtClean="0"/>
              <a:t>智能调控室内光线</a:t>
            </a:r>
            <a:endParaRPr lang="en-US" altLang="zh-CN" sz="4400" dirty="0" smtClean="0"/>
          </a:p>
          <a:p>
            <a:endParaRPr lang="en-US" altLang="zh-CN" sz="3600" dirty="0" smtClean="0"/>
          </a:p>
          <a:p>
            <a:endParaRPr lang="en-US" altLang="zh-CN" sz="3600" dirty="0"/>
          </a:p>
          <a:p>
            <a:r>
              <a:rPr lang="zh-CN" altLang="en-US" sz="3200" dirty="0" smtClean="0"/>
              <a:t>根据不同天气下室外光线强弱自动调节室内光线</a:t>
            </a:r>
            <a:endParaRPr lang="en-US" altLang="zh-CN" sz="3200" dirty="0" smtClean="0"/>
          </a:p>
          <a:p>
            <a:pPr marL="0" indent="0">
              <a:buNone/>
            </a:pPr>
            <a:endParaRPr lang="en-US" sz="4400" dirty="0"/>
          </a:p>
          <a:p>
            <a:pPr marL="288925" lvl="1" indent="0">
              <a:buNone/>
            </a:pPr>
            <a:endParaRPr lang="en-US" altLang="zh-CN" sz="2000" dirty="0"/>
          </a:p>
          <a:p>
            <a:pPr marL="288925" lvl="1" indent="0">
              <a:buNone/>
            </a:pPr>
            <a:endParaRPr lang="en-US" sz="2000" dirty="0"/>
          </a:p>
          <a:p>
            <a:pPr lvl="1"/>
            <a:endParaRPr lang="en-US" sz="2000" dirty="0"/>
          </a:p>
          <a:p>
            <a:pPr lvl="1"/>
            <a:endParaRPr lang="en-US" sz="2000" dirty="0"/>
          </a:p>
          <a:p>
            <a:pPr marL="288925" lvl="1" indent="0">
              <a:buNone/>
            </a:pPr>
            <a:endParaRPr lang="en-US" altLang="zh-CN" sz="2000" dirty="0"/>
          </a:p>
          <a:p>
            <a:pPr marL="288925" lvl="1" indent="0">
              <a:buNone/>
            </a:pPr>
            <a:endParaRPr lang="en-US" altLang="zh-CN" sz="2000" dirty="0"/>
          </a:p>
          <a:p>
            <a:pPr marL="288925" lvl="1" indent="0">
              <a:buNone/>
            </a:pPr>
            <a:endParaRPr lang="en-US" altLang="zh-CN" sz="2000" dirty="0"/>
          </a:p>
          <a:p>
            <a:pPr marL="288925" lvl="1" indent="0">
              <a:buNone/>
            </a:pPr>
            <a:endParaRPr lang="en-US" altLang="zh-CN" sz="2000" dirty="0"/>
          </a:p>
          <a:p>
            <a:pPr marL="568325" lvl="2" indent="0">
              <a:buNone/>
            </a:pPr>
            <a:endParaRPr lang="en-GB" sz="1800" dirty="0"/>
          </a:p>
        </p:txBody>
      </p:sp>
      <p:sp>
        <p:nvSpPr>
          <p:cNvPr id="3" name="椭圆 2"/>
          <p:cNvSpPr/>
          <p:nvPr/>
        </p:nvSpPr>
        <p:spPr>
          <a:xfrm>
            <a:off x="381000" y="1219200"/>
            <a:ext cx="5638800" cy="1066800"/>
          </a:xfrm>
          <a:prstGeom prst="ellipse">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451983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796098" name="Rectangle 2"/>
          <p:cNvSpPr>
            <a:spLocks noGrp="1" noChangeArrowheads="1"/>
          </p:cNvSpPr>
          <p:nvPr>
            <p:ph type="title"/>
          </p:nvPr>
        </p:nvSpPr>
        <p:spPr/>
        <p:txBody>
          <a:bodyPr/>
          <a:lstStyle/>
          <a:p>
            <a:r>
              <a:rPr lang="zh-CN" altLang="en-US" dirty="0" smtClean="0">
                <a:solidFill>
                  <a:schemeClr val="bg2"/>
                </a:solidFill>
              </a:rPr>
              <a:t>设计实现</a:t>
            </a:r>
            <a:endParaRPr lang="en-US" dirty="0">
              <a:solidFill>
                <a:schemeClr val="bg2"/>
              </a:solidFill>
            </a:endParaRPr>
          </a:p>
        </p:txBody>
      </p:sp>
      <p:sp>
        <p:nvSpPr>
          <p:cNvPr id="1796099" name="Rectangle 3"/>
          <p:cNvSpPr>
            <a:spLocks noGrp="1" noChangeArrowheads="1"/>
          </p:cNvSpPr>
          <p:nvPr>
            <p:ph idx="1"/>
          </p:nvPr>
        </p:nvSpPr>
        <p:spPr/>
        <p:txBody>
          <a:bodyPr/>
          <a:lstStyle/>
          <a:p>
            <a:r>
              <a:rPr lang="en-US" altLang="zh-CN" sz="4400" dirty="0" smtClean="0"/>
              <a:t>5 </a:t>
            </a:r>
            <a:r>
              <a:rPr lang="zh-CN" altLang="en-US" sz="4400" dirty="0" smtClean="0"/>
              <a:t>多级可视化菜单，一键操作</a:t>
            </a:r>
            <a:endParaRPr lang="en-US" altLang="zh-CN" sz="4400" dirty="0" smtClean="0"/>
          </a:p>
          <a:p>
            <a:endParaRPr lang="en-US" altLang="zh-CN" sz="4400" dirty="0"/>
          </a:p>
          <a:p>
            <a:r>
              <a:rPr lang="zh-CN" altLang="en-US" sz="3600" dirty="0" smtClean="0"/>
              <a:t>优点：</a:t>
            </a:r>
            <a:r>
              <a:rPr lang="zh-CN" altLang="en-US" sz="2800" dirty="0" smtClean="0"/>
              <a:t>菜单功能丰富、直观明了、操作简单</a:t>
            </a:r>
            <a:endParaRPr lang="en-US" altLang="zh-CN" sz="2800" dirty="0" smtClean="0"/>
          </a:p>
          <a:p>
            <a:endParaRPr lang="en-US" sz="4400" dirty="0"/>
          </a:p>
          <a:p>
            <a:pPr marL="288925" lvl="1" indent="0">
              <a:buNone/>
            </a:pPr>
            <a:endParaRPr lang="en-US" altLang="zh-CN" sz="2000" dirty="0"/>
          </a:p>
          <a:p>
            <a:pPr marL="288925" lvl="1" indent="0">
              <a:buNone/>
            </a:pPr>
            <a:endParaRPr lang="en-US" sz="2000" dirty="0"/>
          </a:p>
          <a:p>
            <a:pPr lvl="1"/>
            <a:endParaRPr lang="en-US" sz="2000" dirty="0"/>
          </a:p>
          <a:p>
            <a:pPr lvl="1"/>
            <a:endParaRPr lang="en-US" sz="2000" dirty="0"/>
          </a:p>
          <a:p>
            <a:pPr marL="288925" lvl="1" indent="0">
              <a:buNone/>
            </a:pPr>
            <a:endParaRPr lang="en-US" altLang="zh-CN" sz="2000" dirty="0"/>
          </a:p>
          <a:p>
            <a:pPr marL="288925" lvl="1" indent="0">
              <a:buNone/>
            </a:pPr>
            <a:endParaRPr lang="en-US" altLang="zh-CN" sz="2000" dirty="0"/>
          </a:p>
          <a:p>
            <a:pPr marL="288925" lvl="1" indent="0">
              <a:buNone/>
            </a:pPr>
            <a:endParaRPr lang="en-US" altLang="zh-CN" sz="2000" dirty="0"/>
          </a:p>
          <a:p>
            <a:pPr marL="288925" lvl="1" indent="0">
              <a:buNone/>
            </a:pPr>
            <a:endParaRPr lang="en-US" altLang="zh-CN" sz="2000" dirty="0"/>
          </a:p>
          <a:p>
            <a:pPr marL="288925" lvl="1" indent="0">
              <a:buNone/>
            </a:pPr>
            <a:endParaRPr lang="en-US" altLang="zh-CN" sz="2000" dirty="0"/>
          </a:p>
          <a:p>
            <a:pPr marL="288925" lvl="1" indent="0">
              <a:buNone/>
            </a:pPr>
            <a:r>
              <a:rPr lang="zh-CN" altLang="en-US" sz="2000" dirty="0"/>
              <a:t>注：在决赛展示和答辩中需要突出作品是否充分利用</a:t>
            </a:r>
            <a:r>
              <a:rPr lang="en-US" sz="2000" dirty="0"/>
              <a:t>ARC EM</a:t>
            </a:r>
            <a:r>
              <a:rPr lang="zh-CN" altLang="en-US" sz="2000" dirty="0"/>
              <a:t>处理器及特性（</a:t>
            </a:r>
            <a:r>
              <a:rPr lang="en-US" sz="2000" dirty="0"/>
              <a:t>EMSK</a:t>
            </a:r>
            <a:r>
              <a:rPr lang="zh-CN" altLang="en-US" sz="2000" dirty="0"/>
              <a:t>开发板）完成关键功能的实现，和性能的提升等</a:t>
            </a:r>
            <a:endParaRPr lang="en-GB" sz="2000" dirty="0"/>
          </a:p>
          <a:p>
            <a:pPr marL="568325" lvl="2" indent="0">
              <a:buNone/>
            </a:pPr>
            <a:endParaRPr lang="en-GB" sz="1800" dirty="0"/>
          </a:p>
        </p:txBody>
      </p:sp>
      <p:sp>
        <p:nvSpPr>
          <p:cNvPr id="3" name="椭圆 2"/>
          <p:cNvSpPr/>
          <p:nvPr/>
        </p:nvSpPr>
        <p:spPr>
          <a:xfrm>
            <a:off x="228600" y="1211574"/>
            <a:ext cx="8153400" cy="1379226"/>
          </a:xfrm>
          <a:prstGeom prst="ellipse">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853818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4489"/>
            <a:ext cx="8686800" cy="1143000"/>
          </a:xfrm>
        </p:spPr>
        <p:txBody>
          <a:bodyPr/>
          <a:lstStyle/>
          <a:p>
            <a:r>
              <a:rPr lang="en-US" altLang="zh-CN" dirty="0"/>
              <a:t>Agenda</a:t>
            </a:r>
            <a:endParaRPr lang="en-US" dirty="0"/>
          </a:p>
        </p:txBody>
      </p:sp>
      <p:sp>
        <p:nvSpPr>
          <p:cNvPr id="3" name="Text Placeholder 2"/>
          <p:cNvSpPr>
            <a:spLocks noGrp="1"/>
          </p:cNvSpPr>
          <p:nvPr>
            <p:ph type="body" sz="quarter" idx="10"/>
          </p:nvPr>
        </p:nvSpPr>
        <p:spPr/>
        <p:txBody>
          <a:bodyPr/>
          <a:lstStyle/>
          <a:p>
            <a:pPr marL="342900" indent="-342900">
              <a:lnSpc>
                <a:spcPct val="150000"/>
              </a:lnSpc>
              <a:spcBef>
                <a:spcPts val="0"/>
              </a:spcBef>
              <a:buClr>
                <a:srgbClr val="7030A0"/>
              </a:buClr>
              <a:buFont typeface="Wingdings" pitchFamily="2" charset="2"/>
              <a:buChar char="n"/>
            </a:pPr>
            <a:r>
              <a:rPr lang="zh-CN" altLang="en-US" dirty="0">
                <a:solidFill>
                  <a:schemeClr val="bg2">
                    <a:lumMod val="65000"/>
                  </a:schemeClr>
                </a:solidFill>
              </a:rPr>
              <a:t>项目概述</a:t>
            </a:r>
            <a:endParaRPr lang="en-US" altLang="zh-CN" dirty="0">
              <a:solidFill>
                <a:schemeClr val="bg2">
                  <a:lumMod val="65000"/>
                </a:schemeClr>
              </a:solidFill>
            </a:endParaRPr>
          </a:p>
          <a:p>
            <a:pPr marL="342900" indent="-342900">
              <a:lnSpc>
                <a:spcPct val="150000"/>
              </a:lnSpc>
              <a:spcBef>
                <a:spcPts val="0"/>
              </a:spcBef>
              <a:buClr>
                <a:srgbClr val="7030A0"/>
              </a:buClr>
              <a:buFont typeface="Wingdings" pitchFamily="2" charset="2"/>
              <a:buChar char="n"/>
            </a:pPr>
            <a:r>
              <a:rPr lang="zh-CN" altLang="en-US" dirty="0">
                <a:solidFill>
                  <a:schemeClr val="bg2">
                    <a:lumMod val="65000"/>
                  </a:schemeClr>
                </a:solidFill>
              </a:rPr>
              <a:t>难点与创新</a:t>
            </a:r>
            <a:endParaRPr lang="en-US" altLang="zh-CN" dirty="0">
              <a:solidFill>
                <a:schemeClr val="bg2">
                  <a:lumMod val="65000"/>
                </a:schemeClr>
              </a:solidFill>
            </a:endParaRPr>
          </a:p>
          <a:p>
            <a:pPr marL="342900" indent="-342900">
              <a:lnSpc>
                <a:spcPct val="150000"/>
              </a:lnSpc>
              <a:spcBef>
                <a:spcPts val="0"/>
              </a:spcBef>
              <a:buClr>
                <a:srgbClr val="7030A0"/>
              </a:buClr>
              <a:buFont typeface="Wingdings" pitchFamily="2" charset="2"/>
              <a:buChar char="n"/>
            </a:pPr>
            <a:r>
              <a:rPr lang="zh-CN" altLang="en-US" dirty="0">
                <a:solidFill>
                  <a:schemeClr val="bg2">
                    <a:lumMod val="65000"/>
                  </a:schemeClr>
                </a:solidFill>
              </a:rPr>
              <a:t>设计实现</a:t>
            </a:r>
            <a:endParaRPr lang="en-US" altLang="zh-CN" dirty="0">
              <a:solidFill>
                <a:schemeClr val="bg2">
                  <a:lumMod val="65000"/>
                </a:schemeClr>
              </a:solidFill>
            </a:endParaRPr>
          </a:p>
          <a:p>
            <a:pPr marL="342900" indent="-342900">
              <a:lnSpc>
                <a:spcPct val="150000"/>
              </a:lnSpc>
              <a:spcBef>
                <a:spcPts val="0"/>
              </a:spcBef>
              <a:buClr>
                <a:srgbClr val="7030A0"/>
              </a:buClr>
              <a:buFont typeface="Wingdings" pitchFamily="2" charset="2"/>
              <a:buChar char="n"/>
            </a:pPr>
            <a:r>
              <a:rPr lang="zh-CN" altLang="en-US" dirty="0"/>
              <a:t>测试结果</a:t>
            </a:r>
            <a:endParaRPr lang="en-US" altLang="zh-CN" dirty="0"/>
          </a:p>
          <a:p>
            <a:pPr marL="342900" indent="-342900">
              <a:lnSpc>
                <a:spcPct val="150000"/>
              </a:lnSpc>
              <a:spcBef>
                <a:spcPts val="0"/>
              </a:spcBef>
              <a:buClr>
                <a:srgbClr val="7030A0"/>
              </a:buClr>
              <a:buFont typeface="Wingdings" pitchFamily="2" charset="2"/>
              <a:buChar char="n"/>
            </a:pPr>
            <a:r>
              <a:rPr lang="zh-CN" altLang="en-US" dirty="0">
                <a:solidFill>
                  <a:schemeClr val="bg2">
                    <a:lumMod val="65000"/>
                  </a:schemeClr>
                </a:solidFill>
              </a:rPr>
              <a:t>总结展望</a:t>
            </a:r>
            <a:endParaRPr lang="en-US" altLang="zh-CN" dirty="0">
              <a:solidFill>
                <a:schemeClr val="bg2">
                  <a:lumMod val="65000"/>
                </a:schemeClr>
              </a:solidFill>
            </a:endParaRPr>
          </a:p>
        </p:txBody>
      </p:sp>
      <p:sp>
        <p:nvSpPr>
          <p:cNvPr id="4" name="AutoShape 131" descr="globe pic"/>
          <p:cNvSpPr>
            <a:spLocks noChangeArrowheads="1"/>
          </p:cNvSpPr>
          <p:nvPr/>
        </p:nvSpPr>
        <p:spPr bwMode="auto">
          <a:xfrm>
            <a:off x="5638800" y="2990849"/>
            <a:ext cx="2582567" cy="2419351"/>
          </a:xfrm>
          <a:prstGeom prst="roundRect">
            <a:avLst>
              <a:gd name="adj" fmla="val 0"/>
            </a:avLst>
          </a:prstGeom>
          <a:blipFill dpi="0" rotWithShape="1">
            <a:blip r:embed="rId3" cstate="print">
              <a:extLst>
                <a:ext uri="{28A0092B-C50C-407E-A947-70E740481C1C}">
                  <a14:useLocalDpi xmlns:a14="http://schemas.microsoft.com/office/drawing/2010/main" val="0"/>
                </a:ext>
              </a:extLst>
            </a:blip>
            <a:srcRect/>
            <a:stretch>
              <a:fillRect/>
            </a:stretch>
          </a:blipFill>
          <a:ln w="12700" algn="ctr">
            <a:solidFill>
              <a:schemeClr val="tx1"/>
            </a:solidFill>
            <a:round/>
            <a:headEnd/>
            <a:tailEnd/>
          </a:ln>
          <a:effectLst>
            <a:outerShdw blurRad="152400" dist="241300" dir="8100000" algn="r" rotWithShape="0">
              <a:prstClr val="black">
                <a:alpha val="28000"/>
              </a:prstClr>
            </a:outerShdw>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Text" lastClr="000000"/>
              </a:solidFill>
              <a:effectLst/>
              <a:uLnTx/>
              <a:uFillTx/>
              <a:latin typeface="Arial"/>
              <a:ea typeface="+mn-ea"/>
              <a:cs typeface="Arial" charset="0"/>
            </a:endParaRPr>
          </a:p>
        </p:txBody>
      </p:sp>
    </p:spTree>
    <p:extLst>
      <p:ext uri="{BB962C8B-B14F-4D97-AF65-F5344CB8AC3E}">
        <p14:creationId xmlns:p14="http://schemas.microsoft.com/office/powerpoint/2010/main" val="25814710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2"/>
                </a:solidFill>
              </a:rPr>
              <a:t>测试</a:t>
            </a:r>
            <a:r>
              <a:rPr lang="zh-CN" altLang="en-US" dirty="0" smtClean="0">
                <a:solidFill>
                  <a:schemeClr val="bg2"/>
                </a:solidFill>
              </a:rPr>
              <a:t>结果</a:t>
            </a:r>
            <a:r>
              <a:rPr lang="zh-CN" altLang="en-US" sz="1600" dirty="0" smtClean="0">
                <a:solidFill>
                  <a:schemeClr val="bg2"/>
                </a:solidFill>
              </a:rPr>
              <a:t>（因电机模块故障，暂用灯泡代替，左边灯亮代表电机正转，</a:t>
            </a:r>
            <a:r>
              <a:rPr lang="zh-CN" altLang="en-US" sz="1600" dirty="0" smtClean="0">
                <a:solidFill>
                  <a:schemeClr val="bg2"/>
                </a:solidFill>
              </a:rPr>
              <a:t>窗帘拉开；</a:t>
            </a:r>
            <a:r>
              <a:rPr lang="zh-CN" altLang="en-US" sz="1600" dirty="0" smtClean="0">
                <a:solidFill>
                  <a:schemeClr val="bg2"/>
                </a:solidFill>
              </a:rPr>
              <a:t>右</a:t>
            </a:r>
            <a:r>
              <a:rPr lang="en-US" altLang="zh-CN" sz="1600" dirty="0" smtClean="0">
                <a:solidFill>
                  <a:schemeClr val="bg2"/>
                </a:solidFill>
              </a:rPr>
              <a:t>	                </a:t>
            </a:r>
            <a:r>
              <a:rPr lang="zh-CN" altLang="en-US" sz="1600" dirty="0" smtClean="0">
                <a:solidFill>
                  <a:schemeClr val="bg2"/>
                </a:solidFill>
              </a:rPr>
              <a:t>边灯亮代表电机反转，窗帘合上）</a:t>
            </a:r>
            <a:endParaRPr lang="zh-CN" altLang="en-US" sz="1600" dirty="0">
              <a:solidFill>
                <a:schemeClr val="bg2"/>
              </a:solidFill>
            </a:endParaRPr>
          </a:p>
        </p:txBody>
      </p:sp>
      <p:sp>
        <p:nvSpPr>
          <p:cNvPr id="3" name="内容占位符 2"/>
          <p:cNvSpPr>
            <a:spLocks noGrp="1"/>
          </p:cNvSpPr>
          <p:nvPr>
            <p:ph idx="1"/>
          </p:nvPr>
        </p:nvSpPr>
        <p:spPr/>
        <p:txBody>
          <a:bodyPr/>
          <a:lstStyle/>
          <a:p>
            <a:r>
              <a:rPr lang="zh-CN" altLang="en-US" dirty="0" smtClean="0"/>
              <a:t>辅助起床功能</a:t>
            </a:r>
            <a:r>
              <a:rPr lang="zh-CN" altLang="en-US" dirty="0" smtClean="0"/>
              <a:t>：预设起床时间为</a:t>
            </a:r>
            <a:r>
              <a:rPr lang="en-US" altLang="zh-CN" dirty="0" smtClean="0"/>
              <a:t>8</a:t>
            </a:r>
            <a:r>
              <a:rPr lang="zh-CN" altLang="en-US" dirty="0" smtClean="0"/>
              <a:t>：</a:t>
            </a:r>
            <a:r>
              <a:rPr lang="en-US" altLang="zh-CN" dirty="0" smtClean="0"/>
              <a:t>00----------&gt;</a:t>
            </a:r>
            <a:r>
              <a:rPr lang="zh-CN" altLang="en-US" dirty="0" smtClean="0"/>
              <a:t>窗帘缓慢开启</a:t>
            </a:r>
            <a:endParaRPr lang="en-US" altLang="zh-CN" dirty="0" smtClean="0"/>
          </a:p>
          <a:p>
            <a:r>
              <a:rPr lang="zh-CN" altLang="en-US" dirty="0"/>
              <a:t>多</a:t>
            </a:r>
            <a:r>
              <a:rPr lang="zh-CN" altLang="en-US" dirty="0" smtClean="0"/>
              <a:t>模式控制：   自动控制时，没有预设时间，窗帘也可正常开启</a:t>
            </a:r>
            <a:endParaRPr lang="en-US" altLang="zh-CN" dirty="0" smtClean="0"/>
          </a:p>
          <a:p>
            <a:r>
              <a:rPr lang="zh-CN" altLang="en-US" dirty="0" smtClean="0"/>
              <a:t>定时拉合窗帘：设定拉开（</a:t>
            </a:r>
            <a:r>
              <a:rPr lang="en-US" altLang="zh-CN" dirty="0" smtClean="0"/>
              <a:t>8</a:t>
            </a:r>
            <a:r>
              <a:rPr lang="zh-CN" altLang="en-US" dirty="0" smtClean="0"/>
              <a:t>：</a:t>
            </a:r>
            <a:r>
              <a:rPr lang="en-US" altLang="zh-CN" dirty="0" smtClean="0"/>
              <a:t>00</a:t>
            </a:r>
            <a:r>
              <a:rPr lang="zh-CN" altLang="en-US" dirty="0" smtClean="0"/>
              <a:t>）闭合窗帘（</a:t>
            </a:r>
            <a:r>
              <a:rPr lang="en-US" altLang="zh-CN" dirty="0" smtClean="0"/>
              <a:t>19</a:t>
            </a:r>
            <a:r>
              <a:rPr lang="zh-CN" altLang="en-US" dirty="0" smtClean="0"/>
              <a:t>：</a:t>
            </a:r>
            <a:r>
              <a:rPr lang="en-US" altLang="zh-CN" dirty="0" smtClean="0"/>
              <a:t>00</a:t>
            </a:r>
            <a:r>
              <a:rPr lang="zh-CN" altLang="en-US" dirty="0" smtClean="0"/>
              <a:t>）时间，窗帘在</a:t>
            </a:r>
            <a:r>
              <a:rPr lang="en-US" altLang="zh-CN" dirty="0" smtClean="0"/>
              <a:t>	               </a:t>
            </a:r>
            <a:r>
              <a:rPr lang="zh-CN" altLang="en-US" dirty="0" smtClean="0"/>
              <a:t>正确的时间拉开闭合</a:t>
            </a:r>
            <a:endParaRPr lang="en-US" altLang="zh-CN" dirty="0" smtClean="0"/>
          </a:p>
          <a:p>
            <a:r>
              <a:rPr lang="zh-CN" altLang="en-US" dirty="0" smtClean="0"/>
              <a:t>调控室内光线：白天，光强增加，窗帘闭合；光强减弱，窗帘拉开</a:t>
            </a:r>
            <a:endParaRPr lang="en-US" altLang="zh-CN" dirty="0" smtClean="0"/>
          </a:p>
          <a:p>
            <a:r>
              <a:rPr lang="zh-CN" altLang="en-US" dirty="0" smtClean="0"/>
              <a:t>菜单控制检测：对控制面板进行一系列操作，菜单功能均能正常工作    </a:t>
            </a:r>
            <a:endParaRPr lang="zh-CN" altLang="en-US" dirty="0"/>
          </a:p>
        </p:txBody>
      </p:sp>
      <p:sp>
        <p:nvSpPr>
          <p:cNvPr id="4" name="Text Placeholder 2"/>
          <p:cNvSpPr txBox="1">
            <a:spLocks/>
          </p:cNvSpPr>
          <p:nvPr/>
        </p:nvSpPr>
        <p:spPr>
          <a:xfrm>
            <a:off x="609600" y="2057400"/>
            <a:ext cx="9067800" cy="4648200"/>
          </a:xfrm>
          <a:prstGeom prst="rect">
            <a:avLst/>
          </a:prstGeom>
        </p:spPr>
        <p:txBody>
          <a:bodyPr vert="horz" lIns="91440" tIns="45720" rIns="91440" bIns="45720" rtlCol="0" anchor="ctr"/>
          <a:lstStyle>
            <a:defPPr>
              <a:defRPr lang="en-US"/>
            </a:defPPr>
            <a:lvl1pPr marL="0" algn="ctr" defTabSz="914400" rtl="0" eaLnBrk="1" latinLnBrk="0" hangingPunct="1">
              <a:defRPr sz="1100" b="1" kern="1200">
                <a:solidFill>
                  <a:schemeClr val="tx1">
                    <a:tint val="75000"/>
                  </a:schemeClr>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buClr>
                <a:srgbClr val="7030A0"/>
              </a:buClr>
            </a:pPr>
            <a:endParaRPr lang="en-US" altLang="zh-CN" sz="3200" dirty="0"/>
          </a:p>
        </p:txBody>
      </p:sp>
      <p:sp>
        <p:nvSpPr>
          <p:cNvPr id="5" name="AutoShape 131" descr="globe pic"/>
          <p:cNvSpPr>
            <a:spLocks noChangeArrowheads="1"/>
          </p:cNvSpPr>
          <p:nvPr/>
        </p:nvSpPr>
        <p:spPr bwMode="auto">
          <a:xfrm>
            <a:off x="6104233" y="3733800"/>
            <a:ext cx="2582567" cy="2419351"/>
          </a:xfrm>
          <a:prstGeom prst="roundRect">
            <a:avLst>
              <a:gd name="adj" fmla="val 0"/>
            </a:avLst>
          </a:prstGeom>
          <a:blipFill dpi="0" rotWithShape="1">
            <a:blip r:embed="rId3" cstate="print">
              <a:extLst>
                <a:ext uri="{28A0092B-C50C-407E-A947-70E740481C1C}">
                  <a14:useLocalDpi xmlns:a14="http://schemas.microsoft.com/office/drawing/2010/main" val="0"/>
                </a:ext>
              </a:extLst>
            </a:blip>
            <a:srcRect/>
            <a:stretch>
              <a:fillRect/>
            </a:stretch>
          </a:blipFill>
          <a:ln w="12700" algn="ctr">
            <a:solidFill>
              <a:schemeClr val="tx1"/>
            </a:solidFill>
            <a:round/>
            <a:headEnd/>
            <a:tailEnd/>
          </a:ln>
          <a:effectLst>
            <a:outerShdw blurRad="152400" dist="241300" dir="8100000" algn="r" rotWithShape="0">
              <a:prstClr val="black">
                <a:alpha val="28000"/>
              </a:prstClr>
            </a:outerShdw>
          </a:effectLst>
        </p:spPr>
        <p:txBody>
          <a:bodyPr wrap="none" anchor="ctr"/>
          <a:lstStyle/>
          <a:p>
            <a:pPr>
              <a:defRPr/>
            </a:pPr>
            <a:endParaRPr lang="en-US" sz="1400" kern="0" dirty="0">
              <a:solidFill>
                <a:sysClr val="windowText" lastClr="000000"/>
              </a:solidFill>
              <a:cs typeface="Arial" charset="0"/>
            </a:endParaRPr>
          </a:p>
        </p:txBody>
      </p:sp>
    </p:spTree>
    <p:extLst>
      <p:ext uri="{BB962C8B-B14F-4D97-AF65-F5344CB8AC3E}">
        <p14:creationId xmlns:p14="http://schemas.microsoft.com/office/powerpoint/2010/main" val="38136802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4489"/>
            <a:ext cx="8686800" cy="1143000"/>
          </a:xfrm>
        </p:spPr>
        <p:txBody>
          <a:bodyPr/>
          <a:lstStyle/>
          <a:p>
            <a:r>
              <a:rPr lang="en-US" altLang="zh-CN" dirty="0"/>
              <a:t>Agenda</a:t>
            </a:r>
            <a:endParaRPr lang="en-US" dirty="0"/>
          </a:p>
        </p:txBody>
      </p:sp>
      <p:sp>
        <p:nvSpPr>
          <p:cNvPr id="3" name="Text Placeholder 2"/>
          <p:cNvSpPr>
            <a:spLocks noGrp="1"/>
          </p:cNvSpPr>
          <p:nvPr>
            <p:ph type="body" sz="quarter" idx="10"/>
          </p:nvPr>
        </p:nvSpPr>
        <p:spPr/>
        <p:txBody>
          <a:bodyPr/>
          <a:lstStyle/>
          <a:p>
            <a:pPr marL="342900" indent="-342900">
              <a:lnSpc>
                <a:spcPct val="150000"/>
              </a:lnSpc>
              <a:spcBef>
                <a:spcPts val="0"/>
              </a:spcBef>
              <a:buClr>
                <a:srgbClr val="7030A0"/>
              </a:buClr>
              <a:buFont typeface="Wingdings" pitchFamily="2" charset="2"/>
              <a:buChar char="n"/>
            </a:pPr>
            <a:r>
              <a:rPr lang="zh-CN" altLang="en-US" dirty="0">
                <a:solidFill>
                  <a:schemeClr val="bg2">
                    <a:lumMod val="65000"/>
                  </a:schemeClr>
                </a:solidFill>
              </a:rPr>
              <a:t>项目概述</a:t>
            </a:r>
            <a:endParaRPr lang="en-US" altLang="zh-CN" dirty="0">
              <a:solidFill>
                <a:schemeClr val="bg2">
                  <a:lumMod val="65000"/>
                </a:schemeClr>
              </a:solidFill>
            </a:endParaRPr>
          </a:p>
          <a:p>
            <a:pPr marL="342900" indent="-342900">
              <a:lnSpc>
                <a:spcPct val="150000"/>
              </a:lnSpc>
              <a:spcBef>
                <a:spcPts val="0"/>
              </a:spcBef>
              <a:buClr>
                <a:srgbClr val="7030A0"/>
              </a:buClr>
              <a:buFont typeface="Wingdings" pitchFamily="2" charset="2"/>
              <a:buChar char="n"/>
            </a:pPr>
            <a:r>
              <a:rPr lang="zh-CN" altLang="en-US" dirty="0">
                <a:solidFill>
                  <a:schemeClr val="bg2">
                    <a:lumMod val="65000"/>
                  </a:schemeClr>
                </a:solidFill>
              </a:rPr>
              <a:t>难点与创新</a:t>
            </a:r>
            <a:endParaRPr lang="en-US" altLang="zh-CN" dirty="0">
              <a:solidFill>
                <a:schemeClr val="bg2">
                  <a:lumMod val="65000"/>
                </a:schemeClr>
              </a:solidFill>
            </a:endParaRPr>
          </a:p>
          <a:p>
            <a:pPr marL="342900" indent="-342900">
              <a:lnSpc>
                <a:spcPct val="150000"/>
              </a:lnSpc>
              <a:spcBef>
                <a:spcPts val="0"/>
              </a:spcBef>
              <a:buClr>
                <a:srgbClr val="7030A0"/>
              </a:buClr>
              <a:buFont typeface="Wingdings" pitchFamily="2" charset="2"/>
              <a:buChar char="n"/>
            </a:pPr>
            <a:r>
              <a:rPr lang="zh-CN" altLang="en-US" dirty="0">
                <a:solidFill>
                  <a:schemeClr val="bg2">
                    <a:lumMod val="65000"/>
                  </a:schemeClr>
                </a:solidFill>
              </a:rPr>
              <a:t>设计实现</a:t>
            </a:r>
            <a:endParaRPr lang="en-US" altLang="zh-CN" dirty="0">
              <a:solidFill>
                <a:schemeClr val="bg2">
                  <a:lumMod val="65000"/>
                </a:schemeClr>
              </a:solidFill>
            </a:endParaRPr>
          </a:p>
          <a:p>
            <a:pPr marL="342900" indent="-342900">
              <a:lnSpc>
                <a:spcPct val="150000"/>
              </a:lnSpc>
              <a:spcBef>
                <a:spcPts val="0"/>
              </a:spcBef>
              <a:buClr>
                <a:srgbClr val="7030A0"/>
              </a:buClr>
              <a:buFont typeface="Wingdings" pitchFamily="2" charset="2"/>
              <a:buChar char="n"/>
            </a:pPr>
            <a:r>
              <a:rPr lang="zh-CN" altLang="en-US" dirty="0">
                <a:solidFill>
                  <a:schemeClr val="bg2">
                    <a:lumMod val="65000"/>
                  </a:schemeClr>
                </a:solidFill>
              </a:rPr>
              <a:t>测试结果</a:t>
            </a:r>
            <a:endParaRPr lang="en-US" altLang="zh-CN" dirty="0">
              <a:solidFill>
                <a:schemeClr val="bg2">
                  <a:lumMod val="65000"/>
                </a:schemeClr>
              </a:solidFill>
            </a:endParaRPr>
          </a:p>
          <a:p>
            <a:pPr marL="342900" indent="-342900">
              <a:lnSpc>
                <a:spcPct val="150000"/>
              </a:lnSpc>
              <a:spcBef>
                <a:spcPts val="0"/>
              </a:spcBef>
              <a:buClr>
                <a:srgbClr val="7030A0"/>
              </a:buClr>
              <a:buFont typeface="Wingdings" pitchFamily="2" charset="2"/>
              <a:buChar char="n"/>
            </a:pPr>
            <a:r>
              <a:rPr lang="zh-CN" altLang="en-US" dirty="0"/>
              <a:t>总结展望</a:t>
            </a:r>
            <a:endParaRPr lang="en-US" altLang="zh-CN" dirty="0"/>
          </a:p>
        </p:txBody>
      </p:sp>
      <p:sp>
        <p:nvSpPr>
          <p:cNvPr id="4" name="AutoShape 131" descr="globe pic"/>
          <p:cNvSpPr>
            <a:spLocks noChangeArrowheads="1"/>
          </p:cNvSpPr>
          <p:nvPr/>
        </p:nvSpPr>
        <p:spPr bwMode="auto">
          <a:xfrm>
            <a:off x="5638800" y="2990849"/>
            <a:ext cx="2582567" cy="2419351"/>
          </a:xfrm>
          <a:prstGeom prst="roundRect">
            <a:avLst>
              <a:gd name="adj" fmla="val 0"/>
            </a:avLst>
          </a:prstGeom>
          <a:blipFill dpi="0" rotWithShape="1">
            <a:blip r:embed="rId3" cstate="print">
              <a:extLst>
                <a:ext uri="{28A0092B-C50C-407E-A947-70E740481C1C}">
                  <a14:useLocalDpi xmlns:a14="http://schemas.microsoft.com/office/drawing/2010/main" val="0"/>
                </a:ext>
              </a:extLst>
            </a:blip>
            <a:srcRect/>
            <a:stretch>
              <a:fillRect/>
            </a:stretch>
          </a:blipFill>
          <a:ln w="12700" algn="ctr">
            <a:solidFill>
              <a:schemeClr val="tx1"/>
            </a:solidFill>
            <a:round/>
            <a:headEnd/>
            <a:tailEnd/>
          </a:ln>
          <a:effectLst>
            <a:outerShdw blurRad="152400" dist="241300" dir="8100000" algn="r" rotWithShape="0">
              <a:prstClr val="black">
                <a:alpha val="28000"/>
              </a:prstClr>
            </a:outerShdw>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Text" lastClr="000000"/>
              </a:solidFill>
              <a:effectLst/>
              <a:uLnTx/>
              <a:uFillTx/>
              <a:latin typeface="Arial"/>
              <a:ea typeface="+mn-ea"/>
              <a:cs typeface="Arial" charset="0"/>
            </a:endParaRPr>
          </a:p>
        </p:txBody>
      </p:sp>
    </p:spTree>
    <p:extLst>
      <p:ext uri="{BB962C8B-B14F-4D97-AF65-F5344CB8AC3E}">
        <p14:creationId xmlns:p14="http://schemas.microsoft.com/office/powerpoint/2010/main" val="27556246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2"/>
                </a:solidFill>
              </a:rPr>
              <a:t>总结展望</a:t>
            </a:r>
            <a:endParaRPr lang="zh-CN" altLang="en-US" dirty="0">
              <a:solidFill>
                <a:schemeClr val="bg2"/>
              </a:solidFill>
            </a:endParaRPr>
          </a:p>
        </p:txBody>
      </p:sp>
      <p:sp>
        <p:nvSpPr>
          <p:cNvPr id="3" name="内容占位符 2"/>
          <p:cNvSpPr>
            <a:spLocks noGrp="1"/>
          </p:cNvSpPr>
          <p:nvPr>
            <p:ph idx="1"/>
          </p:nvPr>
        </p:nvSpPr>
        <p:spPr>
          <a:xfrm>
            <a:off x="304800" y="2009775"/>
            <a:ext cx="8229600" cy="4848225"/>
          </a:xfrm>
        </p:spPr>
        <p:txBody>
          <a:bodyPr/>
          <a:lstStyle/>
          <a:p>
            <a:r>
              <a:rPr lang="zh-CN" altLang="en-US" sz="2400" dirty="0" smtClean="0"/>
              <a:t>充分利用</a:t>
            </a:r>
            <a:r>
              <a:rPr lang="en-US" altLang="zh-CN" sz="2400" dirty="0" smtClean="0"/>
              <a:t>EMSK</a:t>
            </a:r>
            <a:r>
              <a:rPr lang="zh-CN" altLang="en-US" sz="2400" dirty="0" smtClean="0"/>
              <a:t>开发板，</a:t>
            </a:r>
            <a:r>
              <a:rPr lang="zh-CN" altLang="en-US" sz="2400" dirty="0"/>
              <a:t>实现了光线的</a:t>
            </a:r>
            <a:r>
              <a:rPr lang="zh-CN" altLang="en-US" sz="2400" dirty="0" smtClean="0"/>
              <a:t>智能管理。该系统可辅助用户起床，智能管理家中光线，定时拉合窗帘，且多种模式可供用户自由选择，菜单直观，操作简单，</a:t>
            </a:r>
            <a:r>
              <a:rPr lang="zh-CN" altLang="zh-CN" sz="2400" dirty="0"/>
              <a:t>可以满足人们在不同时刻和各种家庭生活场景中对室内光线和家居生活的要求</a:t>
            </a:r>
            <a:r>
              <a:rPr lang="zh-CN" altLang="zh-CN" sz="2400" dirty="0" smtClean="0"/>
              <a:t>。</a:t>
            </a:r>
            <a:endParaRPr lang="en-US" altLang="zh-CN" sz="2400" dirty="0" smtClean="0"/>
          </a:p>
          <a:p>
            <a:endParaRPr lang="en-US" altLang="zh-CN" sz="2400" dirty="0"/>
          </a:p>
          <a:p>
            <a:endParaRPr lang="en-US" altLang="zh-CN" sz="2400" dirty="0" smtClean="0"/>
          </a:p>
          <a:p>
            <a:r>
              <a:rPr lang="zh-CN" altLang="en-US" sz="2400" dirty="0" smtClean="0"/>
              <a:t>使用模块多为手工焊制，加深了对模块的了解，增强动手能力，但</a:t>
            </a:r>
            <a:r>
              <a:rPr lang="zh-CN" altLang="en-US" sz="2400" dirty="0" smtClean="0"/>
              <a:t>电机模块出现故障，无法直观演示窗帘拉合状态，无法反应窗帘拉开速率，在后续应解决此故障，进一步完善作品。</a:t>
            </a:r>
            <a:endParaRPr lang="en-US" altLang="zh-CN" sz="2400" dirty="0" smtClean="0"/>
          </a:p>
          <a:p>
            <a:endParaRPr lang="zh-CN" altLang="en-US" dirty="0"/>
          </a:p>
        </p:txBody>
      </p:sp>
    </p:spTree>
    <p:extLst>
      <p:ext uri="{BB962C8B-B14F-4D97-AF65-F5344CB8AC3E}">
        <p14:creationId xmlns:p14="http://schemas.microsoft.com/office/powerpoint/2010/main" val="17875861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6779" y="2971800"/>
            <a:ext cx="2667000" cy="861774"/>
          </a:xfrm>
          <a:prstGeom prst="rect">
            <a:avLst/>
          </a:prstGeom>
          <a:noFill/>
        </p:spPr>
        <p:txBody>
          <a:bodyPr wrap="square" rtlCol="0">
            <a:spAutoFit/>
          </a:bodyPr>
          <a:lstStyle/>
          <a:p>
            <a:r>
              <a:rPr lang="zh-CN" altLang="en-US" sz="5000" b="1" dirty="0">
                <a:latin typeface="Calibri" pitchFamily="34" charset="0"/>
              </a:rPr>
              <a:t>  谢 谢！</a:t>
            </a:r>
            <a:endParaRPr lang="en-US" sz="5000" b="1" dirty="0">
              <a:latin typeface="Calibri" pitchFamily="34" charset="0"/>
            </a:endParaRPr>
          </a:p>
        </p:txBody>
      </p:sp>
    </p:spTree>
    <p:extLst>
      <p:ext uri="{BB962C8B-B14F-4D97-AF65-F5344CB8AC3E}">
        <p14:creationId xmlns:p14="http://schemas.microsoft.com/office/powerpoint/2010/main" val="12271151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smtClean="0"/>
              <a:t>2018</a:t>
            </a:r>
            <a:r>
              <a:rPr lang="zh-CN" altLang="en-US" dirty="0" smtClean="0"/>
              <a:t>年</a:t>
            </a:r>
            <a:r>
              <a:rPr lang="en-US" altLang="zh-CN" dirty="0"/>
              <a:t>5</a:t>
            </a:r>
            <a:r>
              <a:rPr lang="zh-CN" altLang="en-US" dirty="0" smtClean="0"/>
              <a:t>月</a:t>
            </a:r>
            <a:endParaRPr lang="en-US" dirty="0"/>
          </a:p>
        </p:txBody>
      </p:sp>
      <p:sp>
        <p:nvSpPr>
          <p:cNvPr id="4" name="Title 3"/>
          <p:cNvSpPr>
            <a:spLocks noGrp="1"/>
          </p:cNvSpPr>
          <p:nvPr>
            <p:ph type="ctrTitle"/>
          </p:nvPr>
        </p:nvSpPr>
        <p:spPr>
          <a:xfrm>
            <a:off x="436179" y="2438400"/>
            <a:ext cx="8229600" cy="720306"/>
          </a:xfrm>
        </p:spPr>
        <p:txBody>
          <a:bodyPr/>
          <a:lstStyle/>
          <a:p>
            <a:r>
              <a:rPr lang="zh-CN" altLang="en-US" dirty="0" smtClean="0"/>
              <a:t>智能光线</a:t>
            </a:r>
            <a:r>
              <a:rPr lang="zh-CN" altLang="en-US" dirty="0" smtClean="0"/>
              <a:t>管理系统</a:t>
            </a:r>
            <a:endParaRPr lang="en-US" dirty="0"/>
          </a:p>
        </p:txBody>
      </p:sp>
      <p:sp>
        <p:nvSpPr>
          <p:cNvPr id="7" name="Text Placeholder 6"/>
          <p:cNvSpPr>
            <a:spLocks noGrp="1"/>
          </p:cNvSpPr>
          <p:nvPr>
            <p:ph type="body" sz="quarter" idx="10"/>
          </p:nvPr>
        </p:nvSpPr>
        <p:spPr/>
        <p:txBody>
          <a:bodyPr/>
          <a:lstStyle/>
          <a:p>
            <a:r>
              <a:rPr lang="zh-CN" altLang="en-US" dirty="0" smtClean="0"/>
              <a:t>队伍成员：强伟婷</a:t>
            </a:r>
            <a:endParaRPr lang="en-US" altLang="zh-CN" dirty="0" smtClean="0"/>
          </a:p>
          <a:p>
            <a:r>
              <a:rPr lang="en-US" dirty="0"/>
              <a:t>	 </a:t>
            </a:r>
            <a:r>
              <a:rPr lang="en-US" dirty="0" smtClean="0"/>
              <a:t>    </a:t>
            </a:r>
            <a:r>
              <a:rPr lang="zh-CN" altLang="en-US" dirty="0" smtClean="0"/>
              <a:t>李晓晨</a:t>
            </a:r>
            <a:endParaRPr lang="en-US" altLang="zh-CN" dirty="0" smtClean="0"/>
          </a:p>
          <a:p>
            <a:r>
              <a:rPr lang="en-US" dirty="0"/>
              <a:t> </a:t>
            </a:r>
            <a:r>
              <a:rPr lang="en-US" dirty="0" smtClean="0"/>
              <a:t>                  </a:t>
            </a:r>
            <a:r>
              <a:rPr lang="zh-CN" altLang="en-US" dirty="0" smtClean="0"/>
              <a:t>庞迪</a:t>
            </a:r>
            <a:endParaRPr lang="en-US" dirty="0"/>
          </a:p>
        </p:txBody>
      </p:sp>
    </p:spTree>
    <p:extLst>
      <p:ext uri="{BB962C8B-B14F-4D97-AF65-F5344CB8AC3E}">
        <p14:creationId xmlns:p14="http://schemas.microsoft.com/office/powerpoint/2010/main" val="23285955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4489"/>
            <a:ext cx="8686800" cy="1143000"/>
          </a:xfrm>
        </p:spPr>
        <p:txBody>
          <a:bodyPr/>
          <a:lstStyle/>
          <a:p>
            <a:r>
              <a:rPr lang="en-US" altLang="zh-CN" dirty="0"/>
              <a:t>Agenda</a:t>
            </a:r>
            <a:endParaRPr lang="en-US" dirty="0"/>
          </a:p>
        </p:txBody>
      </p:sp>
      <p:sp>
        <p:nvSpPr>
          <p:cNvPr id="3" name="Text Placeholder 2"/>
          <p:cNvSpPr>
            <a:spLocks noGrp="1"/>
          </p:cNvSpPr>
          <p:nvPr>
            <p:ph type="body" sz="quarter" idx="10"/>
          </p:nvPr>
        </p:nvSpPr>
        <p:spPr/>
        <p:txBody>
          <a:bodyPr/>
          <a:lstStyle/>
          <a:p>
            <a:pPr marL="342900" indent="-342900">
              <a:lnSpc>
                <a:spcPct val="150000"/>
              </a:lnSpc>
              <a:spcBef>
                <a:spcPts val="0"/>
              </a:spcBef>
              <a:buClr>
                <a:srgbClr val="7030A0"/>
              </a:buClr>
              <a:buFont typeface="Wingdings" pitchFamily="2" charset="2"/>
              <a:buChar char="n"/>
            </a:pPr>
            <a:r>
              <a:rPr lang="zh-CN" altLang="en-US" dirty="0"/>
              <a:t>项目概述</a:t>
            </a:r>
            <a:endParaRPr lang="en-US" altLang="zh-CN" dirty="0"/>
          </a:p>
          <a:p>
            <a:pPr marL="342900" indent="-342900">
              <a:lnSpc>
                <a:spcPct val="150000"/>
              </a:lnSpc>
              <a:spcBef>
                <a:spcPts val="0"/>
              </a:spcBef>
              <a:buClr>
                <a:srgbClr val="7030A0"/>
              </a:buClr>
              <a:buFont typeface="Wingdings" pitchFamily="2" charset="2"/>
              <a:buChar char="n"/>
            </a:pPr>
            <a:r>
              <a:rPr lang="zh-CN" altLang="en-US" dirty="0">
                <a:solidFill>
                  <a:schemeClr val="bg2">
                    <a:lumMod val="65000"/>
                  </a:schemeClr>
                </a:solidFill>
              </a:rPr>
              <a:t>难点与创新</a:t>
            </a:r>
            <a:endParaRPr lang="en-US" altLang="zh-CN" dirty="0">
              <a:solidFill>
                <a:schemeClr val="bg2">
                  <a:lumMod val="65000"/>
                </a:schemeClr>
              </a:solidFill>
            </a:endParaRPr>
          </a:p>
          <a:p>
            <a:pPr marL="342900" indent="-342900">
              <a:lnSpc>
                <a:spcPct val="150000"/>
              </a:lnSpc>
              <a:spcBef>
                <a:spcPts val="0"/>
              </a:spcBef>
              <a:buClr>
                <a:srgbClr val="7030A0"/>
              </a:buClr>
              <a:buFont typeface="Wingdings" pitchFamily="2" charset="2"/>
              <a:buChar char="n"/>
            </a:pPr>
            <a:r>
              <a:rPr lang="zh-CN" altLang="en-US" dirty="0">
                <a:solidFill>
                  <a:schemeClr val="bg2">
                    <a:lumMod val="65000"/>
                  </a:schemeClr>
                </a:solidFill>
              </a:rPr>
              <a:t>设计实现</a:t>
            </a:r>
            <a:endParaRPr lang="en-US" altLang="zh-CN" dirty="0">
              <a:solidFill>
                <a:schemeClr val="bg2">
                  <a:lumMod val="65000"/>
                </a:schemeClr>
              </a:solidFill>
            </a:endParaRPr>
          </a:p>
          <a:p>
            <a:pPr marL="342900" indent="-342900">
              <a:lnSpc>
                <a:spcPct val="150000"/>
              </a:lnSpc>
              <a:spcBef>
                <a:spcPts val="0"/>
              </a:spcBef>
              <a:buClr>
                <a:srgbClr val="7030A0"/>
              </a:buClr>
              <a:buFont typeface="Wingdings" pitchFamily="2" charset="2"/>
              <a:buChar char="n"/>
            </a:pPr>
            <a:r>
              <a:rPr lang="zh-CN" altLang="en-US" dirty="0">
                <a:solidFill>
                  <a:schemeClr val="bg2">
                    <a:lumMod val="65000"/>
                  </a:schemeClr>
                </a:solidFill>
              </a:rPr>
              <a:t>测试结果</a:t>
            </a:r>
            <a:endParaRPr lang="en-US" altLang="zh-CN" dirty="0">
              <a:solidFill>
                <a:schemeClr val="bg2">
                  <a:lumMod val="65000"/>
                </a:schemeClr>
              </a:solidFill>
            </a:endParaRPr>
          </a:p>
          <a:p>
            <a:pPr marL="342900" indent="-342900">
              <a:lnSpc>
                <a:spcPct val="150000"/>
              </a:lnSpc>
              <a:spcBef>
                <a:spcPts val="0"/>
              </a:spcBef>
              <a:buClr>
                <a:srgbClr val="7030A0"/>
              </a:buClr>
              <a:buFont typeface="Wingdings" pitchFamily="2" charset="2"/>
              <a:buChar char="n"/>
            </a:pPr>
            <a:r>
              <a:rPr lang="zh-CN" altLang="en-US" dirty="0">
                <a:solidFill>
                  <a:schemeClr val="bg2">
                    <a:lumMod val="65000"/>
                  </a:schemeClr>
                </a:solidFill>
              </a:rPr>
              <a:t>总结展望</a:t>
            </a:r>
            <a:endParaRPr lang="en-US" altLang="zh-CN" dirty="0">
              <a:solidFill>
                <a:schemeClr val="bg2">
                  <a:lumMod val="65000"/>
                </a:schemeClr>
              </a:solidFill>
            </a:endParaRPr>
          </a:p>
        </p:txBody>
      </p:sp>
      <p:sp>
        <p:nvSpPr>
          <p:cNvPr id="4" name="AutoShape 131" descr="globe pic"/>
          <p:cNvSpPr>
            <a:spLocks noChangeArrowheads="1"/>
          </p:cNvSpPr>
          <p:nvPr/>
        </p:nvSpPr>
        <p:spPr bwMode="auto">
          <a:xfrm>
            <a:off x="5638800" y="2990849"/>
            <a:ext cx="2582567" cy="2419351"/>
          </a:xfrm>
          <a:prstGeom prst="roundRect">
            <a:avLst>
              <a:gd name="adj" fmla="val 0"/>
            </a:avLst>
          </a:prstGeom>
          <a:blipFill dpi="0" rotWithShape="1">
            <a:blip r:embed="rId3" cstate="print">
              <a:extLst>
                <a:ext uri="{28A0092B-C50C-407E-A947-70E740481C1C}">
                  <a14:useLocalDpi xmlns:a14="http://schemas.microsoft.com/office/drawing/2010/main" val="0"/>
                </a:ext>
              </a:extLst>
            </a:blip>
            <a:srcRect/>
            <a:stretch>
              <a:fillRect/>
            </a:stretch>
          </a:blipFill>
          <a:ln w="12700" algn="ctr">
            <a:solidFill>
              <a:schemeClr val="tx1"/>
            </a:solidFill>
            <a:round/>
            <a:headEnd/>
            <a:tailEnd/>
          </a:ln>
          <a:effectLst>
            <a:outerShdw blurRad="152400" dist="241300" dir="8100000" algn="r" rotWithShape="0">
              <a:prstClr val="black">
                <a:alpha val="28000"/>
              </a:prstClr>
            </a:outerShdw>
          </a:effectLst>
        </p:spPr>
        <p:txBody>
          <a:bodyPr wrap="none" anchor="ctr"/>
          <a:lstStyle/>
          <a:p>
            <a:pPr>
              <a:defRPr/>
            </a:pPr>
            <a:endParaRPr lang="en-US" sz="1400" kern="0" dirty="0">
              <a:solidFill>
                <a:sysClr val="windowText" lastClr="000000"/>
              </a:solidFill>
              <a:cs typeface="Arial" charset="0"/>
            </a:endParaRPr>
          </a:p>
        </p:txBody>
      </p:sp>
    </p:spTree>
    <p:extLst>
      <p:ext uri="{BB962C8B-B14F-4D97-AF65-F5344CB8AC3E}">
        <p14:creationId xmlns:p14="http://schemas.microsoft.com/office/powerpoint/2010/main" val="2493642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796098" name="Rectangle 2"/>
          <p:cNvSpPr>
            <a:spLocks noGrp="1" noChangeArrowheads="1"/>
          </p:cNvSpPr>
          <p:nvPr>
            <p:ph type="title"/>
          </p:nvPr>
        </p:nvSpPr>
        <p:spPr/>
        <p:txBody>
          <a:bodyPr/>
          <a:lstStyle/>
          <a:p>
            <a:r>
              <a:rPr lang="zh-CN" altLang="en-US" dirty="0" smtClean="0">
                <a:solidFill>
                  <a:schemeClr val="bg2"/>
                </a:solidFill>
              </a:rPr>
              <a:t>项目概述</a:t>
            </a:r>
            <a:endParaRPr lang="en-US" dirty="0">
              <a:solidFill>
                <a:schemeClr val="bg2"/>
              </a:solidFill>
            </a:endParaRPr>
          </a:p>
        </p:txBody>
      </p:sp>
      <p:sp>
        <p:nvSpPr>
          <p:cNvPr id="1796099" name="Rectangle 3"/>
          <p:cNvSpPr>
            <a:spLocks noGrp="1" noChangeArrowheads="1"/>
          </p:cNvSpPr>
          <p:nvPr>
            <p:ph idx="1"/>
          </p:nvPr>
        </p:nvSpPr>
        <p:spPr/>
        <p:txBody>
          <a:bodyPr/>
          <a:lstStyle/>
          <a:p>
            <a:pPr marL="288925" lvl="1" indent="0">
              <a:buNone/>
            </a:pPr>
            <a:endParaRPr lang="en-US" altLang="zh-CN" sz="2000" dirty="0"/>
          </a:p>
          <a:p>
            <a:pPr marL="288925" lvl="1" indent="0">
              <a:buNone/>
            </a:pPr>
            <a:r>
              <a:rPr lang="en-US" altLang="zh-CN" sz="2400" dirty="0" smtClean="0"/>
              <a:t>	</a:t>
            </a:r>
            <a:r>
              <a:rPr lang="zh-CN" altLang="zh-CN" sz="2400" dirty="0" smtClean="0"/>
              <a:t>室内</a:t>
            </a:r>
            <a:r>
              <a:rPr lang="zh-CN" altLang="zh-CN" sz="2400" dirty="0"/>
              <a:t>智能光线管理系统基于</a:t>
            </a:r>
            <a:r>
              <a:rPr lang="en-US" altLang="zh-CN" sz="2400" dirty="0"/>
              <a:t>ARC EM Starter Kit</a:t>
            </a:r>
            <a:r>
              <a:rPr lang="zh-CN" altLang="zh-CN" sz="2400" dirty="0"/>
              <a:t>开发板，使用现代电子系统设计方法实现科学管理室内光线，其主要功能包括</a:t>
            </a:r>
            <a:r>
              <a:rPr lang="zh-CN" altLang="zh-CN" sz="2400" u="sng" dirty="0">
                <a:solidFill>
                  <a:schemeClr val="accent1">
                    <a:lumMod val="60000"/>
                    <a:lumOff val="40000"/>
                  </a:schemeClr>
                </a:solidFill>
              </a:rPr>
              <a:t>辅助起床功能</a:t>
            </a:r>
            <a:r>
              <a:rPr lang="zh-CN" altLang="zh-CN" sz="2400" dirty="0"/>
              <a:t>、</a:t>
            </a:r>
            <a:r>
              <a:rPr lang="zh-CN" altLang="zh-CN" sz="2400" dirty="0">
                <a:solidFill>
                  <a:schemeClr val="accent1">
                    <a:lumMod val="60000"/>
                    <a:lumOff val="40000"/>
                  </a:schemeClr>
                </a:solidFill>
              </a:rPr>
              <a:t>多模式</a:t>
            </a:r>
            <a:r>
              <a:rPr lang="zh-CN" altLang="zh-CN" sz="2400" u="sng" dirty="0">
                <a:solidFill>
                  <a:schemeClr val="accent1">
                    <a:lumMod val="60000"/>
                    <a:lumOff val="40000"/>
                  </a:schemeClr>
                </a:solidFill>
              </a:rPr>
              <a:t>自由</a:t>
            </a:r>
            <a:r>
              <a:rPr lang="zh-CN" altLang="zh-CN" sz="2400" dirty="0">
                <a:solidFill>
                  <a:schemeClr val="accent1">
                    <a:lumMod val="60000"/>
                    <a:lumOff val="40000"/>
                  </a:schemeClr>
                </a:solidFill>
              </a:rPr>
              <a:t>控制</a:t>
            </a:r>
            <a:r>
              <a:rPr lang="zh-CN" altLang="zh-CN" sz="2400" dirty="0"/>
              <a:t>、</a:t>
            </a:r>
            <a:r>
              <a:rPr lang="zh-CN" altLang="zh-CN" sz="2400" dirty="0">
                <a:solidFill>
                  <a:schemeClr val="accent1">
                    <a:lumMod val="60000"/>
                    <a:lumOff val="40000"/>
                  </a:schemeClr>
                </a:solidFill>
              </a:rPr>
              <a:t>定时拉合窗帘</a:t>
            </a:r>
            <a:r>
              <a:rPr lang="zh-CN" altLang="zh-CN" sz="2400" dirty="0"/>
              <a:t>、以及</a:t>
            </a:r>
            <a:r>
              <a:rPr lang="zh-CN" altLang="zh-CN" sz="2400" dirty="0">
                <a:solidFill>
                  <a:schemeClr val="accent1">
                    <a:lumMod val="60000"/>
                    <a:lumOff val="40000"/>
                  </a:schemeClr>
                </a:solidFill>
              </a:rPr>
              <a:t>根据天气情况调控室内光线强度</a:t>
            </a:r>
            <a:r>
              <a:rPr lang="zh-CN" altLang="zh-CN" sz="2400" dirty="0"/>
              <a:t>的功能，多级菜单，操作简单，是现代智能家居生活中必不可少的一部分。</a:t>
            </a:r>
            <a:endParaRPr lang="en-US" sz="2400" dirty="0"/>
          </a:p>
          <a:p>
            <a:pPr lvl="1"/>
            <a:endParaRPr lang="en-US" sz="2000" dirty="0"/>
          </a:p>
          <a:p>
            <a:pPr lvl="1"/>
            <a:r>
              <a:rPr lang="zh-CN" altLang="en-US" sz="2000" dirty="0" smtClean="0"/>
              <a:t>充分利用了</a:t>
            </a:r>
            <a:r>
              <a:rPr lang="en-US" altLang="zh-CN" sz="2000" dirty="0" smtClean="0"/>
              <a:t>ARC EM</a:t>
            </a:r>
            <a:r>
              <a:rPr lang="zh-CN" altLang="en-US" sz="2000" dirty="0" smtClean="0"/>
              <a:t>处理器</a:t>
            </a:r>
            <a:endParaRPr lang="en-US" altLang="zh-CN" sz="2000" dirty="0"/>
          </a:p>
          <a:p>
            <a:pPr marL="288925" lvl="1" indent="0">
              <a:buNone/>
            </a:pPr>
            <a:endParaRPr lang="en-US" altLang="zh-CN" sz="2000" dirty="0"/>
          </a:p>
          <a:p>
            <a:pPr marL="288925" lvl="1" indent="0">
              <a:buNone/>
            </a:pPr>
            <a:endParaRPr lang="en-US" altLang="zh-CN" sz="2000" dirty="0"/>
          </a:p>
          <a:p>
            <a:pPr marL="288925" lvl="1" indent="0">
              <a:buNone/>
            </a:pPr>
            <a:endParaRPr lang="en-US" altLang="zh-CN" sz="2000" dirty="0"/>
          </a:p>
          <a:p>
            <a:pPr marL="288925" lvl="1" indent="0">
              <a:buNone/>
            </a:pPr>
            <a:endParaRPr lang="en-US" altLang="zh-CN" sz="2000" dirty="0"/>
          </a:p>
          <a:p>
            <a:pPr marL="288925" lvl="1" indent="0">
              <a:buNone/>
            </a:pPr>
            <a:endParaRPr lang="en-GB" sz="1800" u="sng" dirty="0"/>
          </a:p>
        </p:txBody>
      </p:sp>
    </p:spTree>
    <p:extLst>
      <p:ext uri="{BB962C8B-B14F-4D97-AF65-F5344CB8AC3E}">
        <p14:creationId xmlns:p14="http://schemas.microsoft.com/office/powerpoint/2010/main" val="34526174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Agenda</a:t>
            </a:r>
            <a:endParaRPr lang="en-US" dirty="0"/>
          </a:p>
        </p:txBody>
      </p:sp>
      <p:sp>
        <p:nvSpPr>
          <p:cNvPr id="3" name="Text Placeholder 2"/>
          <p:cNvSpPr>
            <a:spLocks noGrp="1"/>
          </p:cNvSpPr>
          <p:nvPr>
            <p:ph type="body" sz="quarter" idx="10"/>
          </p:nvPr>
        </p:nvSpPr>
        <p:spPr/>
        <p:txBody>
          <a:bodyPr/>
          <a:lstStyle/>
          <a:p>
            <a:pPr marL="342900" indent="-342900">
              <a:lnSpc>
                <a:spcPct val="150000"/>
              </a:lnSpc>
              <a:spcBef>
                <a:spcPts val="0"/>
              </a:spcBef>
              <a:buClr>
                <a:srgbClr val="7030A0"/>
              </a:buClr>
              <a:buFont typeface="Wingdings" pitchFamily="2" charset="2"/>
              <a:buChar char=""/>
            </a:pPr>
            <a:r>
              <a:rPr lang="zh-CN" altLang="en-US" dirty="0">
                <a:solidFill>
                  <a:schemeClr val="bg1">
                    <a:lumMod val="75000"/>
                  </a:schemeClr>
                </a:solidFill>
              </a:rPr>
              <a:t>项目概述</a:t>
            </a:r>
            <a:endParaRPr lang="en-US" altLang="zh-CN" dirty="0">
              <a:solidFill>
                <a:schemeClr val="bg1">
                  <a:lumMod val="75000"/>
                </a:schemeClr>
              </a:solidFill>
            </a:endParaRPr>
          </a:p>
          <a:p>
            <a:pPr marL="342900" indent="-342900">
              <a:lnSpc>
                <a:spcPct val="150000"/>
              </a:lnSpc>
              <a:spcBef>
                <a:spcPts val="0"/>
              </a:spcBef>
              <a:buClr>
                <a:srgbClr val="7030A0"/>
              </a:buClr>
              <a:buFont typeface="Wingdings" pitchFamily="2" charset="2"/>
              <a:buChar char=""/>
            </a:pPr>
            <a:r>
              <a:rPr lang="zh-CN" altLang="en-US" dirty="0" smtClean="0"/>
              <a:t>难点与创新</a:t>
            </a:r>
            <a:endParaRPr lang="en-US" altLang="zh-CN" dirty="0"/>
          </a:p>
          <a:p>
            <a:pPr marL="342900" indent="-342900">
              <a:lnSpc>
                <a:spcPct val="150000"/>
              </a:lnSpc>
              <a:spcBef>
                <a:spcPts val="0"/>
              </a:spcBef>
              <a:buClr>
                <a:srgbClr val="7030A0"/>
              </a:buClr>
              <a:buFont typeface="Wingdings" pitchFamily="2" charset="2"/>
              <a:buChar char="n"/>
            </a:pPr>
            <a:r>
              <a:rPr lang="zh-CN" altLang="en-US" dirty="0" smtClean="0">
                <a:solidFill>
                  <a:schemeClr val="bg1">
                    <a:lumMod val="75000"/>
                  </a:schemeClr>
                </a:solidFill>
              </a:rPr>
              <a:t>设计</a:t>
            </a:r>
            <a:r>
              <a:rPr lang="zh-CN" altLang="en-US" dirty="0">
                <a:solidFill>
                  <a:schemeClr val="bg1">
                    <a:lumMod val="75000"/>
                  </a:schemeClr>
                </a:solidFill>
              </a:rPr>
              <a:t>实现</a:t>
            </a:r>
            <a:endParaRPr lang="en-US" altLang="zh-CN" dirty="0">
              <a:solidFill>
                <a:schemeClr val="bg1">
                  <a:lumMod val="75000"/>
                </a:schemeClr>
              </a:solidFill>
            </a:endParaRPr>
          </a:p>
          <a:p>
            <a:pPr marL="342900" indent="-342900">
              <a:lnSpc>
                <a:spcPct val="150000"/>
              </a:lnSpc>
              <a:spcBef>
                <a:spcPts val="0"/>
              </a:spcBef>
              <a:buClr>
                <a:srgbClr val="7030A0"/>
              </a:buClr>
              <a:buFont typeface="Wingdings" pitchFamily="2" charset="2"/>
              <a:buChar char="n"/>
            </a:pPr>
            <a:r>
              <a:rPr lang="zh-CN" altLang="en-US" dirty="0">
                <a:solidFill>
                  <a:schemeClr val="bg1">
                    <a:lumMod val="75000"/>
                  </a:schemeClr>
                </a:solidFill>
              </a:rPr>
              <a:t>测试结果</a:t>
            </a:r>
            <a:endParaRPr lang="en-US" altLang="zh-CN" dirty="0">
              <a:solidFill>
                <a:schemeClr val="bg1">
                  <a:lumMod val="75000"/>
                </a:schemeClr>
              </a:solidFill>
            </a:endParaRPr>
          </a:p>
          <a:p>
            <a:pPr marL="342900" indent="-342900">
              <a:lnSpc>
                <a:spcPct val="150000"/>
              </a:lnSpc>
              <a:spcBef>
                <a:spcPts val="0"/>
              </a:spcBef>
              <a:buClr>
                <a:srgbClr val="7030A0"/>
              </a:buClr>
              <a:buFont typeface="Wingdings" pitchFamily="2" charset="2"/>
              <a:buChar char="n"/>
            </a:pPr>
            <a:r>
              <a:rPr lang="zh-CN" altLang="en-US" dirty="0">
                <a:solidFill>
                  <a:schemeClr val="bg1">
                    <a:lumMod val="75000"/>
                  </a:schemeClr>
                </a:solidFill>
              </a:rPr>
              <a:t>总结展望</a:t>
            </a:r>
            <a:endParaRPr lang="en-US" altLang="zh-CN" dirty="0">
              <a:solidFill>
                <a:schemeClr val="bg1">
                  <a:lumMod val="75000"/>
                </a:schemeClr>
              </a:solidFill>
            </a:endParaRPr>
          </a:p>
        </p:txBody>
      </p:sp>
      <p:sp>
        <p:nvSpPr>
          <p:cNvPr id="4" name="AutoShape 131" descr="globe pic"/>
          <p:cNvSpPr>
            <a:spLocks noChangeArrowheads="1"/>
          </p:cNvSpPr>
          <p:nvPr/>
        </p:nvSpPr>
        <p:spPr bwMode="auto">
          <a:xfrm>
            <a:off x="5638800" y="2990849"/>
            <a:ext cx="2582567" cy="2419351"/>
          </a:xfrm>
          <a:prstGeom prst="roundRect">
            <a:avLst>
              <a:gd name="adj" fmla="val 0"/>
            </a:avLst>
          </a:prstGeom>
          <a:blipFill dpi="0" rotWithShape="1">
            <a:blip r:embed="rId2" cstate="print">
              <a:extLst>
                <a:ext uri="{28A0092B-C50C-407E-A947-70E740481C1C}">
                  <a14:useLocalDpi xmlns:a14="http://schemas.microsoft.com/office/drawing/2010/main" val="0"/>
                </a:ext>
              </a:extLst>
            </a:blip>
            <a:srcRect/>
            <a:stretch>
              <a:fillRect/>
            </a:stretch>
          </a:blipFill>
          <a:ln w="12700" algn="ctr">
            <a:solidFill>
              <a:schemeClr val="tx1"/>
            </a:solidFill>
            <a:round/>
            <a:headEnd/>
            <a:tailEnd/>
          </a:ln>
          <a:effectLst>
            <a:outerShdw blurRad="152400" dist="241300" dir="8100000" algn="r" rotWithShape="0">
              <a:prstClr val="black">
                <a:alpha val="28000"/>
              </a:prstClr>
            </a:outerShdw>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Text" lastClr="000000"/>
              </a:solidFill>
              <a:effectLst/>
              <a:uLnTx/>
              <a:uFillTx/>
              <a:latin typeface="Arial"/>
              <a:ea typeface="+mn-ea"/>
              <a:cs typeface="Arial" charset="0"/>
            </a:endParaRPr>
          </a:p>
        </p:txBody>
      </p:sp>
    </p:spTree>
    <p:extLst>
      <p:ext uri="{BB962C8B-B14F-4D97-AF65-F5344CB8AC3E}">
        <p14:creationId xmlns:p14="http://schemas.microsoft.com/office/powerpoint/2010/main" val="27967550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2"/>
                </a:solidFill>
              </a:rPr>
              <a:t>难点与创新</a:t>
            </a:r>
            <a:endParaRPr lang="zh-CN" altLang="en-US" dirty="0">
              <a:solidFill>
                <a:schemeClr val="bg2"/>
              </a:solidFill>
            </a:endParaRPr>
          </a:p>
        </p:txBody>
      </p:sp>
      <p:sp>
        <p:nvSpPr>
          <p:cNvPr id="6" name="椭圆 5"/>
          <p:cNvSpPr/>
          <p:nvPr/>
        </p:nvSpPr>
        <p:spPr>
          <a:xfrm>
            <a:off x="228600" y="1371600"/>
            <a:ext cx="1219200" cy="7953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28600" y="4038600"/>
            <a:ext cx="1600200" cy="76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152400" y="1447800"/>
            <a:ext cx="8458200" cy="3798887"/>
          </a:xfrm>
        </p:spPr>
        <p:txBody>
          <a:bodyPr/>
          <a:lstStyle/>
          <a:p>
            <a:r>
              <a:rPr lang="zh-CN" altLang="en-US" sz="3600" dirty="0" smtClean="0">
                <a:solidFill>
                  <a:schemeClr val="bg2"/>
                </a:solidFill>
              </a:rPr>
              <a:t>难点</a:t>
            </a:r>
            <a:r>
              <a:rPr lang="zh-CN" altLang="en-US" sz="3600" dirty="0" smtClean="0">
                <a:solidFill>
                  <a:schemeClr val="bg2"/>
                </a:solidFill>
              </a:rPr>
              <a:t>：</a:t>
            </a:r>
            <a:r>
              <a:rPr lang="zh-CN" altLang="en-US" sz="3200" dirty="0"/>
              <a:t>光照强弱的判断</a:t>
            </a:r>
            <a:r>
              <a:rPr lang="zh-CN" altLang="en-US" sz="3200" dirty="0" smtClean="0"/>
              <a:t>标准</a:t>
            </a:r>
            <a:endParaRPr lang="en-US" altLang="zh-CN" sz="3200" dirty="0" smtClean="0"/>
          </a:p>
          <a:p>
            <a:r>
              <a:rPr lang="en-US" altLang="zh-CN" sz="2400" dirty="0" smtClean="0"/>
              <a:t>               1.</a:t>
            </a:r>
            <a:r>
              <a:rPr lang="zh-CN" altLang="en-US" sz="2400" dirty="0" smtClean="0"/>
              <a:t>季节</a:t>
            </a:r>
            <a:r>
              <a:rPr lang="zh-CN" altLang="en-US" sz="2400" dirty="0"/>
              <a:t>变换引起的客观</a:t>
            </a:r>
            <a:r>
              <a:rPr lang="zh-CN" altLang="en-US" sz="2400" dirty="0" smtClean="0"/>
              <a:t>因素</a:t>
            </a:r>
            <a:endParaRPr lang="en-US" altLang="zh-CN" sz="2400" dirty="0" smtClean="0"/>
          </a:p>
          <a:p>
            <a:pPr marL="287337" lvl="1" indent="0">
              <a:buNone/>
            </a:pPr>
            <a:r>
              <a:rPr lang="en-US" altLang="zh-CN" sz="2400" dirty="0" smtClean="0"/>
              <a:t>               </a:t>
            </a:r>
            <a:r>
              <a:rPr lang="zh-CN" altLang="en-US" sz="2000" dirty="0" smtClean="0"/>
              <a:t>根据</a:t>
            </a:r>
            <a:r>
              <a:rPr lang="zh-CN" altLang="en-US" sz="2000" dirty="0"/>
              <a:t>月份判断季节</a:t>
            </a:r>
            <a:r>
              <a:rPr lang="en-US" altLang="zh-CN" sz="2000" dirty="0"/>
              <a:t>,</a:t>
            </a:r>
            <a:r>
              <a:rPr lang="zh-CN" altLang="en-US" sz="2000" dirty="0"/>
              <a:t>将夏季光强阈值提高，冬季光强阈值</a:t>
            </a:r>
            <a:r>
              <a:rPr lang="zh-CN" altLang="en-US" sz="2000" dirty="0" smtClean="0"/>
              <a:t>降低</a:t>
            </a:r>
            <a:endParaRPr lang="en-US" altLang="zh-CN" sz="2000" dirty="0" smtClean="0"/>
          </a:p>
          <a:p>
            <a:pPr marL="287337" lvl="1" indent="0">
              <a:buNone/>
            </a:pPr>
            <a:r>
              <a:rPr lang="en-US" altLang="zh-CN" sz="2400" dirty="0" smtClean="0"/>
              <a:t>              2.</a:t>
            </a:r>
            <a:r>
              <a:rPr lang="zh-CN" altLang="en-US" sz="2400" dirty="0" smtClean="0"/>
              <a:t>个人</a:t>
            </a:r>
            <a:r>
              <a:rPr lang="zh-CN" altLang="en-US" sz="2400" dirty="0"/>
              <a:t>观感引起的主观</a:t>
            </a:r>
            <a:r>
              <a:rPr lang="zh-CN" altLang="en-US" sz="2400" dirty="0" smtClean="0"/>
              <a:t>因素</a:t>
            </a:r>
            <a:endParaRPr lang="en-US" altLang="zh-CN" sz="2400" dirty="0" smtClean="0"/>
          </a:p>
          <a:p>
            <a:pPr marL="287337" lvl="1" indent="0">
              <a:buNone/>
            </a:pPr>
            <a:r>
              <a:rPr lang="zh-CN" altLang="en-US" sz="2000" dirty="0" smtClean="0"/>
              <a:t>                 引入</a:t>
            </a:r>
            <a:r>
              <a:rPr lang="zh-CN" altLang="en-US" sz="2000" dirty="0"/>
              <a:t>人工校准，用户可自行对光线强弱进行</a:t>
            </a:r>
            <a:r>
              <a:rPr lang="zh-CN" altLang="en-US" sz="2000" dirty="0" smtClean="0"/>
              <a:t>设置</a:t>
            </a:r>
            <a:endParaRPr lang="en-US" altLang="zh-CN" sz="2800" dirty="0" smtClean="0"/>
          </a:p>
          <a:p>
            <a:pPr marL="288925" lvl="1" indent="0">
              <a:buNone/>
            </a:pPr>
            <a:r>
              <a:rPr lang="en-US" altLang="zh-CN" sz="2800" dirty="0"/>
              <a:t> </a:t>
            </a:r>
            <a:r>
              <a:rPr lang="en-US" altLang="zh-CN" sz="2800" dirty="0" smtClean="0"/>
              <a:t>           </a:t>
            </a:r>
            <a:endParaRPr lang="en-US" altLang="zh-CN" sz="3600" dirty="0"/>
          </a:p>
          <a:p>
            <a:pPr marL="288925" lvl="1" indent="0">
              <a:buNone/>
            </a:pPr>
            <a:r>
              <a:rPr lang="zh-CN" altLang="en-US" sz="3200" dirty="0" smtClean="0">
                <a:solidFill>
                  <a:schemeClr val="bg2"/>
                </a:solidFill>
              </a:rPr>
              <a:t>创新</a:t>
            </a:r>
            <a:r>
              <a:rPr lang="zh-CN" altLang="en-US" sz="3200" dirty="0" smtClean="0">
                <a:solidFill>
                  <a:schemeClr val="bg2"/>
                </a:solidFill>
              </a:rPr>
              <a:t>点 </a:t>
            </a:r>
            <a:r>
              <a:rPr lang="zh-CN" altLang="en-US" sz="2000" dirty="0" smtClean="0"/>
              <a:t>将闹钟与光线结合，辅助起床，叫醒方式更合理，成功率高</a:t>
            </a:r>
            <a:endParaRPr lang="en-US" altLang="zh-CN" sz="2000" dirty="0" smtClean="0"/>
          </a:p>
          <a:p>
            <a:pPr marL="288925" lvl="1" indent="0">
              <a:buNone/>
            </a:pPr>
            <a:r>
              <a:rPr lang="en-US" altLang="zh-CN" sz="2400" dirty="0" smtClean="0"/>
              <a:t>	        </a:t>
            </a:r>
            <a:r>
              <a:rPr lang="zh-CN" altLang="en-US" sz="2400" dirty="0" smtClean="0"/>
              <a:t>智能管理家中光线，使用更舒适</a:t>
            </a:r>
            <a:endParaRPr lang="en-US" altLang="zh-CN" sz="2400" dirty="0" smtClean="0"/>
          </a:p>
          <a:p>
            <a:pPr marL="288925" lvl="1" indent="0">
              <a:buNone/>
            </a:pPr>
            <a:r>
              <a:rPr lang="zh-CN" altLang="en-US" sz="2400" dirty="0" smtClean="0"/>
              <a:t>                多功能菜单，直观明了，操作</a:t>
            </a:r>
            <a:r>
              <a:rPr lang="zh-CN" altLang="en-US" sz="2400" dirty="0" smtClean="0"/>
              <a:t>简单</a:t>
            </a:r>
            <a:endParaRPr lang="en-US" altLang="zh-CN" sz="2400" dirty="0" smtClean="0"/>
          </a:p>
          <a:p>
            <a:pPr marL="288925" lvl="1" indent="0">
              <a:buNone/>
            </a:pPr>
            <a:r>
              <a:rPr lang="en-US" altLang="zh-CN" sz="2400" dirty="0"/>
              <a:t>	</a:t>
            </a:r>
            <a:r>
              <a:rPr lang="en-US" altLang="zh-CN" sz="2400" dirty="0" smtClean="0"/>
              <a:t>         </a:t>
            </a:r>
            <a:endParaRPr lang="en-US" altLang="zh-CN" sz="2400" dirty="0"/>
          </a:p>
        </p:txBody>
      </p:sp>
    </p:spTree>
    <p:extLst>
      <p:ext uri="{BB962C8B-B14F-4D97-AF65-F5344CB8AC3E}">
        <p14:creationId xmlns:p14="http://schemas.microsoft.com/office/powerpoint/2010/main" val="1869600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4489"/>
            <a:ext cx="8686800" cy="1143000"/>
          </a:xfrm>
        </p:spPr>
        <p:txBody>
          <a:bodyPr/>
          <a:lstStyle/>
          <a:p>
            <a:r>
              <a:rPr lang="en-US" altLang="zh-CN" dirty="0"/>
              <a:t>Agenda</a:t>
            </a:r>
            <a:endParaRPr lang="en-US" dirty="0"/>
          </a:p>
        </p:txBody>
      </p:sp>
      <p:sp>
        <p:nvSpPr>
          <p:cNvPr id="3" name="Text Placeholder 2"/>
          <p:cNvSpPr>
            <a:spLocks noGrp="1"/>
          </p:cNvSpPr>
          <p:nvPr>
            <p:ph type="body" sz="quarter" idx="10"/>
          </p:nvPr>
        </p:nvSpPr>
        <p:spPr/>
        <p:txBody>
          <a:bodyPr/>
          <a:lstStyle/>
          <a:p>
            <a:pPr marL="342900" indent="-342900">
              <a:lnSpc>
                <a:spcPct val="150000"/>
              </a:lnSpc>
              <a:spcBef>
                <a:spcPts val="0"/>
              </a:spcBef>
              <a:buClr>
                <a:srgbClr val="7030A0"/>
              </a:buClr>
              <a:buFont typeface="Wingdings" pitchFamily="2" charset="2"/>
              <a:buChar char="n"/>
            </a:pPr>
            <a:r>
              <a:rPr lang="zh-CN" altLang="en-US" dirty="0">
                <a:solidFill>
                  <a:schemeClr val="bg2">
                    <a:lumMod val="65000"/>
                  </a:schemeClr>
                </a:solidFill>
              </a:rPr>
              <a:t>项目概述</a:t>
            </a:r>
            <a:endParaRPr lang="en-US" altLang="zh-CN" dirty="0">
              <a:solidFill>
                <a:schemeClr val="bg2">
                  <a:lumMod val="65000"/>
                </a:schemeClr>
              </a:solidFill>
            </a:endParaRPr>
          </a:p>
          <a:p>
            <a:pPr marL="342900" indent="-342900">
              <a:lnSpc>
                <a:spcPct val="150000"/>
              </a:lnSpc>
              <a:spcBef>
                <a:spcPts val="0"/>
              </a:spcBef>
              <a:buClr>
                <a:srgbClr val="7030A0"/>
              </a:buClr>
              <a:buFont typeface="Wingdings" pitchFamily="2" charset="2"/>
              <a:buChar char="n"/>
            </a:pPr>
            <a:r>
              <a:rPr lang="zh-CN" altLang="en-US" dirty="0">
                <a:solidFill>
                  <a:schemeClr val="bg2">
                    <a:lumMod val="65000"/>
                  </a:schemeClr>
                </a:solidFill>
              </a:rPr>
              <a:t>难点与创新</a:t>
            </a:r>
            <a:endParaRPr lang="en-US" altLang="zh-CN" dirty="0">
              <a:solidFill>
                <a:schemeClr val="bg2">
                  <a:lumMod val="65000"/>
                </a:schemeClr>
              </a:solidFill>
            </a:endParaRPr>
          </a:p>
          <a:p>
            <a:pPr marL="342900" indent="-342900">
              <a:lnSpc>
                <a:spcPct val="150000"/>
              </a:lnSpc>
              <a:spcBef>
                <a:spcPts val="0"/>
              </a:spcBef>
              <a:buClr>
                <a:srgbClr val="7030A0"/>
              </a:buClr>
              <a:buFont typeface="Wingdings" pitchFamily="2" charset="2"/>
              <a:buChar char="n"/>
            </a:pPr>
            <a:r>
              <a:rPr lang="zh-CN" altLang="en-US" dirty="0"/>
              <a:t>设计实现</a:t>
            </a:r>
            <a:endParaRPr lang="en-US" altLang="zh-CN" dirty="0"/>
          </a:p>
          <a:p>
            <a:pPr marL="342900" indent="-342900">
              <a:lnSpc>
                <a:spcPct val="150000"/>
              </a:lnSpc>
              <a:spcBef>
                <a:spcPts val="0"/>
              </a:spcBef>
              <a:buClr>
                <a:srgbClr val="7030A0"/>
              </a:buClr>
              <a:buFont typeface="Wingdings" pitchFamily="2" charset="2"/>
              <a:buChar char="n"/>
            </a:pPr>
            <a:r>
              <a:rPr lang="zh-CN" altLang="en-US" dirty="0">
                <a:solidFill>
                  <a:schemeClr val="bg2">
                    <a:lumMod val="65000"/>
                  </a:schemeClr>
                </a:solidFill>
              </a:rPr>
              <a:t>测试结果</a:t>
            </a:r>
            <a:endParaRPr lang="en-US" altLang="zh-CN" dirty="0">
              <a:solidFill>
                <a:schemeClr val="bg2">
                  <a:lumMod val="65000"/>
                </a:schemeClr>
              </a:solidFill>
            </a:endParaRPr>
          </a:p>
          <a:p>
            <a:pPr marL="342900" indent="-342900">
              <a:lnSpc>
                <a:spcPct val="150000"/>
              </a:lnSpc>
              <a:spcBef>
                <a:spcPts val="0"/>
              </a:spcBef>
              <a:buClr>
                <a:srgbClr val="7030A0"/>
              </a:buClr>
              <a:buFont typeface="Wingdings" pitchFamily="2" charset="2"/>
              <a:buChar char="n"/>
            </a:pPr>
            <a:r>
              <a:rPr lang="zh-CN" altLang="en-US" dirty="0">
                <a:solidFill>
                  <a:schemeClr val="bg2">
                    <a:lumMod val="65000"/>
                  </a:schemeClr>
                </a:solidFill>
              </a:rPr>
              <a:t>总结展望</a:t>
            </a:r>
            <a:endParaRPr lang="en-US" altLang="zh-CN" dirty="0">
              <a:solidFill>
                <a:schemeClr val="bg2">
                  <a:lumMod val="65000"/>
                </a:schemeClr>
              </a:solidFill>
            </a:endParaRPr>
          </a:p>
        </p:txBody>
      </p:sp>
      <p:sp>
        <p:nvSpPr>
          <p:cNvPr id="4" name="AutoShape 131" descr="globe pic"/>
          <p:cNvSpPr>
            <a:spLocks noChangeArrowheads="1"/>
          </p:cNvSpPr>
          <p:nvPr/>
        </p:nvSpPr>
        <p:spPr bwMode="auto">
          <a:xfrm>
            <a:off x="5638800" y="2990849"/>
            <a:ext cx="2582567" cy="2419351"/>
          </a:xfrm>
          <a:prstGeom prst="roundRect">
            <a:avLst>
              <a:gd name="adj" fmla="val 0"/>
            </a:avLst>
          </a:prstGeom>
          <a:blipFill dpi="0" rotWithShape="1">
            <a:blip r:embed="rId3" cstate="print">
              <a:extLst>
                <a:ext uri="{28A0092B-C50C-407E-A947-70E740481C1C}">
                  <a14:useLocalDpi xmlns:a14="http://schemas.microsoft.com/office/drawing/2010/main" val="0"/>
                </a:ext>
              </a:extLst>
            </a:blip>
            <a:srcRect/>
            <a:stretch>
              <a:fillRect/>
            </a:stretch>
          </a:blipFill>
          <a:ln w="12700" algn="ctr">
            <a:solidFill>
              <a:schemeClr val="tx1"/>
            </a:solidFill>
            <a:round/>
            <a:headEnd/>
            <a:tailEnd/>
          </a:ln>
          <a:effectLst>
            <a:outerShdw blurRad="152400" dist="241300" dir="8100000" algn="r" rotWithShape="0">
              <a:prstClr val="black">
                <a:alpha val="28000"/>
              </a:prstClr>
            </a:outerShdw>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Text" lastClr="000000"/>
              </a:solidFill>
              <a:effectLst/>
              <a:uLnTx/>
              <a:uFillTx/>
              <a:latin typeface="Arial"/>
              <a:ea typeface="+mn-ea"/>
              <a:cs typeface="Arial" charset="0"/>
            </a:endParaRPr>
          </a:p>
        </p:txBody>
      </p:sp>
    </p:spTree>
    <p:extLst>
      <p:ext uri="{BB962C8B-B14F-4D97-AF65-F5344CB8AC3E}">
        <p14:creationId xmlns:p14="http://schemas.microsoft.com/office/powerpoint/2010/main" val="3779194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796098" name="Rectangle 2"/>
          <p:cNvSpPr>
            <a:spLocks noGrp="1" noChangeArrowheads="1"/>
          </p:cNvSpPr>
          <p:nvPr>
            <p:ph type="title"/>
          </p:nvPr>
        </p:nvSpPr>
        <p:spPr/>
        <p:txBody>
          <a:bodyPr/>
          <a:lstStyle/>
          <a:p>
            <a:r>
              <a:rPr lang="zh-CN" altLang="en-US" dirty="0" smtClean="0">
                <a:solidFill>
                  <a:schemeClr val="bg2"/>
                </a:solidFill>
              </a:rPr>
              <a:t>设计实现</a:t>
            </a:r>
            <a:endParaRPr lang="en-US" dirty="0">
              <a:solidFill>
                <a:schemeClr val="bg2"/>
              </a:solidFill>
            </a:endParaRPr>
          </a:p>
        </p:txBody>
      </p:sp>
      <p:sp>
        <p:nvSpPr>
          <p:cNvPr id="1796099" name="Rectangle 3"/>
          <p:cNvSpPr>
            <a:spLocks noGrp="1" noChangeArrowheads="1"/>
          </p:cNvSpPr>
          <p:nvPr>
            <p:ph idx="1"/>
          </p:nvPr>
        </p:nvSpPr>
        <p:spPr>
          <a:xfrm>
            <a:off x="304800" y="1211574"/>
            <a:ext cx="8229600" cy="5272087"/>
          </a:xfrm>
        </p:spPr>
        <p:txBody>
          <a:bodyPr/>
          <a:lstStyle/>
          <a:p>
            <a:r>
              <a:rPr lang="en-US" altLang="zh-CN" sz="4400" dirty="0" smtClean="0"/>
              <a:t>1 </a:t>
            </a:r>
            <a:r>
              <a:rPr lang="zh-CN" altLang="en-US" sz="4400" dirty="0" smtClean="0"/>
              <a:t>辅助起床功能</a:t>
            </a:r>
            <a:endParaRPr lang="en-US" altLang="zh-CN" sz="4400" dirty="0" smtClean="0"/>
          </a:p>
          <a:p>
            <a:pPr marL="0" indent="0">
              <a:buNone/>
            </a:pPr>
            <a:r>
              <a:rPr lang="zh-CN" altLang="en-US" sz="2800" dirty="0" smtClean="0"/>
              <a:t>预设起床时间</a:t>
            </a:r>
            <a:r>
              <a:rPr lang="en-US" altLang="zh-CN" sz="2800" dirty="0" smtClean="0"/>
              <a:t>+</a:t>
            </a:r>
            <a:r>
              <a:rPr lang="zh-CN" altLang="en-US" sz="2800" dirty="0" smtClean="0"/>
              <a:t>监测室外光强</a:t>
            </a:r>
            <a:r>
              <a:rPr lang="en-US" altLang="zh-CN" sz="2800" dirty="0" smtClean="0">
                <a:sym typeface="Wingdings" panose="05000000000000000000" pitchFamily="2" charset="2"/>
              </a:rPr>
              <a:t></a:t>
            </a:r>
            <a:endParaRPr lang="en-US" altLang="zh-CN" sz="2800" dirty="0" smtClean="0"/>
          </a:p>
          <a:p>
            <a:pPr marL="288925" lvl="1" indent="0">
              <a:buNone/>
            </a:pPr>
            <a:endParaRPr lang="en-US" altLang="zh-CN" sz="2000" dirty="0"/>
          </a:p>
          <a:p>
            <a:pPr marL="288925" lvl="1" indent="0">
              <a:buNone/>
            </a:pPr>
            <a:r>
              <a:rPr lang="en-US" sz="2000" dirty="0" smtClean="0"/>
              <a:t>                  </a:t>
            </a:r>
            <a:r>
              <a:rPr lang="zh-CN" altLang="en-US" sz="2800" dirty="0" smtClean="0"/>
              <a:t>选择合适拉开窗帘模式</a:t>
            </a:r>
            <a:r>
              <a:rPr lang="en-US" altLang="zh-CN" sz="2800" dirty="0" smtClean="0">
                <a:sym typeface="Wingdings" panose="05000000000000000000" pitchFamily="2" charset="2"/>
              </a:rPr>
              <a:t> </a:t>
            </a:r>
          </a:p>
          <a:p>
            <a:pPr marL="288925" lvl="1" indent="0">
              <a:buNone/>
            </a:pPr>
            <a:r>
              <a:rPr lang="en-US" altLang="zh-CN" sz="2800" dirty="0">
                <a:sym typeface="Wingdings" panose="05000000000000000000" pitchFamily="2" charset="2"/>
              </a:rPr>
              <a:t> </a:t>
            </a:r>
            <a:r>
              <a:rPr lang="en-US" altLang="zh-CN" sz="2800" dirty="0" smtClean="0">
                <a:sym typeface="Wingdings" panose="05000000000000000000" pitchFamily="2" charset="2"/>
              </a:rPr>
              <a:t>                                       </a:t>
            </a:r>
          </a:p>
          <a:p>
            <a:pPr marL="288925" lvl="1" indent="0">
              <a:buNone/>
            </a:pPr>
            <a:r>
              <a:rPr lang="en-US" altLang="zh-CN" sz="2800" dirty="0">
                <a:sym typeface="Wingdings" panose="05000000000000000000" pitchFamily="2" charset="2"/>
              </a:rPr>
              <a:t> </a:t>
            </a:r>
            <a:r>
              <a:rPr lang="en-US" altLang="zh-CN" sz="2800" dirty="0" smtClean="0">
                <a:sym typeface="Wingdings" panose="05000000000000000000" pitchFamily="2" charset="2"/>
              </a:rPr>
              <a:t>                                 </a:t>
            </a:r>
            <a:r>
              <a:rPr lang="zh-CN" altLang="en-US" sz="2800" dirty="0" smtClean="0">
                <a:sym typeface="Wingdings" panose="05000000000000000000" pitchFamily="2" charset="2"/>
              </a:rPr>
              <a:t>进入浅睡眠状态</a:t>
            </a:r>
            <a:r>
              <a:rPr lang="en-US" altLang="zh-CN" sz="2800" dirty="0" smtClean="0">
                <a:sym typeface="Wingdings" panose="05000000000000000000" pitchFamily="2" charset="2"/>
              </a:rPr>
              <a:t></a:t>
            </a:r>
            <a:endParaRPr lang="en-US" altLang="zh-CN" sz="2800" dirty="0">
              <a:sym typeface="Wingdings" panose="05000000000000000000" pitchFamily="2" charset="2"/>
            </a:endParaRPr>
          </a:p>
          <a:p>
            <a:pPr marL="288925" lvl="1" indent="0">
              <a:buNone/>
            </a:pPr>
            <a:r>
              <a:rPr lang="en-US" altLang="zh-CN" sz="2800" dirty="0" smtClean="0">
                <a:sym typeface="Wingdings" panose="05000000000000000000" pitchFamily="2" charset="2"/>
              </a:rPr>
              <a:t>                                                     </a:t>
            </a:r>
          </a:p>
          <a:p>
            <a:pPr marL="288925" lvl="1" indent="0">
              <a:buNone/>
            </a:pPr>
            <a:r>
              <a:rPr lang="en-US" altLang="zh-CN" sz="2800" dirty="0">
                <a:sym typeface="Wingdings" panose="05000000000000000000" pitchFamily="2" charset="2"/>
              </a:rPr>
              <a:t> </a:t>
            </a:r>
            <a:r>
              <a:rPr lang="en-US" altLang="zh-CN" sz="2800" dirty="0" smtClean="0">
                <a:sym typeface="Wingdings" panose="05000000000000000000" pitchFamily="2" charset="2"/>
              </a:rPr>
              <a:t>                                            </a:t>
            </a:r>
            <a:r>
              <a:rPr lang="zh-CN" altLang="en-US" sz="2800" dirty="0" smtClean="0"/>
              <a:t>模拟自然天亮</a:t>
            </a:r>
            <a:r>
              <a:rPr lang="en-US" altLang="zh-CN" sz="2800" dirty="0" smtClean="0">
                <a:sym typeface="Wingdings" panose="05000000000000000000" pitchFamily="2" charset="2"/>
              </a:rPr>
              <a:t>                              </a:t>
            </a:r>
          </a:p>
          <a:p>
            <a:pPr marL="288925" lvl="1" indent="0">
              <a:buNone/>
            </a:pPr>
            <a:endParaRPr lang="en-US" altLang="zh-CN" sz="2800" dirty="0">
              <a:sym typeface="Wingdings" panose="05000000000000000000" pitchFamily="2" charset="2"/>
            </a:endParaRPr>
          </a:p>
          <a:p>
            <a:pPr marL="288925" lvl="1" indent="0">
              <a:buNone/>
            </a:pPr>
            <a:r>
              <a:rPr lang="en-US" altLang="zh-CN" sz="2800" dirty="0" smtClean="0">
                <a:sym typeface="Wingdings" panose="05000000000000000000" pitchFamily="2" charset="2"/>
              </a:rPr>
              <a:t>                                                     </a:t>
            </a:r>
            <a:r>
              <a:rPr lang="zh-CN" altLang="en-US" sz="2800" dirty="0" smtClean="0">
                <a:sym typeface="Wingdings" panose="05000000000000000000" pitchFamily="2" charset="2"/>
              </a:rPr>
              <a:t>达到自然醒效果</a:t>
            </a:r>
            <a:endParaRPr lang="en-US" sz="2800" dirty="0"/>
          </a:p>
          <a:p>
            <a:pPr marL="288925" lvl="1" indent="0">
              <a:buNone/>
            </a:pPr>
            <a:endParaRPr lang="en-US" sz="2000" dirty="0"/>
          </a:p>
          <a:p>
            <a:pPr lvl="1"/>
            <a:endParaRPr lang="en-US" sz="2000" dirty="0"/>
          </a:p>
          <a:p>
            <a:pPr lvl="1"/>
            <a:endParaRPr lang="en-US" sz="2000" dirty="0"/>
          </a:p>
          <a:p>
            <a:pPr marL="288925" lvl="1" indent="0">
              <a:buNone/>
            </a:pPr>
            <a:endParaRPr lang="en-US" altLang="zh-CN" sz="2000" dirty="0"/>
          </a:p>
          <a:p>
            <a:pPr marL="288925" lvl="1" indent="0">
              <a:buNone/>
            </a:pPr>
            <a:endParaRPr lang="en-US" altLang="zh-CN" sz="2000" dirty="0"/>
          </a:p>
          <a:p>
            <a:pPr marL="288925" lvl="1" indent="0">
              <a:buNone/>
            </a:pPr>
            <a:endParaRPr lang="en-US" altLang="zh-CN" sz="2000" dirty="0"/>
          </a:p>
          <a:p>
            <a:pPr marL="288925" lvl="1" indent="0">
              <a:buNone/>
            </a:pPr>
            <a:endParaRPr lang="en-US" altLang="zh-CN" sz="2000" dirty="0"/>
          </a:p>
          <a:p>
            <a:pPr marL="288925" lvl="1" indent="0">
              <a:buNone/>
            </a:pPr>
            <a:endParaRPr lang="en-US" altLang="zh-CN" sz="2000" dirty="0"/>
          </a:p>
          <a:p>
            <a:pPr marL="288925" lvl="1" indent="0">
              <a:buNone/>
            </a:pPr>
            <a:r>
              <a:rPr lang="zh-CN" altLang="en-US" sz="2000" dirty="0"/>
              <a:t>注：在决赛展示和答辩中需要突出作品是否充分利用</a:t>
            </a:r>
            <a:r>
              <a:rPr lang="en-US" sz="2000" dirty="0"/>
              <a:t>ARC EM</a:t>
            </a:r>
            <a:r>
              <a:rPr lang="zh-CN" altLang="en-US" sz="2000" dirty="0"/>
              <a:t>处理器及特性（</a:t>
            </a:r>
            <a:r>
              <a:rPr lang="en-US" sz="2000" dirty="0"/>
              <a:t>EMSK</a:t>
            </a:r>
            <a:r>
              <a:rPr lang="zh-CN" altLang="en-US" sz="2000" dirty="0"/>
              <a:t>开发板）完成关键功能的实现，和性能的提升等</a:t>
            </a:r>
            <a:endParaRPr lang="en-GB" sz="2000" dirty="0"/>
          </a:p>
          <a:p>
            <a:pPr marL="568325" lvl="2" indent="0">
              <a:buNone/>
            </a:pPr>
            <a:endParaRPr lang="en-GB" sz="1800" dirty="0"/>
          </a:p>
        </p:txBody>
      </p:sp>
      <p:sp>
        <p:nvSpPr>
          <p:cNvPr id="12" name="椭圆 11"/>
          <p:cNvSpPr/>
          <p:nvPr/>
        </p:nvSpPr>
        <p:spPr>
          <a:xfrm>
            <a:off x="152400" y="1211574"/>
            <a:ext cx="4724400" cy="769626"/>
          </a:xfrm>
          <a:prstGeom prst="ellipse">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437667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796098" name="Rectangle 2"/>
          <p:cNvSpPr>
            <a:spLocks noGrp="1" noChangeArrowheads="1"/>
          </p:cNvSpPr>
          <p:nvPr>
            <p:ph type="title"/>
          </p:nvPr>
        </p:nvSpPr>
        <p:spPr/>
        <p:txBody>
          <a:bodyPr/>
          <a:lstStyle/>
          <a:p>
            <a:r>
              <a:rPr lang="zh-CN" altLang="en-US" dirty="0" smtClean="0">
                <a:solidFill>
                  <a:schemeClr val="bg2"/>
                </a:solidFill>
              </a:rPr>
              <a:t>设计实现</a:t>
            </a:r>
            <a:endParaRPr lang="en-US" dirty="0">
              <a:solidFill>
                <a:schemeClr val="bg2"/>
              </a:solidFill>
            </a:endParaRPr>
          </a:p>
        </p:txBody>
      </p:sp>
      <p:sp>
        <p:nvSpPr>
          <p:cNvPr id="1796099" name="Rectangle 3"/>
          <p:cNvSpPr>
            <a:spLocks noGrp="1" noChangeArrowheads="1"/>
          </p:cNvSpPr>
          <p:nvPr>
            <p:ph idx="1"/>
          </p:nvPr>
        </p:nvSpPr>
        <p:spPr>
          <a:xfrm>
            <a:off x="304800" y="636761"/>
            <a:ext cx="8229600" cy="5805487"/>
          </a:xfrm>
        </p:spPr>
        <p:txBody>
          <a:bodyPr/>
          <a:lstStyle/>
          <a:p>
            <a:pPr marL="0" indent="0">
              <a:buNone/>
            </a:pPr>
            <a:endParaRPr lang="en-US" altLang="zh-CN" sz="4400" dirty="0" smtClean="0"/>
          </a:p>
          <a:p>
            <a:r>
              <a:rPr lang="en-US" altLang="zh-CN" sz="4400" dirty="0" smtClean="0"/>
              <a:t>2 </a:t>
            </a:r>
            <a:r>
              <a:rPr lang="zh-CN" altLang="en-US" sz="4400" dirty="0" smtClean="0"/>
              <a:t>多模式自由选择</a:t>
            </a:r>
            <a:endParaRPr lang="en-US" altLang="zh-CN" sz="4400" dirty="0" smtClean="0"/>
          </a:p>
          <a:p>
            <a:pPr marL="0" indent="0">
              <a:buNone/>
            </a:pPr>
            <a:r>
              <a:rPr lang="zh-CN" altLang="en-US" sz="3600" dirty="0" smtClean="0"/>
              <a:t>半自动模式：</a:t>
            </a:r>
            <a:r>
              <a:rPr lang="zh-CN" altLang="en-US" dirty="0" smtClean="0">
                <a:sym typeface="Wingdings" panose="05000000000000000000" pitchFamily="2" charset="2"/>
              </a:rPr>
              <a:t>（工作日可采用）</a:t>
            </a:r>
            <a:endParaRPr lang="en-US" altLang="zh-CN" dirty="0" smtClean="0"/>
          </a:p>
          <a:p>
            <a:pPr lvl="5"/>
            <a:r>
              <a:rPr lang="en-US" altLang="zh-CN" sz="3800" dirty="0"/>
              <a:t>	 </a:t>
            </a:r>
            <a:r>
              <a:rPr lang="en-US" altLang="zh-CN" sz="3800" dirty="0" smtClean="0"/>
              <a:t>   </a:t>
            </a:r>
            <a:r>
              <a:rPr lang="zh-CN" altLang="en-US" sz="2800" dirty="0" smtClean="0"/>
              <a:t>预设起床时间</a:t>
            </a:r>
            <a:r>
              <a:rPr lang="en-US" altLang="zh-CN" sz="2800" dirty="0" smtClean="0"/>
              <a:t>+</a:t>
            </a:r>
            <a:r>
              <a:rPr lang="zh-CN" altLang="en-US" sz="2800" dirty="0" smtClean="0"/>
              <a:t>智能感光开启窗帘</a:t>
            </a:r>
            <a:endParaRPr lang="en-US" altLang="zh-CN" sz="2800" dirty="0" smtClean="0"/>
          </a:p>
          <a:p>
            <a:pPr marL="0" indent="0">
              <a:buNone/>
            </a:pPr>
            <a:r>
              <a:rPr lang="zh-CN" altLang="en-US" sz="3600" dirty="0" smtClean="0"/>
              <a:t>全自动模式：</a:t>
            </a:r>
            <a:r>
              <a:rPr lang="zh-CN" altLang="en-US" dirty="0" smtClean="0"/>
              <a:t>（休息日可采用）</a:t>
            </a:r>
            <a:endParaRPr lang="en-US" altLang="zh-CN" dirty="0" smtClean="0"/>
          </a:p>
          <a:p>
            <a:pPr marL="0" indent="0">
              <a:buNone/>
            </a:pPr>
            <a:r>
              <a:rPr lang="en-US" altLang="zh-CN" sz="4400" dirty="0"/>
              <a:t> </a:t>
            </a:r>
            <a:r>
              <a:rPr lang="en-US" altLang="zh-CN" sz="4400" dirty="0" smtClean="0"/>
              <a:t>    </a:t>
            </a:r>
            <a:r>
              <a:rPr lang="zh-CN" altLang="en-US" sz="2800" dirty="0" smtClean="0"/>
              <a:t>未预设时间</a:t>
            </a:r>
            <a:r>
              <a:rPr lang="en-US" altLang="zh-CN" sz="2800" dirty="0" smtClean="0">
                <a:sym typeface="Wingdings" panose="05000000000000000000" pitchFamily="2" charset="2"/>
              </a:rPr>
              <a:t></a:t>
            </a:r>
            <a:r>
              <a:rPr lang="zh-CN" altLang="en-US" sz="2800" dirty="0" smtClean="0"/>
              <a:t>时间</a:t>
            </a:r>
            <a:r>
              <a:rPr lang="en-US" altLang="zh-CN" sz="2800" dirty="0" smtClean="0"/>
              <a:t>+</a:t>
            </a:r>
            <a:r>
              <a:rPr lang="zh-CN" altLang="en-US" sz="2800" dirty="0" smtClean="0"/>
              <a:t>光强</a:t>
            </a:r>
            <a:r>
              <a:rPr lang="en-US" altLang="zh-CN" sz="2800" dirty="0" smtClean="0"/>
              <a:t>+</a:t>
            </a:r>
            <a:r>
              <a:rPr lang="zh-CN" altLang="en-US" sz="2800" dirty="0" smtClean="0"/>
              <a:t>天气</a:t>
            </a:r>
            <a:r>
              <a:rPr lang="en-US" altLang="zh-CN" sz="2800" dirty="0" smtClean="0">
                <a:sym typeface="Wingdings" panose="05000000000000000000" pitchFamily="2" charset="2"/>
              </a:rPr>
              <a:t></a:t>
            </a:r>
            <a:r>
              <a:rPr lang="zh-CN" altLang="en-US" sz="2800" dirty="0" smtClean="0">
                <a:sym typeface="Wingdings" panose="05000000000000000000" pitchFamily="2" charset="2"/>
              </a:rPr>
              <a:t>智能开启窗帘</a:t>
            </a:r>
            <a:endParaRPr lang="en-US" altLang="zh-CN" sz="2800" dirty="0" smtClean="0">
              <a:sym typeface="Wingdings" panose="05000000000000000000" pitchFamily="2" charset="2"/>
            </a:endParaRPr>
          </a:p>
          <a:p>
            <a:pPr marL="0" indent="0">
              <a:buNone/>
            </a:pPr>
            <a:r>
              <a:rPr lang="zh-CN" altLang="en-US" sz="3600" dirty="0" smtClean="0">
                <a:sym typeface="Wingdings" panose="05000000000000000000" pitchFamily="2" charset="2"/>
              </a:rPr>
              <a:t>优点：</a:t>
            </a:r>
            <a:r>
              <a:rPr lang="zh-CN" altLang="en-US" sz="2800" dirty="0" smtClean="0">
                <a:sym typeface="Wingdings" panose="05000000000000000000" pitchFamily="2" charset="2"/>
              </a:rPr>
              <a:t>自由选择、控制灵活、使用方便</a:t>
            </a:r>
            <a:endParaRPr lang="en-US" sz="2800" dirty="0"/>
          </a:p>
          <a:p>
            <a:pPr marL="288925" lvl="1" indent="0">
              <a:buNone/>
            </a:pPr>
            <a:endParaRPr lang="en-US" altLang="zh-CN" sz="2000" dirty="0"/>
          </a:p>
          <a:p>
            <a:pPr marL="288925" lvl="1" indent="0">
              <a:buNone/>
            </a:pPr>
            <a:endParaRPr lang="en-US" sz="2000" dirty="0"/>
          </a:p>
          <a:p>
            <a:pPr lvl="1"/>
            <a:endParaRPr lang="en-US" sz="2000" dirty="0"/>
          </a:p>
          <a:p>
            <a:pPr lvl="1"/>
            <a:endParaRPr lang="en-US" sz="2000" dirty="0"/>
          </a:p>
          <a:p>
            <a:pPr marL="288925" lvl="1" indent="0">
              <a:buNone/>
            </a:pPr>
            <a:endParaRPr lang="en-US" altLang="zh-CN" sz="2000" dirty="0"/>
          </a:p>
          <a:p>
            <a:pPr marL="288925" lvl="1" indent="0">
              <a:buNone/>
            </a:pPr>
            <a:endParaRPr lang="en-US" altLang="zh-CN" sz="2000" dirty="0"/>
          </a:p>
          <a:p>
            <a:pPr marL="288925" lvl="1" indent="0">
              <a:buNone/>
            </a:pPr>
            <a:endParaRPr lang="en-US" altLang="zh-CN" sz="2000" dirty="0"/>
          </a:p>
          <a:p>
            <a:pPr marL="288925" lvl="1" indent="0">
              <a:buNone/>
            </a:pPr>
            <a:endParaRPr lang="en-US" altLang="zh-CN" sz="2000" dirty="0"/>
          </a:p>
          <a:p>
            <a:pPr marL="288925" lvl="1" indent="0">
              <a:buNone/>
            </a:pPr>
            <a:endParaRPr lang="en-US" altLang="zh-CN" sz="2000" dirty="0"/>
          </a:p>
          <a:p>
            <a:pPr marL="288925" lvl="1" indent="0">
              <a:buNone/>
            </a:pPr>
            <a:r>
              <a:rPr lang="zh-CN" altLang="en-US" sz="2000" dirty="0"/>
              <a:t>注：在决赛展示和答辩中需要突出作品是否充分利用</a:t>
            </a:r>
            <a:r>
              <a:rPr lang="en-US" sz="2000" dirty="0"/>
              <a:t>ARC EM</a:t>
            </a:r>
            <a:r>
              <a:rPr lang="zh-CN" altLang="en-US" sz="2000" dirty="0"/>
              <a:t>处理器及特性（</a:t>
            </a:r>
            <a:r>
              <a:rPr lang="en-US" sz="2000" dirty="0"/>
              <a:t>EMSK</a:t>
            </a:r>
            <a:r>
              <a:rPr lang="zh-CN" altLang="en-US" sz="2000" dirty="0"/>
              <a:t>开发板）完成关键功能的实现，和性能的提升等</a:t>
            </a:r>
            <a:endParaRPr lang="en-GB" sz="2000" dirty="0"/>
          </a:p>
          <a:p>
            <a:pPr marL="568325" lvl="2" indent="0">
              <a:buNone/>
            </a:pPr>
            <a:endParaRPr lang="en-GB" sz="1800" dirty="0"/>
          </a:p>
        </p:txBody>
      </p:sp>
      <p:sp>
        <p:nvSpPr>
          <p:cNvPr id="3" name="椭圆 2"/>
          <p:cNvSpPr/>
          <p:nvPr/>
        </p:nvSpPr>
        <p:spPr>
          <a:xfrm>
            <a:off x="304800" y="1371600"/>
            <a:ext cx="5181600" cy="838199"/>
          </a:xfrm>
          <a:prstGeom prst="ellipse">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5607097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Synopsys Default Template">
  <a:themeElements>
    <a:clrScheme name="Synopsys Default Color Palette (Vibrant)">
      <a:dk1>
        <a:sysClr val="windowText" lastClr="000000"/>
      </a:dk1>
      <a:lt1>
        <a:sysClr val="window" lastClr="FFFFFF"/>
      </a:lt1>
      <a:dk2>
        <a:srgbClr val="000000"/>
      </a:dk2>
      <a:lt2>
        <a:srgbClr val="FFFFFF"/>
      </a:lt2>
      <a:accent1>
        <a:srgbClr val="4F2683"/>
      </a:accent1>
      <a:accent2>
        <a:srgbClr val="F69008"/>
      </a:accent2>
      <a:accent3>
        <a:srgbClr val="46AA42"/>
      </a:accent3>
      <a:accent4>
        <a:srgbClr val="C41300"/>
      </a:accent4>
      <a:accent5>
        <a:srgbClr val="BCBCBC"/>
      </a:accent5>
      <a:accent6>
        <a:srgbClr val="0072A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1_Synopsys Default Template" id="{369E2388-E056-45F9-A8B4-F865C10E3381}" vid="{125CD06B-9612-4521-8234-3C6487C9B0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6281</TotalTime>
  <Words>591</Words>
  <Application>Microsoft Office PowerPoint</Application>
  <PresentationFormat>全屏显示(4:3)</PresentationFormat>
  <Paragraphs>177</Paragraphs>
  <Slides>17</Slides>
  <Notes>11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黑体</vt:lpstr>
      <vt:lpstr>微软雅黑</vt:lpstr>
      <vt:lpstr>Arial</vt:lpstr>
      <vt:lpstr>Arial Black</vt:lpstr>
      <vt:lpstr>Calibri</vt:lpstr>
      <vt:lpstr>Wingdings</vt:lpstr>
      <vt:lpstr>1_Synopsys Default Template</vt:lpstr>
      <vt:lpstr>PowerPoint 演示文稿</vt:lpstr>
      <vt:lpstr>智能光线管理系统</vt:lpstr>
      <vt:lpstr>Agenda</vt:lpstr>
      <vt:lpstr>项目概述</vt:lpstr>
      <vt:lpstr>Agenda</vt:lpstr>
      <vt:lpstr>难点与创新</vt:lpstr>
      <vt:lpstr>Agenda</vt:lpstr>
      <vt:lpstr>设计实现</vt:lpstr>
      <vt:lpstr>设计实现</vt:lpstr>
      <vt:lpstr>设计实现</vt:lpstr>
      <vt:lpstr>设计实现</vt:lpstr>
      <vt:lpstr>设计实现</vt:lpstr>
      <vt:lpstr>Agenda</vt:lpstr>
      <vt:lpstr>测试结果（因电机模块故障，暂用灯泡代替，左边灯亮代表电机正转，窗帘拉开；右                 边灯亮代表电机反转，窗帘合上）</vt:lpstr>
      <vt:lpstr>Agenda</vt:lpstr>
      <vt:lpstr>总结展望</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 Tu</dc:creator>
  <cp:lastModifiedBy>Weiting Qiang</cp:lastModifiedBy>
  <cp:revision>237</cp:revision>
  <dcterms:created xsi:type="dcterms:W3CDTF">2006-08-16T00:00:00Z</dcterms:created>
  <dcterms:modified xsi:type="dcterms:W3CDTF">2018-05-28T14:59:29Z</dcterms:modified>
</cp:coreProperties>
</file>