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966" r:id="rId2"/>
    <p:sldId id="553" r:id="rId3"/>
    <p:sldId id="554" r:id="rId4"/>
    <p:sldId id="555" r:id="rId5"/>
    <p:sldId id="926" r:id="rId6"/>
    <p:sldId id="528" r:id="rId7"/>
    <p:sldId id="529" r:id="rId8"/>
    <p:sldId id="530" r:id="rId9"/>
    <p:sldId id="532" r:id="rId10"/>
    <p:sldId id="533" r:id="rId11"/>
    <p:sldId id="534" r:id="rId12"/>
    <p:sldId id="535" r:id="rId13"/>
    <p:sldId id="536" r:id="rId14"/>
    <p:sldId id="538" r:id="rId15"/>
    <p:sldId id="539" r:id="rId16"/>
    <p:sldId id="540" r:id="rId17"/>
    <p:sldId id="541" r:id="rId18"/>
    <p:sldId id="542" r:id="rId19"/>
    <p:sldId id="543" r:id="rId20"/>
    <p:sldId id="544" r:id="rId21"/>
    <p:sldId id="622" r:id="rId22"/>
    <p:sldId id="623" r:id="rId23"/>
    <p:sldId id="624" r:id="rId24"/>
    <p:sldId id="625" r:id="rId25"/>
    <p:sldId id="626" r:id="rId26"/>
    <p:sldId id="927" r:id="rId27"/>
    <p:sldId id="967" r:id="rId28"/>
    <p:sldId id="95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A01"/>
    <a:srgbClr val="990000"/>
    <a:srgbClr val="FFF7C6"/>
    <a:srgbClr val="AEE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3F83C2-58DA-4EC9-8781-91F59B4120E9}" v="22" dt="2024-02-16T05:27:33.4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8"/>
    <p:restoredTop sz="97230" autoAdjust="0"/>
  </p:normalViewPr>
  <p:slideViewPr>
    <p:cSldViewPr snapToGrid="0" snapToObjects="1">
      <p:cViewPr>
        <p:scale>
          <a:sx n="105" d="100"/>
          <a:sy n="105" d="100"/>
        </p:scale>
        <p:origin x="1097" y="-40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s, Taylor" userId="4ba881cd-e7b6-4c55-ad3d-7d28a0220a0f" providerId="ADAL" clId="{1F3F83C2-58DA-4EC9-8781-91F59B4120E9}"/>
    <pc:docChg chg="undo custSel delSld modSld">
      <pc:chgData name="Andrews, Taylor" userId="4ba881cd-e7b6-4c55-ad3d-7d28a0220a0f" providerId="ADAL" clId="{1F3F83C2-58DA-4EC9-8781-91F59B4120E9}" dt="2024-02-16T05:28:36.459" v="1357" actId="207"/>
      <pc:docMkLst>
        <pc:docMk/>
      </pc:docMkLst>
      <pc:sldChg chg="modSp mod">
        <pc:chgData name="Andrews, Taylor" userId="4ba881cd-e7b6-4c55-ad3d-7d28a0220a0f" providerId="ADAL" clId="{1F3F83C2-58DA-4EC9-8781-91F59B4120E9}" dt="2024-02-16T05:00:55.146" v="896" actId="20577"/>
        <pc:sldMkLst>
          <pc:docMk/>
          <pc:sldMk cId="2390145099" sldId="532"/>
        </pc:sldMkLst>
        <pc:spChg chg="mod">
          <ac:chgData name="Andrews, Taylor" userId="4ba881cd-e7b6-4c55-ad3d-7d28a0220a0f" providerId="ADAL" clId="{1F3F83C2-58DA-4EC9-8781-91F59B4120E9}" dt="2024-02-16T05:00:55.146" v="896" actId="20577"/>
          <ac:spMkLst>
            <pc:docMk/>
            <pc:sldMk cId="2390145099" sldId="532"/>
            <ac:spMk id="372739" creationId="{00000000-0000-0000-0000-000000000000}"/>
          </ac:spMkLst>
        </pc:spChg>
      </pc:sldChg>
      <pc:sldChg chg="modSp mod">
        <pc:chgData name="Andrews, Taylor" userId="4ba881cd-e7b6-4c55-ad3d-7d28a0220a0f" providerId="ADAL" clId="{1F3F83C2-58DA-4EC9-8781-91F59B4120E9}" dt="2024-02-16T01:37:37.022" v="508" actId="27636"/>
        <pc:sldMkLst>
          <pc:docMk/>
          <pc:sldMk cId="469196297" sldId="533"/>
        </pc:sldMkLst>
        <pc:spChg chg="mod">
          <ac:chgData name="Andrews, Taylor" userId="4ba881cd-e7b6-4c55-ad3d-7d28a0220a0f" providerId="ADAL" clId="{1F3F83C2-58DA-4EC9-8781-91F59B4120E9}" dt="2024-02-16T01:37:37.022" v="508" actId="27636"/>
          <ac:spMkLst>
            <pc:docMk/>
            <pc:sldMk cId="469196297" sldId="533"/>
            <ac:spMk id="423939" creationId="{00000000-0000-0000-0000-000000000000}"/>
          </ac:spMkLst>
        </pc:spChg>
      </pc:sldChg>
      <pc:sldChg chg="modSp mod">
        <pc:chgData name="Andrews, Taylor" userId="4ba881cd-e7b6-4c55-ad3d-7d28a0220a0f" providerId="ADAL" clId="{1F3F83C2-58DA-4EC9-8781-91F59B4120E9}" dt="2024-02-16T05:28:36.459" v="1357" actId="207"/>
        <pc:sldMkLst>
          <pc:docMk/>
          <pc:sldMk cId="2943883636" sldId="535"/>
        </pc:sldMkLst>
        <pc:spChg chg="mod">
          <ac:chgData name="Andrews, Taylor" userId="4ba881cd-e7b6-4c55-ad3d-7d28a0220a0f" providerId="ADAL" clId="{1F3F83C2-58DA-4EC9-8781-91F59B4120E9}" dt="2024-02-16T05:28:36.459" v="1357" actId="207"/>
          <ac:spMkLst>
            <pc:docMk/>
            <pc:sldMk cId="2943883636" sldId="535"/>
            <ac:spMk id="378883" creationId="{00000000-0000-0000-0000-000000000000}"/>
          </ac:spMkLst>
        </pc:spChg>
      </pc:sldChg>
      <pc:sldChg chg="modSp mod">
        <pc:chgData name="Andrews, Taylor" userId="4ba881cd-e7b6-4c55-ad3d-7d28a0220a0f" providerId="ADAL" clId="{1F3F83C2-58DA-4EC9-8781-91F59B4120E9}" dt="2024-02-16T05:28:04.566" v="1355" actId="207"/>
        <pc:sldMkLst>
          <pc:docMk/>
          <pc:sldMk cId="2562792642" sldId="536"/>
        </pc:sldMkLst>
        <pc:spChg chg="mod">
          <ac:chgData name="Andrews, Taylor" userId="4ba881cd-e7b6-4c55-ad3d-7d28a0220a0f" providerId="ADAL" clId="{1F3F83C2-58DA-4EC9-8781-91F59B4120E9}" dt="2024-02-16T05:08:02.458" v="1068" actId="207"/>
          <ac:spMkLst>
            <pc:docMk/>
            <pc:sldMk cId="2562792642" sldId="536"/>
            <ac:spMk id="380930" creationId="{00000000-0000-0000-0000-000000000000}"/>
          </ac:spMkLst>
        </pc:spChg>
        <pc:spChg chg="mod">
          <ac:chgData name="Andrews, Taylor" userId="4ba881cd-e7b6-4c55-ad3d-7d28a0220a0f" providerId="ADAL" clId="{1F3F83C2-58DA-4EC9-8781-91F59B4120E9}" dt="2024-02-16T05:28:04.566" v="1355" actId="207"/>
          <ac:spMkLst>
            <pc:docMk/>
            <pc:sldMk cId="2562792642" sldId="536"/>
            <ac:spMk id="380931" creationId="{00000000-0000-0000-0000-000000000000}"/>
          </ac:spMkLst>
        </pc:spChg>
      </pc:sldChg>
      <pc:sldChg chg="modSp mod">
        <pc:chgData name="Andrews, Taylor" userId="4ba881cd-e7b6-4c55-ad3d-7d28a0220a0f" providerId="ADAL" clId="{1F3F83C2-58DA-4EC9-8781-91F59B4120E9}" dt="2024-02-16T05:05:27.703" v="1044" actId="207"/>
        <pc:sldMkLst>
          <pc:docMk/>
          <pc:sldMk cId="2328220060" sldId="538"/>
        </pc:sldMkLst>
        <pc:spChg chg="mod">
          <ac:chgData name="Andrews, Taylor" userId="4ba881cd-e7b6-4c55-ad3d-7d28a0220a0f" providerId="ADAL" clId="{1F3F83C2-58DA-4EC9-8781-91F59B4120E9}" dt="2024-02-16T05:05:27.703" v="1044" actId="207"/>
          <ac:spMkLst>
            <pc:docMk/>
            <pc:sldMk cId="2328220060" sldId="538"/>
            <ac:spMk id="385027" creationId="{00000000-0000-0000-0000-000000000000}"/>
          </ac:spMkLst>
        </pc:spChg>
      </pc:sldChg>
      <pc:sldChg chg="modSp mod">
        <pc:chgData name="Andrews, Taylor" userId="4ba881cd-e7b6-4c55-ad3d-7d28a0220a0f" providerId="ADAL" clId="{1F3F83C2-58DA-4EC9-8781-91F59B4120E9}" dt="2024-02-16T05:06:31.351" v="1053" actId="113"/>
        <pc:sldMkLst>
          <pc:docMk/>
          <pc:sldMk cId="3146321734" sldId="539"/>
        </pc:sldMkLst>
        <pc:spChg chg="mod">
          <ac:chgData name="Andrews, Taylor" userId="4ba881cd-e7b6-4c55-ad3d-7d28a0220a0f" providerId="ADAL" clId="{1F3F83C2-58DA-4EC9-8781-91F59B4120E9}" dt="2024-02-16T05:06:31.351" v="1053" actId="113"/>
          <ac:spMkLst>
            <pc:docMk/>
            <pc:sldMk cId="3146321734" sldId="539"/>
            <ac:spMk id="387075" creationId="{00000000-0000-0000-0000-000000000000}"/>
          </ac:spMkLst>
        </pc:spChg>
      </pc:sldChg>
      <pc:sldChg chg="modSp mod">
        <pc:chgData name="Andrews, Taylor" userId="4ba881cd-e7b6-4c55-ad3d-7d28a0220a0f" providerId="ADAL" clId="{1F3F83C2-58DA-4EC9-8781-91F59B4120E9}" dt="2024-02-16T05:07:36.124" v="1064" actId="207"/>
        <pc:sldMkLst>
          <pc:docMk/>
          <pc:sldMk cId="3445424499" sldId="540"/>
        </pc:sldMkLst>
        <pc:spChg chg="mod">
          <ac:chgData name="Andrews, Taylor" userId="4ba881cd-e7b6-4c55-ad3d-7d28a0220a0f" providerId="ADAL" clId="{1F3F83C2-58DA-4EC9-8781-91F59B4120E9}" dt="2024-02-16T05:07:36.124" v="1064" actId="207"/>
          <ac:spMkLst>
            <pc:docMk/>
            <pc:sldMk cId="3445424499" sldId="540"/>
            <ac:spMk id="389123" creationId="{00000000-0000-0000-0000-000000000000}"/>
          </ac:spMkLst>
        </pc:spChg>
      </pc:sldChg>
      <pc:sldChg chg="modSp mod">
        <pc:chgData name="Andrews, Taylor" userId="4ba881cd-e7b6-4c55-ad3d-7d28a0220a0f" providerId="ADAL" clId="{1F3F83C2-58DA-4EC9-8781-91F59B4120E9}" dt="2024-02-16T05:10:31.589" v="1087" actId="207"/>
        <pc:sldMkLst>
          <pc:docMk/>
          <pc:sldMk cId="458616344" sldId="541"/>
        </pc:sldMkLst>
        <pc:spChg chg="mod">
          <ac:chgData name="Andrews, Taylor" userId="4ba881cd-e7b6-4c55-ad3d-7d28a0220a0f" providerId="ADAL" clId="{1F3F83C2-58DA-4EC9-8781-91F59B4120E9}" dt="2024-02-16T05:10:31.589" v="1087" actId="207"/>
          <ac:spMkLst>
            <pc:docMk/>
            <pc:sldMk cId="458616344" sldId="541"/>
            <ac:spMk id="391171" creationId="{00000000-0000-0000-0000-000000000000}"/>
          </ac:spMkLst>
        </pc:spChg>
      </pc:sldChg>
      <pc:sldChg chg="modSp mod">
        <pc:chgData name="Andrews, Taylor" userId="4ba881cd-e7b6-4c55-ad3d-7d28a0220a0f" providerId="ADAL" clId="{1F3F83C2-58DA-4EC9-8781-91F59B4120E9}" dt="2024-02-16T05:19:40.105" v="1186" actId="207"/>
        <pc:sldMkLst>
          <pc:docMk/>
          <pc:sldMk cId="1937879184" sldId="542"/>
        </pc:sldMkLst>
        <pc:spChg chg="mod">
          <ac:chgData name="Andrews, Taylor" userId="4ba881cd-e7b6-4c55-ad3d-7d28a0220a0f" providerId="ADAL" clId="{1F3F83C2-58DA-4EC9-8781-91F59B4120E9}" dt="2024-02-16T05:19:40.105" v="1186" actId="207"/>
          <ac:spMkLst>
            <pc:docMk/>
            <pc:sldMk cId="1937879184" sldId="542"/>
            <ac:spMk id="393219" creationId="{00000000-0000-0000-0000-000000000000}"/>
          </ac:spMkLst>
        </pc:spChg>
      </pc:sldChg>
      <pc:sldChg chg="modSp mod">
        <pc:chgData name="Andrews, Taylor" userId="4ba881cd-e7b6-4c55-ad3d-7d28a0220a0f" providerId="ADAL" clId="{1F3F83C2-58DA-4EC9-8781-91F59B4120E9}" dt="2024-02-16T05:20:44.757" v="1192" actId="207"/>
        <pc:sldMkLst>
          <pc:docMk/>
          <pc:sldMk cId="556148078" sldId="543"/>
        </pc:sldMkLst>
        <pc:spChg chg="mod">
          <ac:chgData name="Andrews, Taylor" userId="4ba881cd-e7b6-4c55-ad3d-7d28a0220a0f" providerId="ADAL" clId="{1F3F83C2-58DA-4EC9-8781-91F59B4120E9}" dt="2024-02-16T05:20:44.757" v="1192" actId="207"/>
          <ac:spMkLst>
            <pc:docMk/>
            <pc:sldMk cId="556148078" sldId="543"/>
            <ac:spMk id="395267" creationId="{00000000-0000-0000-0000-000000000000}"/>
          </ac:spMkLst>
        </pc:spChg>
      </pc:sldChg>
      <pc:sldChg chg="modSp mod">
        <pc:chgData name="Andrews, Taylor" userId="4ba881cd-e7b6-4c55-ad3d-7d28a0220a0f" providerId="ADAL" clId="{1F3F83C2-58DA-4EC9-8781-91F59B4120E9}" dt="2024-02-16T05:21:15.039" v="1324" actId="20577"/>
        <pc:sldMkLst>
          <pc:docMk/>
          <pc:sldMk cId="2702745102" sldId="544"/>
        </pc:sldMkLst>
        <pc:spChg chg="mod">
          <ac:chgData name="Andrews, Taylor" userId="4ba881cd-e7b6-4c55-ad3d-7d28a0220a0f" providerId="ADAL" clId="{1F3F83C2-58DA-4EC9-8781-91F59B4120E9}" dt="2024-02-16T05:21:15.039" v="1324" actId="20577"/>
          <ac:spMkLst>
            <pc:docMk/>
            <pc:sldMk cId="2702745102" sldId="544"/>
            <ac:spMk id="397315" creationId="{00000000-0000-0000-0000-000000000000}"/>
          </ac:spMkLst>
        </pc:spChg>
      </pc:sldChg>
      <pc:sldChg chg="modSp mod">
        <pc:chgData name="Andrews, Taylor" userId="4ba881cd-e7b6-4c55-ad3d-7d28a0220a0f" providerId="ADAL" clId="{1F3F83C2-58DA-4EC9-8781-91F59B4120E9}" dt="2024-02-16T05:24:31.410" v="1346" actId="113"/>
        <pc:sldMkLst>
          <pc:docMk/>
          <pc:sldMk cId="3063309445" sldId="623"/>
        </pc:sldMkLst>
        <pc:spChg chg="mod">
          <ac:chgData name="Andrews, Taylor" userId="4ba881cd-e7b6-4c55-ad3d-7d28a0220a0f" providerId="ADAL" clId="{1F3F83C2-58DA-4EC9-8781-91F59B4120E9}" dt="2024-02-16T05:24:31.410" v="1346" actId="113"/>
          <ac:spMkLst>
            <pc:docMk/>
            <pc:sldMk cId="3063309445" sldId="623"/>
            <ac:spMk id="401411" creationId="{00000000-0000-0000-0000-000000000000}"/>
          </ac:spMkLst>
        </pc:spChg>
      </pc:sldChg>
      <pc:sldChg chg="modSp mod">
        <pc:chgData name="Andrews, Taylor" userId="4ba881cd-e7b6-4c55-ad3d-7d28a0220a0f" providerId="ADAL" clId="{1F3F83C2-58DA-4EC9-8781-91F59B4120E9}" dt="2024-02-16T05:23:56.502" v="1340" actId="207"/>
        <pc:sldMkLst>
          <pc:docMk/>
          <pc:sldMk cId="3477487536" sldId="624"/>
        </pc:sldMkLst>
        <pc:spChg chg="mod">
          <ac:chgData name="Andrews, Taylor" userId="4ba881cd-e7b6-4c55-ad3d-7d28a0220a0f" providerId="ADAL" clId="{1F3F83C2-58DA-4EC9-8781-91F59B4120E9}" dt="2024-02-16T05:23:56.502" v="1340" actId="207"/>
          <ac:spMkLst>
            <pc:docMk/>
            <pc:sldMk cId="3477487536" sldId="624"/>
            <ac:spMk id="403459" creationId="{00000000-0000-0000-0000-000000000000}"/>
          </ac:spMkLst>
        </pc:spChg>
      </pc:sldChg>
      <pc:sldChg chg="modSp mod">
        <pc:chgData name="Andrews, Taylor" userId="4ba881cd-e7b6-4c55-ad3d-7d28a0220a0f" providerId="ADAL" clId="{1F3F83C2-58DA-4EC9-8781-91F59B4120E9}" dt="2024-02-16T05:26:53.704" v="1349" actId="207"/>
        <pc:sldMkLst>
          <pc:docMk/>
          <pc:sldMk cId="168178275" sldId="626"/>
        </pc:sldMkLst>
        <pc:spChg chg="mod">
          <ac:chgData name="Andrews, Taylor" userId="4ba881cd-e7b6-4c55-ad3d-7d28a0220a0f" providerId="ADAL" clId="{1F3F83C2-58DA-4EC9-8781-91F59B4120E9}" dt="2024-02-16T05:26:53.704" v="1349" actId="207"/>
          <ac:spMkLst>
            <pc:docMk/>
            <pc:sldMk cId="168178275" sldId="626"/>
            <ac:spMk id="409603" creationId="{00000000-0000-0000-0000-000000000000}"/>
          </ac:spMkLst>
        </pc:spChg>
      </pc:sldChg>
      <pc:sldChg chg="addSp delSp modSp mod">
        <pc:chgData name="Andrews, Taylor" userId="4ba881cd-e7b6-4c55-ad3d-7d28a0220a0f" providerId="ADAL" clId="{1F3F83C2-58DA-4EC9-8781-91F59B4120E9}" dt="2024-02-16T04:59:01.331" v="769" actId="20577"/>
        <pc:sldMkLst>
          <pc:docMk/>
          <pc:sldMk cId="3134125562" sldId="926"/>
        </pc:sldMkLst>
        <pc:spChg chg="mod">
          <ac:chgData name="Andrews, Taylor" userId="4ba881cd-e7b6-4c55-ad3d-7d28a0220a0f" providerId="ADAL" clId="{1F3F83C2-58DA-4EC9-8781-91F59B4120E9}" dt="2024-02-16T04:59:01.331" v="769" actId="20577"/>
          <ac:spMkLst>
            <pc:docMk/>
            <pc:sldMk cId="3134125562" sldId="926"/>
            <ac:spMk id="2" creationId="{00000000-0000-0000-0000-000000000000}"/>
          </ac:spMkLst>
        </pc:spChg>
        <pc:spChg chg="add mod">
          <ac:chgData name="Andrews, Taylor" userId="4ba881cd-e7b6-4c55-ad3d-7d28a0220a0f" providerId="ADAL" clId="{1F3F83C2-58DA-4EC9-8781-91F59B4120E9}" dt="2024-02-16T04:55:42.441" v="707" actId="207"/>
          <ac:spMkLst>
            <pc:docMk/>
            <pc:sldMk cId="3134125562" sldId="926"/>
            <ac:spMk id="3" creationId="{BA033D61-CB67-40F2-9460-BBC8E852E03F}"/>
          </ac:spMkLst>
        </pc:spChg>
        <pc:spChg chg="add mod">
          <ac:chgData name="Andrews, Taylor" userId="4ba881cd-e7b6-4c55-ad3d-7d28a0220a0f" providerId="ADAL" clId="{1F3F83C2-58DA-4EC9-8781-91F59B4120E9}" dt="2024-02-16T04:55:52.680" v="709" actId="1076"/>
          <ac:spMkLst>
            <pc:docMk/>
            <pc:sldMk cId="3134125562" sldId="926"/>
            <ac:spMk id="8" creationId="{40639D62-9705-E7C5-71E0-E798AC4A8EF5}"/>
          </ac:spMkLst>
        </pc:spChg>
        <pc:spChg chg="add del mod">
          <ac:chgData name="Andrews, Taylor" userId="4ba881cd-e7b6-4c55-ad3d-7d28a0220a0f" providerId="ADAL" clId="{1F3F83C2-58DA-4EC9-8781-91F59B4120E9}" dt="2024-02-16T04:57:41.528" v="727" actId="478"/>
          <ac:spMkLst>
            <pc:docMk/>
            <pc:sldMk cId="3134125562" sldId="926"/>
            <ac:spMk id="9" creationId="{C2D07164-DA5A-BED2-A852-B442B96D6C23}"/>
          </ac:spMkLst>
        </pc:spChg>
        <pc:spChg chg="add mod">
          <ac:chgData name="Andrews, Taylor" userId="4ba881cd-e7b6-4c55-ad3d-7d28a0220a0f" providerId="ADAL" clId="{1F3F83C2-58DA-4EC9-8781-91F59B4120E9}" dt="2024-02-16T04:56:10.904" v="713" actId="1076"/>
          <ac:spMkLst>
            <pc:docMk/>
            <pc:sldMk cId="3134125562" sldId="926"/>
            <ac:spMk id="10" creationId="{1837FA19-09B7-2CD3-E686-697F825DB179}"/>
          </ac:spMkLst>
        </pc:spChg>
        <pc:spChg chg="add del mod">
          <ac:chgData name="Andrews, Taylor" userId="4ba881cd-e7b6-4c55-ad3d-7d28a0220a0f" providerId="ADAL" clId="{1F3F83C2-58DA-4EC9-8781-91F59B4120E9}" dt="2024-02-16T04:57:39.094" v="726" actId="478"/>
          <ac:spMkLst>
            <pc:docMk/>
            <pc:sldMk cId="3134125562" sldId="926"/>
            <ac:spMk id="11" creationId="{FC52220B-1A81-4849-12D7-577639052503}"/>
          </ac:spMkLst>
        </pc:spChg>
        <pc:spChg chg="add mod">
          <ac:chgData name="Andrews, Taylor" userId="4ba881cd-e7b6-4c55-ad3d-7d28a0220a0f" providerId="ADAL" clId="{1F3F83C2-58DA-4EC9-8781-91F59B4120E9}" dt="2024-02-16T04:58:33.089" v="740" actId="1076"/>
          <ac:spMkLst>
            <pc:docMk/>
            <pc:sldMk cId="3134125562" sldId="926"/>
            <ac:spMk id="12" creationId="{8B59F757-B4DC-095E-A3B4-71A5ECA9BCA1}"/>
          </ac:spMkLst>
        </pc:spChg>
        <pc:spChg chg="add mod">
          <ac:chgData name="Andrews, Taylor" userId="4ba881cd-e7b6-4c55-ad3d-7d28a0220a0f" providerId="ADAL" clId="{1F3F83C2-58DA-4EC9-8781-91F59B4120E9}" dt="2024-02-16T04:56:40.387" v="721" actId="1076"/>
          <ac:spMkLst>
            <pc:docMk/>
            <pc:sldMk cId="3134125562" sldId="926"/>
            <ac:spMk id="13" creationId="{B6E8DE31-9AB2-A642-E1E4-8EA579E6967F}"/>
          </ac:spMkLst>
        </pc:spChg>
        <pc:spChg chg="add mod">
          <ac:chgData name="Andrews, Taylor" userId="4ba881cd-e7b6-4c55-ad3d-7d28a0220a0f" providerId="ADAL" clId="{1F3F83C2-58DA-4EC9-8781-91F59B4120E9}" dt="2024-02-16T04:56:45.781" v="723" actId="1076"/>
          <ac:spMkLst>
            <pc:docMk/>
            <pc:sldMk cId="3134125562" sldId="926"/>
            <ac:spMk id="14" creationId="{AB0CEF95-A2F5-EB22-358B-FC4822BA4B38}"/>
          </ac:spMkLst>
        </pc:spChg>
        <pc:spChg chg="add del mod">
          <ac:chgData name="Andrews, Taylor" userId="4ba881cd-e7b6-4c55-ad3d-7d28a0220a0f" providerId="ADAL" clId="{1F3F83C2-58DA-4EC9-8781-91F59B4120E9}" dt="2024-02-16T04:57:53.773" v="730" actId="478"/>
          <ac:spMkLst>
            <pc:docMk/>
            <pc:sldMk cId="3134125562" sldId="926"/>
            <ac:spMk id="15" creationId="{6EF73D9C-CB41-2790-DB2D-622A6EAEFBF0}"/>
          </ac:spMkLst>
        </pc:spChg>
        <pc:spChg chg="add mod">
          <ac:chgData name="Andrews, Taylor" userId="4ba881cd-e7b6-4c55-ad3d-7d28a0220a0f" providerId="ADAL" clId="{1F3F83C2-58DA-4EC9-8781-91F59B4120E9}" dt="2024-02-16T04:57:48.645" v="729"/>
          <ac:spMkLst>
            <pc:docMk/>
            <pc:sldMk cId="3134125562" sldId="926"/>
            <ac:spMk id="16" creationId="{75AFF50D-B633-183C-39F3-83CDBCFD8B8E}"/>
          </ac:spMkLst>
        </pc:spChg>
        <pc:spChg chg="add mod">
          <ac:chgData name="Andrews, Taylor" userId="4ba881cd-e7b6-4c55-ad3d-7d28a0220a0f" providerId="ADAL" clId="{1F3F83C2-58DA-4EC9-8781-91F59B4120E9}" dt="2024-02-16T04:58:05.565" v="733" actId="1076"/>
          <ac:spMkLst>
            <pc:docMk/>
            <pc:sldMk cId="3134125562" sldId="926"/>
            <ac:spMk id="17" creationId="{675F306E-58FA-3ACC-2237-1587194A912F}"/>
          </ac:spMkLst>
        </pc:spChg>
        <pc:spChg chg="add mod">
          <ac:chgData name="Andrews, Taylor" userId="4ba881cd-e7b6-4c55-ad3d-7d28a0220a0f" providerId="ADAL" clId="{1F3F83C2-58DA-4EC9-8781-91F59B4120E9}" dt="2024-02-16T04:58:09.657" v="735" actId="1076"/>
          <ac:spMkLst>
            <pc:docMk/>
            <pc:sldMk cId="3134125562" sldId="926"/>
            <ac:spMk id="18" creationId="{E9078E3A-0CDC-EE72-C0DB-DD373B0B628A}"/>
          </ac:spMkLst>
        </pc:spChg>
        <pc:spChg chg="add mod">
          <ac:chgData name="Andrews, Taylor" userId="4ba881cd-e7b6-4c55-ad3d-7d28a0220a0f" providerId="ADAL" clId="{1F3F83C2-58DA-4EC9-8781-91F59B4120E9}" dt="2024-02-16T04:58:17.109" v="737" actId="1076"/>
          <ac:spMkLst>
            <pc:docMk/>
            <pc:sldMk cId="3134125562" sldId="926"/>
            <ac:spMk id="19" creationId="{2D9DF3CC-B81D-4C0C-8187-540F14568E6C}"/>
          </ac:spMkLst>
        </pc:spChg>
        <pc:spChg chg="add mod">
          <ac:chgData name="Andrews, Taylor" userId="4ba881cd-e7b6-4c55-ad3d-7d28a0220a0f" providerId="ADAL" clId="{1F3F83C2-58DA-4EC9-8781-91F59B4120E9}" dt="2024-02-16T04:58:25.393" v="739" actId="1076"/>
          <ac:spMkLst>
            <pc:docMk/>
            <pc:sldMk cId="3134125562" sldId="926"/>
            <ac:spMk id="20" creationId="{4CD71228-3601-B84C-55A9-F71613C91D63}"/>
          </ac:spMkLst>
        </pc:spChg>
        <pc:spChg chg="add mod">
          <ac:chgData name="Andrews, Taylor" userId="4ba881cd-e7b6-4c55-ad3d-7d28a0220a0f" providerId="ADAL" clId="{1F3F83C2-58DA-4EC9-8781-91F59B4120E9}" dt="2024-02-16T04:58:39.795" v="742" actId="1076"/>
          <ac:spMkLst>
            <pc:docMk/>
            <pc:sldMk cId="3134125562" sldId="926"/>
            <ac:spMk id="21" creationId="{B9BBEBC1-FC80-D7F3-5537-652DB65C6FE4}"/>
          </ac:spMkLst>
        </pc:spChg>
        <pc:spChg chg="add mod">
          <ac:chgData name="Andrews, Taylor" userId="4ba881cd-e7b6-4c55-ad3d-7d28a0220a0f" providerId="ADAL" clId="{1F3F83C2-58DA-4EC9-8781-91F59B4120E9}" dt="2024-02-16T04:58:43.419" v="744" actId="1076"/>
          <ac:spMkLst>
            <pc:docMk/>
            <pc:sldMk cId="3134125562" sldId="926"/>
            <ac:spMk id="22" creationId="{480E2B8A-44E6-DD3B-9669-F9B28F5194D9}"/>
          </ac:spMkLst>
        </pc:spChg>
        <pc:spChg chg="add mod">
          <ac:chgData name="Andrews, Taylor" userId="4ba881cd-e7b6-4c55-ad3d-7d28a0220a0f" providerId="ADAL" clId="{1F3F83C2-58DA-4EC9-8781-91F59B4120E9}" dt="2024-02-16T04:58:46.559" v="746" actId="1076"/>
          <ac:spMkLst>
            <pc:docMk/>
            <pc:sldMk cId="3134125562" sldId="926"/>
            <ac:spMk id="23" creationId="{6CFABCFB-84B7-4C4E-1DCC-DD9114D06D07}"/>
          </ac:spMkLst>
        </pc:spChg>
        <pc:spChg chg="add mod">
          <ac:chgData name="Andrews, Taylor" userId="4ba881cd-e7b6-4c55-ad3d-7d28a0220a0f" providerId="ADAL" clId="{1F3F83C2-58DA-4EC9-8781-91F59B4120E9}" dt="2024-02-16T04:58:49.720" v="748" actId="1076"/>
          <ac:spMkLst>
            <pc:docMk/>
            <pc:sldMk cId="3134125562" sldId="926"/>
            <ac:spMk id="24" creationId="{AD9C517D-25F2-E3AA-D7F5-86B0530D5E7E}"/>
          </ac:spMkLst>
        </pc:spChg>
        <pc:picChg chg="mod">
          <ac:chgData name="Andrews, Taylor" userId="4ba881cd-e7b6-4c55-ad3d-7d28a0220a0f" providerId="ADAL" clId="{1F3F83C2-58DA-4EC9-8781-91F59B4120E9}" dt="2024-02-16T04:56:27.908" v="718" actId="1076"/>
          <ac:picMkLst>
            <pc:docMk/>
            <pc:sldMk cId="3134125562" sldId="926"/>
            <ac:picMk id="49158" creationId="{00000000-0000-0000-0000-000000000000}"/>
          </ac:picMkLst>
        </pc:picChg>
        <pc:inkChg chg="add">
          <ac:chgData name="Andrews, Taylor" userId="4ba881cd-e7b6-4c55-ad3d-7d28a0220a0f" providerId="ADAL" clId="{1F3F83C2-58DA-4EC9-8781-91F59B4120E9}" dt="2024-02-16T04:54:55.918" v="633" actId="9405"/>
          <ac:inkMkLst>
            <pc:docMk/>
            <pc:sldMk cId="3134125562" sldId="926"/>
            <ac:inkMk id="4" creationId="{98093586-53FD-EED4-FDA4-66439E1D747B}"/>
          </ac:inkMkLst>
        </pc:inkChg>
        <pc:inkChg chg="add">
          <ac:chgData name="Andrews, Taylor" userId="4ba881cd-e7b6-4c55-ad3d-7d28a0220a0f" providerId="ADAL" clId="{1F3F83C2-58DA-4EC9-8781-91F59B4120E9}" dt="2024-02-16T04:54:56.688" v="634" actId="9405"/>
          <ac:inkMkLst>
            <pc:docMk/>
            <pc:sldMk cId="3134125562" sldId="926"/>
            <ac:inkMk id="5" creationId="{53181EAD-91B9-0CAD-C11F-D2DECFF68195}"/>
          </ac:inkMkLst>
        </pc:inkChg>
        <pc:inkChg chg="add">
          <ac:chgData name="Andrews, Taylor" userId="4ba881cd-e7b6-4c55-ad3d-7d28a0220a0f" providerId="ADAL" clId="{1F3F83C2-58DA-4EC9-8781-91F59B4120E9}" dt="2024-02-16T04:55:00.620" v="635" actId="9405"/>
          <ac:inkMkLst>
            <pc:docMk/>
            <pc:sldMk cId="3134125562" sldId="926"/>
            <ac:inkMk id="6" creationId="{A43FF272-7A9D-CD2F-0A96-49A0BFCCECA4}"/>
          </ac:inkMkLst>
        </pc:inkChg>
        <pc:inkChg chg="add">
          <ac:chgData name="Andrews, Taylor" userId="4ba881cd-e7b6-4c55-ad3d-7d28a0220a0f" providerId="ADAL" clId="{1F3F83C2-58DA-4EC9-8781-91F59B4120E9}" dt="2024-02-16T04:55:06.129" v="636" actId="9405"/>
          <ac:inkMkLst>
            <pc:docMk/>
            <pc:sldMk cId="3134125562" sldId="926"/>
            <ac:inkMk id="7" creationId="{9C233DD3-F80E-3F87-DCCF-898567447597}"/>
          </ac:inkMkLst>
        </pc:inkChg>
      </pc:sldChg>
      <pc:sldChg chg="modSp mod">
        <pc:chgData name="Andrews, Taylor" userId="4ba881cd-e7b6-4c55-ad3d-7d28a0220a0f" providerId="ADAL" clId="{1F3F83C2-58DA-4EC9-8781-91F59B4120E9}" dt="2024-02-16T04:36:12.545" v="626" actId="5793"/>
        <pc:sldMkLst>
          <pc:docMk/>
          <pc:sldMk cId="2331351594" sldId="966"/>
        </pc:sldMkLst>
        <pc:spChg chg="mod">
          <ac:chgData name="Andrews, Taylor" userId="4ba881cd-e7b6-4c55-ad3d-7d28a0220a0f" providerId="ADAL" clId="{1F3F83C2-58DA-4EC9-8781-91F59B4120E9}" dt="2024-02-16T04:36:12.545" v="626" actId="5793"/>
          <ac:spMkLst>
            <pc:docMk/>
            <pc:sldMk cId="2331351594" sldId="966"/>
            <ac:spMk id="3" creationId="{3EE1FEE5-D291-EB49-8D19-CD239BEE7216}"/>
          </ac:spMkLst>
        </pc:spChg>
      </pc:sldChg>
      <pc:sldChg chg="modSp">
        <pc:chgData name="Andrews, Taylor" userId="4ba881cd-e7b6-4c55-ad3d-7d28a0220a0f" providerId="ADAL" clId="{1F3F83C2-58DA-4EC9-8781-91F59B4120E9}" dt="2024-02-16T05:27:33.455" v="1350" actId="207"/>
        <pc:sldMkLst>
          <pc:docMk/>
          <pc:sldMk cId="2413909522" sldId="967"/>
        </pc:sldMkLst>
        <pc:spChg chg="mod">
          <ac:chgData name="Andrews, Taylor" userId="4ba881cd-e7b6-4c55-ad3d-7d28a0220a0f" providerId="ADAL" clId="{1F3F83C2-58DA-4EC9-8781-91F59B4120E9}" dt="2024-02-16T05:27:33.455" v="1350" actId="207"/>
          <ac:spMkLst>
            <pc:docMk/>
            <pc:sldMk cId="2413909522" sldId="967"/>
            <ac:spMk id="3" creationId="{22755346-59D4-0341-B571-2451899C4B35}"/>
          </ac:spMkLst>
        </pc:spChg>
      </pc:sldChg>
      <pc:sldChg chg="addSp delSp modSp del mod">
        <pc:chgData name="Andrews, Taylor" userId="4ba881cd-e7b6-4c55-ad3d-7d28a0220a0f" providerId="ADAL" clId="{1F3F83C2-58DA-4EC9-8781-91F59B4120E9}" dt="2024-02-16T01:07:21.140" v="8" actId="47"/>
        <pc:sldMkLst>
          <pc:docMk/>
          <pc:sldMk cId="566573337" sldId="968"/>
        </pc:sldMkLst>
        <pc:spChg chg="add mod">
          <ac:chgData name="Andrews, Taylor" userId="4ba881cd-e7b6-4c55-ad3d-7d28a0220a0f" providerId="ADAL" clId="{1F3F83C2-58DA-4EC9-8781-91F59B4120E9}" dt="2024-02-16T01:07:11.819" v="7" actId="478"/>
          <ac:spMkLst>
            <pc:docMk/>
            <pc:sldMk cId="566573337" sldId="968"/>
            <ac:spMk id="5" creationId="{31552E16-2576-F5CD-61CB-E749391BEF94}"/>
          </ac:spMkLst>
        </pc:spChg>
        <pc:picChg chg="del">
          <ac:chgData name="Andrews, Taylor" userId="4ba881cd-e7b6-4c55-ad3d-7d28a0220a0f" providerId="ADAL" clId="{1F3F83C2-58DA-4EC9-8781-91F59B4120E9}" dt="2024-02-16T01:07:11.819" v="7" actId="478"/>
          <ac:picMkLst>
            <pc:docMk/>
            <pc:sldMk cId="566573337" sldId="968"/>
            <ac:picMk id="6" creationId="{FE276336-BFBE-B4E2-84D0-89600994934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906D1-980A-4A43-B156-8CDED616832B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D6EAD-42DF-3042-82FA-CCB15982D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290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6T04:54:55.9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6T04:54:56.6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6T04:55:00.6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6T04:55:06.1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EA01D-746B-E643-96EC-416FDABDFD2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B43EC-27F7-A44D-98E1-E904141C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231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E75D7A-2397-48BB-975E-AB919878475E}" type="slidenum">
              <a:rPr lang="en-US"/>
              <a:pPr/>
              <a:t>6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73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0BCA50-C1FC-4219-8BBD-1C092B966271}" type="slidenum">
              <a:rPr lang="en-US"/>
              <a:pPr/>
              <a:t>15</a:t>
            </a:fld>
            <a:endParaRPr lang="en-US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56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BCE1B7-9F77-46E1-95AF-E8F5E18BEE32}" type="slidenum">
              <a:rPr lang="en-US"/>
              <a:pPr/>
              <a:t>16</a:t>
            </a:fld>
            <a:endParaRPr lang="en-US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64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B248C4-F3E1-4AF3-B7A3-C813BC69F219}" type="slidenum">
              <a:rPr lang="en-US"/>
              <a:pPr/>
              <a:t>17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45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7A3259-6374-4E43-A5A3-FCA295C2D266}" type="slidenum">
              <a:rPr lang="en-US"/>
              <a:pPr/>
              <a:t>18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76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A5B83F-2C35-4A3F-81A3-8B39064C4C22}" type="slidenum">
              <a:rPr lang="en-US"/>
              <a:pPr/>
              <a:t>19</a:t>
            </a:fld>
            <a:endParaRPr 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95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F108D6-A92B-4280-BF32-B94DF358E7E8}" type="slidenum">
              <a:rPr lang="en-US"/>
              <a:pPr/>
              <a:t>20</a:t>
            </a:fld>
            <a:endParaRPr lang="en-US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46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D75927-B330-48D8-BB77-1E6D7C3F5566}" type="slidenum">
              <a:rPr lang="en-US"/>
              <a:pPr/>
              <a:t>21</a:t>
            </a:fld>
            <a:endParaRPr lang="en-US"/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522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EF9CE4-4179-415C-9ED9-EB3091A91C18}" type="slidenum">
              <a:rPr lang="en-US"/>
              <a:pPr/>
              <a:t>22</a:t>
            </a:fld>
            <a:endParaRPr 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462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10929F-0AC2-4E56-9158-4D9118268DDC}" type="slidenum">
              <a:rPr lang="en-US"/>
              <a:pPr/>
              <a:t>23</a:t>
            </a:fld>
            <a:endParaRPr lang="en-US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0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8F5FF2-1948-4894-9FB8-1850667F7274}" type="slidenum">
              <a:rPr lang="en-US"/>
              <a:pPr/>
              <a:t>24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7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E1315-0C72-4398-AA8A-A85FD3C9AEF5}" type="slidenum">
              <a:rPr lang="en-US"/>
              <a:pPr/>
              <a:t>7</a:t>
            </a:fld>
            <a:endParaRPr lang="en-US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176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71B62E-7E3D-4886-B0C9-B28051573B5E}" type="slidenum">
              <a:rPr lang="en-US"/>
              <a:pPr/>
              <a:t>25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144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851205-A126-418C-8DA7-04D8098C22A8}" type="slidenum">
              <a:rPr lang="en-US"/>
              <a:pPr/>
              <a:t>26</a:t>
            </a:fld>
            <a:endParaRPr lang="en-US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43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A1F5AE-7FA2-4A78-ACF3-D9AFC628AE20}" type="slidenum">
              <a:rPr lang="en-US"/>
              <a:pPr/>
              <a:t>8</a:t>
            </a:fld>
            <a:endParaRPr lang="en-US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77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856230-9C6C-4A74-8023-9ACD184B41C6}" type="slidenum">
              <a:rPr lang="en-US"/>
              <a:pPr/>
              <a:t>9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21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05BD32-EA58-447E-812D-66580FE772F0}" type="slidenum">
              <a:rPr lang="en-US"/>
              <a:pPr/>
              <a:t>10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07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D2C3BF-542C-405F-9D4D-BAB631D7E2E1}" type="slidenum">
              <a:rPr lang="en-US"/>
              <a:pPr/>
              <a:t>11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73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605FF6-46FD-4469-83D1-0940A1937FF8}" type="slidenum">
              <a:rPr lang="en-US"/>
              <a:pPr/>
              <a:t>12</a:t>
            </a:fld>
            <a:endParaRPr lang="en-US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74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4285E1-2648-4356-A18F-C0B6B69FE5D4}" type="slidenum">
              <a:rPr lang="en-US"/>
              <a:pPr/>
              <a:t>13</a:t>
            </a:fld>
            <a:endParaRPr lang="en-US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76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2281B6-B736-4BFA-9DBC-3DEFE526AE7A}" type="slidenum">
              <a:rPr lang="en-US"/>
              <a:pPr/>
              <a:t>14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02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26124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46889"/>
            <a:ext cx="6400800" cy="2516351"/>
          </a:xfrm>
        </p:spPr>
        <p:txBody>
          <a:bodyPr anchor="ctr" anchorCtr="1"/>
          <a:lstStyle>
            <a:lvl1pPr marL="0" indent="0" algn="ctr">
              <a:buNone/>
              <a:defRPr>
                <a:solidFill>
                  <a:schemeClr val="tx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BB3F-47CF-224E-BAA7-DF13ACCF529D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2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33D5-5BFB-054B-A99B-9345BD7034C5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545B-BB5D-3849-83ED-581BC7D707AE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4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9FE2-C1DA-3240-9351-F20848682D8F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2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BD9F-58FC-E64B-BE18-26996B712546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0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C5C6-2DAA-6945-B29E-CC684D9B0BD3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8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5557-0BF0-184C-AA32-B4AD2FFC7FFF}" type="datetime1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3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3098-9FEF-3F40-9A04-44962B6B71C6}" type="datetime1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7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F859-53E8-3946-B36C-7DA230870D5C}" type="datetime1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5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C6A1-1559-E945-8972-85504D27564B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1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0F93-C756-7448-B557-B8EBC6AA5176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7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50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8898"/>
            <a:ext cx="8229600" cy="4707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E86D6-0512-3C49-BE91-655A3803DD6C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297036"/>
            <a:ext cx="9144000" cy="0"/>
          </a:xfrm>
          <a:prstGeom prst="line">
            <a:avLst/>
          </a:prstGeom>
          <a:ln w="63500">
            <a:solidFill>
              <a:srgbClr val="99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25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99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pi.qualtrics.com/jfe/form/SV_7QYLe8515XGazgW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7503-7E41-2146-B268-72FFB530B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5069"/>
            <a:ext cx="8229600" cy="1143000"/>
          </a:xfrm>
        </p:spPr>
        <p:txBody>
          <a:bodyPr/>
          <a:lstStyle/>
          <a:p>
            <a:r>
              <a:rPr lang="en-US" dirty="0"/>
              <a:t>Administration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1FEE5-D291-EB49-8D19-CD239BEE7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8898"/>
            <a:ext cx="8229600" cy="47072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Project 3 Due Sunday</a:t>
            </a:r>
          </a:p>
          <a:p>
            <a:pPr lvl="1"/>
            <a:r>
              <a:rPr lang="en-US" dirty="0"/>
              <a:t>Partner Evaluations</a:t>
            </a:r>
          </a:p>
          <a:p>
            <a:pPr lvl="1"/>
            <a:r>
              <a:rPr lang="en-US" dirty="0"/>
              <a:t>Project 3 FAQ Guide Posted (IA Project 3 – Final)</a:t>
            </a:r>
          </a:p>
          <a:p>
            <a:r>
              <a:rPr lang="en-US" dirty="0"/>
              <a:t>Project 4 Coming Soon</a:t>
            </a:r>
          </a:p>
          <a:p>
            <a:pPr lvl="1"/>
            <a:r>
              <a:rPr lang="en-US" dirty="0"/>
              <a:t>Remember Team Setup</a:t>
            </a:r>
          </a:p>
          <a:p>
            <a:r>
              <a:rPr lang="en-US" dirty="0"/>
              <a:t>“Late Features”</a:t>
            </a:r>
          </a:p>
          <a:p>
            <a:pPr lvl="1"/>
            <a:r>
              <a:rPr lang="en-US" dirty="0"/>
              <a:t>Project-Based Grade Improvements</a:t>
            </a:r>
          </a:p>
          <a:p>
            <a:r>
              <a:rPr lang="en-US" dirty="0"/>
              <a:t>Mid-Course Survey</a:t>
            </a:r>
          </a:p>
          <a:p>
            <a:pPr lvl="1"/>
            <a:r>
              <a:rPr lang="en-US" sz="2400" dirty="0">
                <a:hlinkClick r:id="rId2"/>
              </a:rPr>
              <a:t>Anonymous Qualtrics Link</a:t>
            </a:r>
            <a:endParaRPr lang="en-US" sz="2400" dirty="0"/>
          </a:p>
          <a:p>
            <a:pPr lvl="1"/>
            <a:r>
              <a:rPr lang="en-US" sz="2400" dirty="0"/>
              <a:t>60%+ Response Rate =&gt; Extra Final Curve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61730-58D1-3F43-9281-EC90A4FDF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0E55A7D-A780-DD49-A399-CF576673C22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51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Caching is Ubiquitous in Computing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Transaction processing</a:t>
            </a:r>
          </a:p>
          <a:p>
            <a:pPr lvl="1"/>
            <a:r>
              <a:rPr lang="en-US" dirty="0"/>
              <a:t>Keep records of today’s departures in RAM or local storage while records of future flights are on remote database</a:t>
            </a:r>
          </a:p>
          <a:p>
            <a:r>
              <a:rPr lang="en-US" dirty="0"/>
              <a:t>Program execution</a:t>
            </a:r>
          </a:p>
          <a:p>
            <a:pPr lvl="1"/>
            <a:r>
              <a:rPr lang="en-US" dirty="0"/>
              <a:t>Keep the bytes near the current program counter in on-chip memory while rest of program is in RAM</a:t>
            </a:r>
          </a:p>
          <a:p>
            <a:r>
              <a:rPr lang="en-US" dirty="0"/>
              <a:t>File management</a:t>
            </a:r>
          </a:p>
          <a:p>
            <a:pPr lvl="1"/>
            <a:r>
              <a:rPr lang="en-US" dirty="0"/>
              <a:t>Keep disk maps of open files in RAM while retaining maps of all files on disk</a:t>
            </a:r>
          </a:p>
          <a:p>
            <a:r>
              <a:rPr lang="en-US" dirty="0"/>
              <a:t>Game design</a:t>
            </a:r>
          </a:p>
          <a:p>
            <a:pPr lvl="1"/>
            <a:r>
              <a:rPr lang="en-US" dirty="0"/>
              <a:t>Keep nearby environment in cache of each character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6919629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Caching issues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When to put something in the cache</a:t>
            </a:r>
          </a:p>
          <a:p>
            <a:r>
              <a:rPr lang="en-US"/>
              <a:t>What to throw out to create cache space for new items</a:t>
            </a:r>
          </a:p>
          <a:p>
            <a:r>
              <a:rPr lang="en-US"/>
              <a:t>How to keep cached item and stored item in sync after one or the other is updated</a:t>
            </a:r>
          </a:p>
          <a:p>
            <a:r>
              <a:rPr lang="en-US"/>
              <a:t>How to keep multiple caches in sync across processors or machines</a:t>
            </a:r>
          </a:p>
          <a:p>
            <a:r>
              <a:rPr lang="en-US"/>
              <a:t>Size of cache needed to be effective</a:t>
            </a:r>
          </a:p>
          <a:p>
            <a:r>
              <a:rPr lang="en-US"/>
              <a:t>Size of cache items for efficiency</a:t>
            </a:r>
          </a:p>
          <a:p>
            <a:r>
              <a:rPr lang="en-US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87215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General Observation on Caching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 create caches because</a:t>
            </a:r>
          </a:p>
          <a:p>
            <a:pPr lvl="1"/>
            <a:r>
              <a:rPr lang="en-US" dirty="0"/>
              <a:t>There is not enough fast memory to hold everything we need</a:t>
            </a:r>
          </a:p>
          <a:p>
            <a:pPr lvl="1"/>
            <a:r>
              <a:rPr lang="en-US" dirty="0"/>
              <a:t>Memory that is large enough is too slow</a:t>
            </a:r>
          </a:p>
          <a:p>
            <a:pPr lvl="3"/>
            <a:endParaRPr lang="en-US" dirty="0"/>
          </a:p>
          <a:p>
            <a:r>
              <a:rPr lang="en-US" dirty="0"/>
              <a:t>Performance metric for all caches is </a:t>
            </a:r>
            <a:r>
              <a:rPr lang="en-US" i="1" dirty="0">
                <a:solidFill>
                  <a:srgbClr val="0070C0"/>
                </a:solidFill>
              </a:rPr>
              <a:t>EAT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Effective Access Time</a:t>
            </a:r>
          </a:p>
          <a:p>
            <a:pPr lvl="3"/>
            <a:endParaRPr lang="en-US" dirty="0"/>
          </a:p>
          <a:p>
            <a:r>
              <a:rPr lang="en-US" dirty="0"/>
              <a:t>Goal: make overall performance approach cache memory performance</a:t>
            </a:r>
          </a:p>
          <a:p>
            <a:pPr lvl="1"/>
            <a:r>
              <a:rPr lang="en-US" dirty="0"/>
              <a:t>By taking advantage of </a:t>
            </a:r>
            <a:r>
              <a:rPr lang="en-US" i="1" dirty="0"/>
              <a:t>locality</a:t>
            </a:r>
            <a:r>
              <a:rPr lang="en-US" dirty="0"/>
              <a:t> — </a:t>
            </a:r>
            <a:r>
              <a:rPr lang="en-US" i="1" dirty="0"/>
              <a:t>temporal</a:t>
            </a:r>
            <a:r>
              <a:rPr lang="en-US" dirty="0"/>
              <a:t> and </a:t>
            </a:r>
            <a:r>
              <a:rPr lang="en-US" i="1" dirty="0"/>
              <a:t>spatial</a:t>
            </a:r>
          </a:p>
          <a:p>
            <a:pPr lvl="1"/>
            <a:r>
              <a:rPr lang="en-US" dirty="0"/>
              <a:t>By burying a small number of accesses to </a:t>
            </a:r>
            <a:r>
              <a:rPr lang="en-US" dirty="0">
                <a:solidFill>
                  <a:srgbClr val="FF0000"/>
                </a:solidFill>
              </a:rPr>
              <a:t>slow memory</a:t>
            </a:r>
            <a:r>
              <a:rPr lang="en-US" dirty="0"/>
              <a:t> under many, many accesses to </a:t>
            </a:r>
            <a:r>
              <a:rPr lang="en-US" dirty="0">
                <a:solidFill>
                  <a:srgbClr val="00BA01"/>
                </a:solidFill>
              </a:rPr>
              <a:t>fast memory</a:t>
            </a:r>
          </a:p>
        </p:txBody>
      </p:sp>
    </p:spTree>
    <p:extLst>
      <p:ext uri="{BB962C8B-B14F-4D97-AF65-F5344CB8AC3E}">
        <p14:creationId xmlns:p14="http://schemas.microsoft.com/office/powerpoint/2010/main" val="2943883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Definition – </a:t>
            </a:r>
            <a:r>
              <a:rPr lang="en-US" dirty="0">
                <a:solidFill>
                  <a:srgbClr val="0070C0"/>
                </a:solidFill>
              </a:rPr>
              <a:t>Effective Access Time (EAT)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average access time to memory items, where some items are cached in fast storage and other items are not cached…</a:t>
            </a:r>
          </a:p>
          <a:p>
            <a:pPr lvl="2"/>
            <a:endParaRPr lang="en-US" dirty="0"/>
          </a:p>
          <a:p>
            <a:r>
              <a:rPr lang="en-US" dirty="0"/>
              <a:t>…weighted by p, the </a:t>
            </a:r>
            <a:r>
              <a:rPr lang="en-US" dirty="0">
                <a:solidFill>
                  <a:srgbClr val="FF0000"/>
                </a:solidFill>
              </a:rPr>
              <a:t>fault</a:t>
            </a:r>
            <a:r>
              <a:rPr lang="en-US" dirty="0"/>
              <a:t> rate</a:t>
            </a:r>
          </a:p>
          <a:p>
            <a:pPr lvl="2"/>
            <a:r>
              <a:rPr lang="en-US" dirty="0"/>
              <a:t>0 ≤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&lt; 1</a:t>
            </a:r>
          </a:p>
          <a:p>
            <a:pPr lvl="2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EAT</a:t>
            </a:r>
            <a:r>
              <a:rPr lang="en-US" dirty="0"/>
              <a:t> = (</a:t>
            </a:r>
            <a:r>
              <a:rPr lang="en-US" dirty="0">
                <a:solidFill>
                  <a:srgbClr val="00BA01"/>
                </a:solidFill>
              </a:rPr>
              <a:t>1-p</a:t>
            </a:r>
            <a:r>
              <a:rPr lang="en-US" dirty="0"/>
              <a:t>) * (</a:t>
            </a:r>
            <a:r>
              <a:rPr lang="en-US" dirty="0">
                <a:solidFill>
                  <a:srgbClr val="00BA01"/>
                </a:solidFill>
              </a:rPr>
              <a:t>cache access</a:t>
            </a:r>
            <a:r>
              <a:rPr lang="en-US" dirty="0"/>
              <a:t> time) +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olidFill>
                  <a:srgbClr val="00BA01"/>
                </a:solidFill>
              </a:rPr>
              <a:t>p</a:t>
            </a:r>
            <a:r>
              <a:rPr lang="en-US" dirty="0"/>
              <a:t> * (</a:t>
            </a:r>
            <a:r>
              <a:rPr lang="en-US" dirty="0">
                <a:solidFill>
                  <a:srgbClr val="FF0000"/>
                </a:solidFill>
              </a:rPr>
              <a:t>non-cache access</a:t>
            </a:r>
            <a:r>
              <a:rPr lang="en-US" dirty="0"/>
              <a:t> time)</a:t>
            </a:r>
          </a:p>
        </p:txBody>
      </p:sp>
    </p:spTree>
    <p:extLst>
      <p:ext uri="{BB962C8B-B14F-4D97-AF65-F5344CB8AC3E}">
        <p14:creationId xmlns:p14="http://schemas.microsoft.com/office/powerpoint/2010/main" val="2562792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Caching</a:t>
            </a:r>
            <a:endParaRPr lang="en-US" i="0" dirty="0"/>
          </a:p>
        </p:txBody>
      </p:sp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take advantage of locality to achieve nearly the same performance of the </a:t>
            </a:r>
            <a:r>
              <a:rPr lang="en-US" i="1" dirty="0">
                <a:solidFill>
                  <a:srgbClr val="00BA01"/>
                </a:solidFill>
              </a:rPr>
              <a:t>fast</a:t>
            </a:r>
            <a:r>
              <a:rPr lang="en-US" dirty="0"/>
              <a:t> memory when most data is in </a:t>
            </a:r>
            <a:r>
              <a:rPr lang="en-US" i="1" dirty="0">
                <a:solidFill>
                  <a:srgbClr val="FF0000"/>
                </a:solidFill>
              </a:rPr>
              <a:t>slow</a:t>
            </a:r>
            <a:r>
              <a:rPr lang="en-US" dirty="0"/>
              <a:t> memory</a:t>
            </a:r>
          </a:p>
          <a:p>
            <a:r>
              <a:rPr lang="en-US" dirty="0"/>
              <a:t>Select </a:t>
            </a:r>
            <a:r>
              <a:rPr lang="en-US" i="1" dirty="0"/>
              <a:t>size of cache</a:t>
            </a:r>
            <a:r>
              <a:rPr lang="en-US" dirty="0"/>
              <a:t> and </a:t>
            </a:r>
            <a:r>
              <a:rPr lang="en-US" i="1" dirty="0"/>
              <a:t>size of cache items</a:t>
            </a:r>
            <a:r>
              <a:rPr lang="en-US" dirty="0"/>
              <a:t> so that </a:t>
            </a:r>
            <a:r>
              <a:rPr lang="en-US" i="1" dirty="0">
                <a:solidFill>
                  <a:srgbClr val="FF0000"/>
                </a:solidFill>
              </a:rPr>
              <a:t>p</a:t>
            </a:r>
            <a:r>
              <a:rPr lang="en-US" dirty="0"/>
              <a:t> is low enough to meet acceptable performance goal</a:t>
            </a:r>
          </a:p>
          <a:p>
            <a:r>
              <a:rPr lang="en-US" dirty="0"/>
              <a:t>Usually requires simulation of a suite of benchmarks </a:t>
            </a:r>
          </a:p>
        </p:txBody>
      </p:sp>
    </p:spTree>
    <p:extLst>
      <p:ext uri="{BB962C8B-B14F-4D97-AF65-F5344CB8AC3E}">
        <p14:creationId xmlns:p14="http://schemas.microsoft.com/office/powerpoint/2010/main" val="2328220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to Demand Paging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/>
            <a:r>
              <a:rPr lang="en-US" sz="2800" i="1" dirty="0"/>
              <a:t>Page Fault Rate</a:t>
            </a:r>
            <a:r>
              <a:rPr lang="en-US" sz="2800" dirty="0"/>
              <a:t> (</a:t>
            </a:r>
            <a:r>
              <a:rPr lang="en-US" sz="2800" i="1" dirty="0">
                <a:solidFill>
                  <a:srgbClr val="FF0000"/>
                </a:solidFill>
              </a:rPr>
              <a:t>p</a:t>
            </a:r>
            <a:r>
              <a:rPr lang="en-US" sz="2800" dirty="0"/>
              <a:t>)</a:t>
            </a:r>
          </a:p>
          <a:p>
            <a:pPr lvl="1" eaLnBrk="0" hangingPunct="0">
              <a:buFontTx/>
              <a:buNone/>
            </a:pPr>
            <a:r>
              <a:rPr lang="en-US" sz="2400" dirty="0"/>
              <a:t>	0 </a:t>
            </a:r>
            <a:r>
              <a:rPr lang="en-US" sz="2400" u="sng" dirty="0"/>
              <a:t>&lt;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FF0000"/>
                </a:solidFill>
              </a:rPr>
              <a:t>p</a:t>
            </a:r>
            <a:r>
              <a:rPr lang="en-US" sz="2400" dirty="0"/>
              <a:t> &lt; 1.0   </a:t>
            </a:r>
            <a:r>
              <a:rPr lang="en-US" sz="2000" dirty="0"/>
              <a:t>(measured in average number of faults / reference)</a:t>
            </a:r>
          </a:p>
          <a:p>
            <a:pPr eaLnBrk="0" hangingPunct="0"/>
            <a:r>
              <a:rPr lang="en-US" sz="2400" i="1" dirty="0"/>
              <a:t>Page Fault</a:t>
            </a:r>
            <a:r>
              <a:rPr lang="en-US" sz="2800" i="1" dirty="0"/>
              <a:t> </a:t>
            </a:r>
            <a:r>
              <a:rPr lang="en-US" sz="2400" i="1" dirty="0"/>
              <a:t>Overhead</a:t>
            </a:r>
            <a:endParaRPr lang="en-US" sz="2800" i="1" dirty="0"/>
          </a:p>
          <a:p>
            <a:pPr lvl="1" eaLnBrk="0" hangingPunct="0">
              <a:buFontTx/>
              <a:buNone/>
            </a:pPr>
            <a:r>
              <a:rPr lang="en-US" sz="2400" dirty="0"/>
              <a:t>	</a:t>
            </a:r>
            <a:r>
              <a:rPr lang="en-US" sz="2000" dirty="0"/>
              <a:t>=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FF0000"/>
                </a:solidFill>
              </a:rPr>
              <a:t>fault service</a:t>
            </a:r>
            <a:r>
              <a:rPr lang="en-US" sz="2400" i="1" dirty="0"/>
              <a:t> time</a:t>
            </a:r>
            <a:r>
              <a:rPr lang="en-US" sz="2400" dirty="0"/>
              <a:t> + </a:t>
            </a:r>
            <a:r>
              <a:rPr lang="en-US" sz="2400" b="1" i="1" u="sng" dirty="0">
                <a:solidFill>
                  <a:srgbClr val="FF0000"/>
                </a:solidFill>
              </a:rPr>
              <a:t>read page</a:t>
            </a:r>
            <a:r>
              <a:rPr lang="en-US" sz="2400" i="1" dirty="0"/>
              <a:t> time</a:t>
            </a:r>
            <a:r>
              <a:rPr lang="en-US" sz="2400" dirty="0"/>
              <a:t> + </a:t>
            </a:r>
            <a:r>
              <a:rPr lang="en-US" sz="2400" i="1" dirty="0">
                <a:solidFill>
                  <a:srgbClr val="FF0000"/>
                </a:solidFill>
              </a:rPr>
              <a:t>restart process</a:t>
            </a:r>
            <a:r>
              <a:rPr lang="en-US" sz="2400" i="1" dirty="0"/>
              <a:t> time</a:t>
            </a:r>
          </a:p>
          <a:p>
            <a:pPr lvl="2" eaLnBrk="0" hangingPunct="0"/>
            <a:r>
              <a:rPr lang="en-US" sz="2000" i="1" dirty="0"/>
              <a:t>Fault service time ~ </a:t>
            </a:r>
            <a:r>
              <a:rPr lang="en-US" sz="2000" dirty="0"/>
              <a:t>0.1–10 </a:t>
            </a:r>
            <a:r>
              <a:rPr lang="en-US" sz="2000" dirty="0">
                <a:sym typeface="Symbol" pitchFamily="18" charset="2"/>
              </a:rPr>
              <a:t>sec</a:t>
            </a:r>
          </a:p>
          <a:p>
            <a:pPr lvl="2" eaLnBrk="0" hangingPunct="0"/>
            <a:r>
              <a:rPr lang="en-US" sz="2000" i="1" dirty="0">
                <a:sym typeface="Symbol" pitchFamily="18" charset="2"/>
              </a:rPr>
              <a:t>Restart process time </a:t>
            </a:r>
            <a:r>
              <a:rPr lang="en-US" sz="2000" i="1" dirty="0"/>
              <a:t>~ </a:t>
            </a:r>
            <a:r>
              <a:rPr lang="en-US" sz="2000" dirty="0"/>
              <a:t>0.1–10–100 </a:t>
            </a:r>
            <a:r>
              <a:rPr lang="en-US" sz="2000" dirty="0">
                <a:sym typeface="Symbol" pitchFamily="18" charset="2"/>
              </a:rPr>
              <a:t>sec</a:t>
            </a:r>
          </a:p>
          <a:p>
            <a:pPr lvl="2" eaLnBrk="0" hangingPunct="0"/>
            <a:r>
              <a:rPr lang="en-US" sz="2000" i="1" dirty="0">
                <a:sym typeface="Symbol" pitchFamily="18" charset="2"/>
              </a:rPr>
              <a:t>Read page time ~ </a:t>
            </a:r>
            <a:r>
              <a:rPr lang="en-US" sz="2000" b="1" dirty="0">
                <a:solidFill>
                  <a:srgbClr val="FF0000"/>
                </a:solidFill>
                <a:sym typeface="Symbol" pitchFamily="18" charset="2"/>
              </a:rPr>
              <a:t>8-20 </a:t>
            </a:r>
            <a:r>
              <a:rPr lang="en-US" sz="2000" b="1" i="1" dirty="0">
                <a:solidFill>
                  <a:srgbClr val="FF0000"/>
                </a:solidFill>
                <a:sym typeface="Symbol" pitchFamily="18" charset="2"/>
              </a:rPr>
              <a:t>milli</a:t>
            </a:r>
            <a:r>
              <a:rPr lang="en-US" sz="2000" b="1" dirty="0">
                <a:solidFill>
                  <a:srgbClr val="FF0000"/>
                </a:solidFill>
                <a:sym typeface="Symbol" pitchFamily="18" charset="2"/>
              </a:rPr>
              <a:t>seconds</a:t>
            </a:r>
            <a:r>
              <a:rPr lang="en-US" sz="2000" dirty="0">
                <a:sym typeface="Symbol" pitchFamily="18" charset="2"/>
              </a:rPr>
              <a:t>!</a:t>
            </a:r>
            <a:endParaRPr lang="en-US" sz="2000" i="1" dirty="0">
              <a:sym typeface="Symbol" pitchFamily="18" charset="2"/>
            </a:endParaRPr>
          </a:p>
          <a:p>
            <a:pPr eaLnBrk="0" hangingPunct="0"/>
            <a:r>
              <a:rPr lang="en-US" sz="2800" dirty="0"/>
              <a:t>Dominated by time to read page in from disk!</a:t>
            </a:r>
          </a:p>
        </p:txBody>
      </p:sp>
    </p:spTree>
    <p:extLst>
      <p:ext uri="{BB962C8B-B14F-4D97-AF65-F5344CB8AC3E}">
        <p14:creationId xmlns:p14="http://schemas.microsoft.com/office/powerpoint/2010/main" val="3146321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Demand Paging Performance </a:t>
            </a:r>
            <a:r>
              <a:rPr lang="en-US" sz="2400"/>
              <a:t>(continued)</a:t>
            </a:r>
            <a:endParaRPr lang="en-US"/>
          </a:p>
        </p:txBody>
      </p:sp>
      <p:sp>
        <p:nvSpPr>
          <p:cNvPr id="389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/>
            <a:r>
              <a:rPr lang="en-US" i="1" dirty="0">
                <a:solidFill>
                  <a:srgbClr val="0070C0"/>
                </a:solidFill>
              </a:rPr>
              <a:t>Effective Access Time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(</a:t>
            </a:r>
            <a:r>
              <a:rPr lang="en-US" i="1" dirty="0">
                <a:solidFill>
                  <a:srgbClr val="0070C0"/>
                </a:solidFill>
              </a:rPr>
              <a:t>EAT</a:t>
            </a:r>
            <a:r>
              <a:rPr lang="en-US" dirty="0"/>
              <a:t>)</a:t>
            </a:r>
          </a:p>
          <a:p>
            <a:pPr lvl="1" eaLnBrk="0" hangingPunct="0">
              <a:buFontTx/>
              <a:buNone/>
            </a:pPr>
            <a:r>
              <a:rPr lang="en-US" dirty="0"/>
              <a:t>= (</a:t>
            </a:r>
            <a:r>
              <a:rPr lang="en-US" i="1" dirty="0">
                <a:solidFill>
                  <a:srgbClr val="00BA01"/>
                </a:solidFill>
              </a:rPr>
              <a:t>1-p</a:t>
            </a:r>
            <a:r>
              <a:rPr lang="en-US" dirty="0"/>
              <a:t>) * (</a:t>
            </a:r>
            <a:r>
              <a:rPr lang="en-US" i="1" dirty="0">
                <a:solidFill>
                  <a:srgbClr val="00BA01"/>
                </a:solidFill>
              </a:rPr>
              <a:t>memory access time</a:t>
            </a:r>
            <a:r>
              <a:rPr lang="en-US" dirty="0"/>
              <a:t>) + </a:t>
            </a:r>
            <a:br>
              <a:rPr lang="en-US" dirty="0"/>
            </a:br>
            <a:r>
              <a:rPr lang="en-US" dirty="0"/>
              <a:t>		</a:t>
            </a:r>
            <a:r>
              <a:rPr lang="en-US" i="1" dirty="0">
                <a:solidFill>
                  <a:srgbClr val="FF0000"/>
                </a:solidFill>
              </a:rPr>
              <a:t>p</a:t>
            </a:r>
            <a:r>
              <a:rPr lang="en-US" dirty="0"/>
              <a:t> * (</a:t>
            </a:r>
            <a:r>
              <a:rPr lang="en-US" i="1" dirty="0">
                <a:solidFill>
                  <a:srgbClr val="FF0000"/>
                </a:solidFill>
              </a:rPr>
              <a:t>page fault overhead</a:t>
            </a:r>
            <a:r>
              <a:rPr lang="en-US" dirty="0"/>
              <a:t>)</a:t>
            </a:r>
          </a:p>
          <a:p>
            <a:pPr eaLnBrk="0" hangingPunct="0"/>
            <a:endParaRPr lang="en-US" dirty="0"/>
          </a:p>
          <a:p>
            <a:pPr eaLnBrk="0" hangingPunct="0"/>
            <a:r>
              <a:rPr lang="en-US" dirty="0"/>
              <a:t>Want </a:t>
            </a:r>
            <a:r>
              <a:rPr lang="en-US" i="1" dirty="0">
                <a:solidFill>
                  <a:srgbClr val="0070C0"/>
                </a:solidFill>
              </a:rPr>
              <a:t>EAT</a:t>
            </a:r>
            <a:r>
              <a:rPr lang="en-US" dirty="0"/>
              <a:t> to degrade no more than, say, 10% from true </a:t>
            </a:r>
            <a:r>
              <a:rPr lang="en-US" i="1" dirty="0"/>
              <a:t>memory access time</a:t>
            </a:r>
          </a:p>
          <a:p>
            <a:pPr lvl="1" eaLnBrk="0" hangingPunct="0"/>
            <a:r>
              <a:rPr lang="en-US" dirty="0"/>
              <a:t>i.e., </a:t>
            </a:r>
            <a:r>
              <a:rPr lang="en-US" i="1" dirty="0">
                <a:solidFill>
                  <a:srgbClr val="0070C0"/>
                </a:solidFill>
              </a:rPr>
              <a:t>EAT</a:t>
            </a:r>
            <a:r>
              <a:rPr lang="en-US" dirty="0"/>
              <a:t> &lt; (</a:t>
            </a:r>
            <a:r>
              <a:rPr lang="en-US" i="1" dirty="0"/>
              <a:t>1 + 10%</a:t>
            </a:r>
            <a:r>
              <a:rPr lang="en-US" dirty="0"/>
              <a:t>) * </a:t>
            </a:r>
            <a:r>
              <a:rPr lang="en-US" i="1" dirty="0"/>
              <a:t>memory access time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24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Example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>
          <a:xfrm>
            <a:off x="745672" y="1736271"/>
            <a:ext cx="7772400" cy="4343400"/>
          </a:xfrm>
        </p:spPr>
        <p:txBody>
          <a:bodyPr>
            <a:normAutofit fontScale="92500" lnSpcReduction="20000"/>
          </a:bodyPr>
          <a:lstStyle/>
          <a:p>
            <a:pPr eaLnBrk="0" hangingPunct="0">
              <a:lnSpc>
                <a:spcPct val="110000"/>
              </a:lnSpc>
            </a:pPr>
            <a:r>
              <a:rPr lang="en-US" i="1" dirty="0">
                <a:solidFill>
                  <a:srgbClr val="00BA01"/>
                </a:solidFill>
              </a:rPr>
              <a:t>Memory access time</a:t>
            </a:r>
            <a:r>
              <a:rPr lang="en-US" dirty="0">
                <a:solidFill>
                  <a:srgbClr val="00BA01"/>
                </a:solidFill>
              </a:rPr>
              <a:t> </a:t>
            </a:r>
            <a:r>
              <a:rPr lang="en-US" dirty="0"/>
              <a:t>= 100 </a:t>
            </a:r>
            <a:r>
              <a:rPr lang="en-US" dirty="0" err="1"/>
              <a:t>nanosec</a:t>
            </a:r>
            <a:r>
              <a:rPr lang="en-US" dirty="0"/>
              <a:t> = 10</a:t>
            </a:r>
            <a:r>
              <a:rPr lang="en-US" baseline="30000" dirty="0"/>
              <a:t>-7</a:t>
            </a:r>
            <a:endParaRPr lang="en-US" dirty="0"/>
          </a:p>
          <a:p>
            <a:pPr eaLnBrk="0" hangingPunct="0">
              <a:lnSpc>
                <a:spcPct val="110000"/>
              </a:lnSpc>
            </a:pPr>
            <a:r>
              <a:rPr lang="en-US" i="1" dirty="0">
                <a:solidFill>
                  <a:srgbClr val="FF0000"/>
                </a:solidFill>
              </a:rPr>
              <a:t>Page fault overhead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= 25 </a:t>
            </a:r>
            <a:r>
              <a:rPr lang="en-US" dirty="0" err="1"/>
              <a:t>millisec</a:t>
            </a:r>
            <a:r>
              <a:rPr lang="en-US" dirty="0"/>
              <a:t> = 0.025</a:t>
            </a:r>
          </a:p>
          <a:p>
            <a:pPr eaLnBrk="0" hangingPunct="0">
              <a:lnSpc>
                <a:spcPct val="110000"/>
              </a:lnSpc>
            </a:pPr>
            <a:r>
              <a:rPr lang="en-US" i="1" dirty="0">
                <a:solidFill>
                  <a:srgbClr val="FF0000"/>
                </a:solidFill>
              </a:rPr>
              <a:t>Page fault rate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= 1/1000 = 10</a:t>
            </a:r>
            <a:r>
              <a:rPr lang="en-US" baseline="30000" dirty="0"/>
              <a:t>-3</a:t>
            </a:r>
          </a:p>
          <a:p>
            <a:pPr lvl="3" eaLnBrk="0" hangingPunct="0">
              <a:lnSpc>
                <a:spcPct val="110000"/>
              </a:lnSpc>
            </a:pPr>
            <a:endParaRPr lang="en-US" dirty="0"/>
          </a:p>
          <a:p>
            <a:pPr eaLnBrk="0" hangingPunct="0">
              <a:lnSpc>
                <a:spcPct val="110000"/>
              </a:lnSpc>
            </a:pPr>
            <a:r>
              <a:rPr lang="en-US" i="1" dirty="0">
                <a:solidFill>
                  <a:srgbClr val="0070C0"/>
                </a:solidFill>
              </a:rPr>
              <a:t>EAT</a:t>
            </a:r>
            <a:r>
              <a:rPr lang="en-US" dirty="0"/>
              <a:t> = </a:t>
            </a:r>
            <a:r>
              <a:rPr lang="en-US" dirty="0">
                <a:solidFill>
                  <a:srgbClr val="00BA01"/>
                </a:solidFill>
              </a:rPr>
              <a:t>(1-</a:t>
            </a:r>
            <a:r>
              <a:rPr lang="en-US" i="1" dirty="0">
                <a:solidFill>
                  <a:srgbClr val="00BA01"/>
                </a:solidFill>
              </a:rPr>
              <a:t>p</a:t>
            </a:r>
            <a:r>
              <a:rPr lang="en-US" dirty="0">
                <a:solidFill>
                  <a:srgbClr val="00BA01"/>
                </a:solidFill>
              </a:rPr>
              <a:t>) * 10</a:t>
            </a:r>
            <a:r>
              <a:rPr lang="en-US" baseline="30000" dirty="0">
                <a:solidFill>
                  <a:srgbClr val="00BA01"/>
                </a:solidFill>
              </a:rPr>
              <a:t>-7</a:t>
            </a:r>
            <a:r>
              <a:rPr lang="en-US" dirty="0">
                <a:solidFill>
                  <a:srgbClr val="00BA01"/>
                </a:solidFill>
              </a:rPr>
              <a:t> </a:t>
            </a:r>
            <a:r>
              <a:rPr lang="en-US" dirty="0"/>
              <a:t>+ </a:t>
            </a:r>
            <a:r>
              <a:rPr lang="en-US" i="1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 * (0.025)</a:t>
            </a:r>
          </a:p>
          <a:p>
            <a:pPr eaLnBrk="0" hangingPunct="0">
              <a:lnSpc>
                <a:spcPct val="110000"/>
              </a:lnSpc>
              <a:buFontTx/>
              <a:buNone/>
            </a:pPr>
            <a:r>
              <a:rPr lang="en-US" dirty="0"/>
              <a:t>		= (0.999) * 10</a:t>
            </a:r>
            <a:r>
              <a:rPr lang="en-US" baseline="30000" dirty="0"/>
              <a:t>-7</a:t>
            </a:r>
            <a:r>
              <a:rPr lang="en-US" dirty="0"/>
              <a:t> + 10</a:t>
            </a:r>
            <a:r>
              <a:rPr lang="en-US" baseline="30000" dirty="0"/>
              <a:t>-3</a:t>
            </a:r>
            <a:r>
              <a:rPr lang="en-US" dirty="0"/>
              <a:t> * 0.025</a:t>
            </a:r>
          </a:p>
          <a:p>
            <a:pPr eaLnBrk="0" hangingPunct="0">
              <a:lnSpc>
                <a:spcPct val="110000"/>
              </a:lnSpc>
              <a:buFontTx/>
              <a:buNone/>
            </a:pPr>
            <a:r>
              <a:rPr lang="en-US" dirty="0"/>
              <a:t>		</a:t>
            </a:r>
            <a:r>
              <a:rPr lang="en-US" dirty="0">
                <a:sym typeface="Symbol" pitchFamily="18" charset="2"/>
              </a:rPr>
              <a:t> </a:t>
            </a:r>
            <a:r>
              <a:rPr lang="en-US" dirty="0"/>
              <a:t>25 microseconds per reference!</a:t>
            </a:r>
          </a:p>
          <a:p>
            <a:pPr eaLnBrk="0" hangingPunct="0">
              <a:lnSpc>
                <a:spcPct val="110000"/>
              </a:lnSpc>
            </a:pPr>
            <a:r>
              <a:rPr lang="en-US" dirty="0"/>
              <a:t>I.e.,</a:t>
            </a:r>
          </a:p>
          <a:p>
            <a:pPr lvl="1" eaLnBrk="0" hangingPunct="0">
              <a:lnSpc>
                <a:spcPct val="110000"/>
              </a:lnSpc>
              <a:buFont typeface="Symbol" pitchFamily="18" charset="2"/>
              <a:buChar char="="/>
            </a:pPr>
            <a:r>
              <a:rPr lang="en-US" i="1" dirty="0"/>
              <a:t>250 * memory access time</a:t>
            </a:r>
            <a:r>
              <a:rPr lang="en-US" dirty="0"/>
              <a:t>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58616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Goal</a:t>
            </a:r>
            <a:endParaRPr lang="en-US" sz="2400"/>
          </a:p>
        </p:txBody>
      </p:sp>
      <p:sp>
        <p:nvSpPr>
          <p:cNvPr id="393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dirty="0"/>
              <a:t>To achieve less than </a:t>
            </a:r>
            <a:r>
              <a:rPr lang="en-US" b="1" u="sng" dirty="0"/>
              <a:t>10%</a:t>
            </a:r>
            <a:r>
              <a:rPr lang="en-US" dirty="0"/>
              <a:t> degradation</a:t>
            </a:r>
          </a:p>
          <a:p>
            <a:pPr lvl="1" eaLnBrk="0" hangingPunct="0">
              <a:lnSpc>
                <a:spcPct val="90000"/>
              </a:lnSpc>
              <a:buFontTx/>
              <a:buNone/>
            </a:pPr>
            <a:endParaRPr lang="en-US" dirty="0"/>
          </a:p>
          <a:p>
            <a:pPr eaLnBrk="0" hangingPunct="0"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(1-</a:t>
            </a:r>
            <a:r>
              <a:rPr lang="en-US" i="1" dirty="0">
                <a:solidFill>
                  <a:srgbClr val="00B050"/>
                </a:solidFill>
              </a:rPr>
              <a:t>p</a:t>
            </a:r>
            <a:r>
              <a:rPr lang="en-US" dirty="0">
                <a:solidFill>
                  <a:srgbClr val="00B050"/>
                </a:solidFill>
              </a:rPr>
              <a:t>) * 10</a:t>
            </a:r>
            <a:r>
              <a:rPr lang="en-US" baseline="30000" dirty="0">
                <a:solidFill>
                  <a:srgbClr val="00B050"/>
                </a:solidFill>
              </a:rPr>
              <a:t>-7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+ </a:t>
            </a:r>
            <a:r>
              <a:rPr lang="en-US" i="1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 * (0.025) </a:t>
            </a:r>
            <a:r>
              <a:rPr lang="en-US" dirty="0"/>
              <a:t>&lt; </a:t>
            </a:r>
            <a:r>
              <a:rPr lang="en-US" b="1" u="sng" dirty="0">
                <a:solidFill>
                  <a:srgbClr val="00B050"/>
                </a:solidFill>
              </a:rPr>
              <a:t>1.1</a:t>
            </a:r>
            <a:r>
              <a:rPr lang="en-US" dirty="0">
                <a:solidFill>
                  <a:srgbClr val="00B050"/>
                </a:solidFill>
              </a:rPr>
              <a:t> * 10</a:t>
            </a:r>
            <a:r>
              <a:rPr lang="en-US" baseline="30000" dirty="0">
                <a:solidFill>
                  <a:srgbClr val="00B050"/>
                </a:solidFill>
              </a:rPr>
              <a:t>-7</a:t>
            </a:r>
            <a:endParaRPr lang="en-US" i="1" dirty="0">
              <a:solidFill>
                <a:srgbClr val="00B050"/>
              </a:solidFill>
            </a:endParaRPr>
          </a:p>
          <a:p>
            <a:pPr eaLnBrk="0" hangingPunct="0">
              <a:lnSpc>
                <a:spcPct val="90000"/>
              </a:lnSpc>
              <a:buFontTx/>
              <a:buNone/>
            </a:pPr>
            <a:r>
              <a:rPr lang="en-US" dirty="0"/>
              <a:t>			</a:t>
            </a:r>
            <a:r>
              <a:rPr lang="en-US" sz="2000" i="1" dirty="0"/>
              <a:t>(isolate p below desired fast proportion)</a:t>
            </a:r>
            <a:r>
              <a:rPr lang="en-US" dirty="0"/>
              <a:t> </a:t>
            </a:r>
            <a:r>
              <a:rPr lang="en-US" i="1" dirty="0"/>
              <a:t>i.e.,</a:t>
            </a:r>
          </a:p>
          <a:p>
            <a:pPr eaLnBrk="0" hangingPunct="0">
              <a:lnSpc>
                <a:spcPct val="90000"/>
              </a:lnSpc>
              <a:buFontTx/>
              <a:buNone/>
            </a:pPr>
            <a:r>
              <a:rPr lang="en-US" i="1" dirty="0"/>
              <a:t>	</a:t>
            </a:r>
            <a:r>
              <a:rPr lang="en-US" i="1" dirty="0">
                <a:solidFill>
                  <a:srgbClr val="FF0000"/>
                </a:solidFill>
              </a:rPr>
              <a:t>p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&lt;</a:t>
            </a:r>
            <a:r>
              <a:rPr lang="en-US" dirty="0"/>
              <a:t> (0.1 * 10</a:t>
            </a:r>
            <a:r>
              <a:rPr lang="en-US" baseline="30000" dirty="0"/>
              <a:t>-7)</a:t>
            </a:r>
            <a:r>
              <a:rPr lang="en-US" dirty="0"/>
              <a:t> / (0.025 - 10</a:t>
            </a:r>
            <a:r>
              <a:rPr lang="en-US" baseline="30000" dirty="0"/>
              <a:t>-7</a:t>
            </a:r>
            <a:r>
              <a:rPr lang="en-US" dirty="0"/>
              <a:t>)</a:t>
            </a:r>
          </a:p>
          <a:p>
            <a:pPr eaLnBrk="0" hangingPunct="0">
              <a:lnSpc>
                <a:spcPct val="9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	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 </a:t>
            </a:r>
            <a:r>
              <a:rPr lang="en-US" dirty="0">
                <a:solidFill>
                  <a:srgbClr val="FF0000"/>
                </a:solidFill>
              </a:rPr>
              <a:t>0.0000004 </a:t>
            </a:r>
          </a:p>
          <a:p>
            <a:pPr lvl="1" eaLnBrk="0" hangingPunct="0">
              <a:lnSpc>
                <a:spcPct val="90000"/>
              </a:lnSpc>
              <a:buFontTx/>
              <a:buNone/>
            </a:pPr>
            <a:endParaRPr lang="en-US" dirty="0"/>
          </a:p>
          <a:p>
            <a:pPr eaLnBrk="0" hangingPunct="0">
              <a:lnSpc>
                <a:spcPct val="90000"/>
              </a:lnSpc>
            </a:pPr>
            <a:r>
              <a:rPr lang="en-US" i="1" dirty="0"/>
              <a:t>I.e.,</a:t>
            </a:r>
          </a:p>
          <a:p>
            <a:pPr lvl="1" eaLnBrk="0" hangingPunct="0">
              <a:lnSpc>
                <a:spcPct val="90000"/>
              </a:lnSpc>
              <a:buFontTx/>
              <a:buNone/>
            </a:pPr>
            <a:r>
              <a:rPr lang="en-US" dirty="0"/>
              <a:t>1 fault in 2,500,000 accesses!</a:t>
            </a:r>
          </a:p>
        </p:txBody>
      </p:sp>
    </p:spTree>
    <p:extLst>
      <p:ext uri="{BB962C8B-B14F-4D97-AF65-F5344CB8AC3E}">
        <p14:creationId xmlns:p14="http://schemas.microsoft.com/office/powerpoint/2010/main" val="1937879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Set Size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Assume average swap time of </a:t>
            </a:r>
            <a:r>
              <a:rPr lang="en-US" sz="2800" b="1" dirty="0">
                <a:solidFill>
                  <a:srgbClr val="FF0000"/>
                </a:solidFill>
              </a:rPr>
              <a:t>25 </a:t>
            </a:r>
            <a:r>
              <a:rPr lang="en-US" sz="2800" b="1" dirty="0" err="1">
                <a:solidFill>
                  <a:srgbClr val="FF0000"/>
                </a:solidFill>
              </a:rPr>
              <a:t>millisec</a:t>
            </a:r>
            <a:r>
              <a:rPr lang="en-US" sz="2800" dirty="0"/>
              <a:t>.</a:t>
            </a:r>
          </a:p>
          <a:p>
            <a:pPr lvl="2"/>
            <a:endParaRPr lang="en-US" sz="2000" dirty="0"/>
          </a:p>
          <a:p>
            <a:r>
              <a:rPr lang="en-US" sz="2800" dirty="0"/>
              <a:t>For </a:t>
            </a:r>
            <a:r>
              <a:rPr lang="en-US" sz="2800" i="1" dirty="0"/>
              <a:t>memory access time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00BA01"/>
                </a:solidFill>
              </a:rPr>
              <a:t>100 nanoseconds</a:t>
            </a:r>
          </a:p>
          <a:p>
            <a:pPr lvl="2"/>
            <a:r>
              <a:rPr lang="en-US" sz="2000" dirty="0"/>
              <a:t>Require &lt; 1 page fault per 2,500,000 accesses</a:t>
            </a:r>
          </a:p>
          <a:p>
            <a:r>
              <a:rPr lang="en-US" sz="2800" dirty="0"/>
              <a:t>For </a:t>
            </a:r>
            <a:r>
              <a:rPr lang="en-US" sz="2800" i="1" dirty="0"/>
              <a:t>memory access time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1 microsecond</a:t>
            </a:r>
          </a:p>
          <a:p>
            <a:pPr lvl="2"/>
            <a:r>
              <a:rPr lang="en-US" sz="2000" dirty="0"/>
              <a:t>Require &lt; 1 page fault per 250,000 accesses</a:t>
            </a:r>
          </a:p>
          <a:p>
            <a:r>
              <a:rPr lang="en-US" sz="2800" dirty="0"/>
              <a:t>For </a:t>
            </a:r>
            <a:r>
              <a:rPr lang="en-US" sz="2800" i="1" dirty="0"/>
              <a:t>memory access time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FF0000"/>
                </a:solidFill>
              </a:rPr>
              <a:t>10 microseconds</a:t>
            </a:r>
          </a:p>
          <a:p>
            <a:pPr lvl="2"/>
            <a:r>
              <a:rPr lang="en-US" sz="2000" dirty="0"/>
              <a:t>Require &lt; 1 page fault per 25,000 accesses</a:t>
            </a:r>
          </a:p>
        </p:txBody>
      </p:sp>
    </p:spTree>
    <p:extLst>
      <p:ext uri="{BB962C8B-B14F-4D97-AF65-F5344CB8AC3E}">
        <p14:creationId xmlns:p14="http://schemas.microsoft.com/office/powerpoint/2010/main" val="55614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Replacement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Optimal page replacement algorithm</a:t>
            </a:r>
          </a:p>
          <a:p>
            <a:r>
              <a:rPr lang="en-US"/>
              <a:t>Not recently used page replacement</a:t>
            </a:r>
          </a:p>
          <a:p>
            <a:r>
              <a:rPr lang="en-US"/>
              <a:t>First-In, First-Out page replacement</a:t>
            </a:r>
          </a:p>
          <a:p>
            <a:r>
              <a:rPr lang="en-US"/>
              <a:t>Second chance page replacement</a:t>
            </a:r>
          </a:p>
          <a:p>
            <a:r>
              <a:rPr lang="en-US"/>
              <a:t>Clock page replacement </a:t>
            </a:r>
          </a:p>
          <a:p>
            <a:r>
              <a:rPr lang="en-US"/>
              <a:t>Least recently used page replacement</a:t>
            </a:r>
          </a:p>
          <a:p>
            <a:r>
              <a:rPr lang="en-US"/>
              <a:t>Working set page replacement</a:t>
            </a:r>
          </a:p>
          <a:p>
            <a:r>
              <a:rPr lang="en-US"/>
              <a:t>WSClock page replacement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95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Lesson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sets </a:t>
            </a:r>
            <a:r>
              <a:rPr lang="en-US" i="1" dirty="0"/>
              <a:t>must</a:t>
            </a:r>
            <a:r>
              <a:rPr lang="en-US" dirty="0"/>
              <a:t> get larger in proportion to memory speed!</a:t>
            </a:r>
          </a:p>
          <a:p>
            <a:pPr lvl="2"/>
            <a:r>
              <a:rPr lang="en-US" dirty="0"/>
              <a:t>Disk speed ~ constant (nearly)</a:t>
            </a:r>
          </a:p>
          <a:p>
            <a:endParaRPr lang="en-US" dirty="0"/>
          </a:p>
          <a:p>
            <a:r>
              <a:rPr lang="en-US" dirty="0"/>
              <a:t>I.e., faster computers </a:t>
            </a:r>
            <a:r>
              <a:rPr lang="en-US" i="1" dirty="0"/>
              <a:t>need</a:t>
            </a:r>
            <a:r>
              <a:rPr lang="en-US" dirty="0"/>
              <a:t> larger physical memories to exploit the speed!</a:t>
            </a:r>
          </a:p>
          <a:p>
            <a:pPr lvl="1"/>
            <a:r>
              <a:rPr lang="en-US" dirty="0"/>
              <a:t>But now larger memory data structures and longer algorithm durations…</a:t>
            </a:r>
          </a:p>
        </p:txBody>
      </p:sp>
    </p:spTree>
    <p:extLst>
      <p:ext uri="{BB962C8B-B14F-4D97-AF65-F5344CB8AC3E}">
        <p14:creationId xmlns:p14="http://schemas.microsoft.com/office/powerpoint/2010/main" val="2702745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Consideration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FontTx/>
              <a:buAutoNum type="arabicPeriod"/>
            </a:pPr>
            <a:r>
              <a:rPr lang="en-US" dirty="0"/>
              <a:t>What is first thing to do when the PC you bought last year becomes too slow?</a:t>
            </a:r>
          </a:p>
          <a:p>
            <a:pPr marL="609600" indent="-609600">
              <a:buFontTx/>
              <a:buAutoNum type="arabicPeriod"/>
            </a:pPr>
            <a:r>
              <a:rPr lang="en-US" dirty="0"/>
              <a:t>What else might help?</a:t>
            </a:r>
          </a:p>
          <a:p>
            <a:pPr marL="609600" indent="-609600">
              <a:buFontTx/>
              <a:buAutoNum type="arabicPeriod"/>
            </a:pPr>
            <a:r>
              <a:rPr lang="en-US" dirty="0"/>
              <a:t>Can we do the same analysis on TLB performance?</a:t>
            </a:r>
          </a:p>
        </p:txBody>
      </p:sp>
    </p:spTree>
    <p:extLst>
      <p:ext uri="{BB962C8B-B14F-4D97-AF65-F5344CB8AC3E}">
        <p14:creationId xmlns:p14="http://schemas.microsoft.com/office/powerpoint/2010/main" val="4286813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TLB fault performance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Assumptions</a:t>
            </a:r>
          </a:p>
          <a:p>
            <a:pPr lvl="1"/>
            <a:r>
              <a:rPr lang="en-US" sz="2400" i="1" dirty="0">
                <a:solidFill>
                  <a:srgbClr val="00BA01"/>
                </a:solidFill>
              </a:rPr>
              <a:t>m</a:t>
            </a:r>
            <a:r>
              <a:rPr lang="en-US" sz="2400" dirty="0">
                <a:solidFill>
                  <a:srgbClr val="00BA01"/>
                </a:solidFill>
              </a:rPr>
              <a:t> = </a:t>
            </a:r>
            <a:r>
              <a:rPr lang="en-US" sz="2400" i="1" dirty="0">
                <a:solidFill>
                  <a:srgbClr val="00BA01"/>
                </a:solidFill>
              </a:rPr>
              <a:t>memory access time</a:t>
            </a:r>
            <a:r>
              <a:rPr lang="en-US" sz="2400" dirty="0">
                <a:solidFill>
                  <a:srgbClr val="00BA01"/>
                </a:solidFill>
              </a:rPr>
              <a:t> = 100 </a:t>
            </a:r>
            <a:r>
              <a:rPr lang="en-US" sz="2400" dirty="0" err="1">
                <a:solidFill>
                  <a:srgbClr val="00BA01"/>
                </a:solidFill>
              </a:rPr>
              <a:t>nsec</a:t>
            </a:r>
            <a:endParaRPr lang="en-US" sz="2400" dirty="0">
              <a:solidFill>
                <a:srgbClr val="00BA01"/>
              </a:solidFill>
            </a:endParaRPr>
          </a:p>
          <a:p>
            <a:pPr lvl="1"/>
            <a:r>
              <a:rPr lang="en-US" sz="2400" i="1" dirty="0">
                <a:solidFill>
                  <a:srgbClr val="FF0000"/>
                </a:solidFill>
              </a:rPr>
              <a:t>t</a:t>
            </a:r>
            <a:r>
              <a:rPr lang="en-US" sz="2400" dirty="0">
                <a:solidFill>
                  <a:srgbClr val="FF0000"/>
                </a:solidFill>
              </a:rPr>
              <a:t> = TLB </a:t>
            </a:r>
            <a:r>
              <a:rPr lang="en-US" sz="2400" i="1" dirty="0">
                <a:solidFill>
                  <a:srgbClr val="FF0000"/>
                </a:solidFill>
              </a:rPr>
              <a:t>load time from memory</a:t>
            </a:r>
            <a:r>
              <a:rPr lang="en-US" sz="2400" dirty="0">
                <a:solidFill>
                  <a:srgbClr val="FF0000"/>
                </a:solidFill>
              </a:rPr>
              <a:t> = 300 </a:t>
            </a:r>
            <a:r>
              <a:rPr lang="en-US" sz="2400" dirty="0" err="1">
                <a:solidFill>
                  <a:srgbClr val="FF0000"/>
                </a:solidFill>
              </a:rPr>
              <a:t>nsec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= 3 * </a:t>
            </a:r>
            <a:r>
              <a:rPr lang="en-US" sz="2400" i="1" dirty="0">
                <a:solidFill>
                  <a:srgbClr val="FF0000"/>
                </a:solidFill>
              </a:rPr>
              <a:t>m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800" dirty="0"/>
              <a:t>Goal is &lt; </a:t>
            </a:r>
            <a:r>
              <a:rPr lang="en-US" sz="2800" b="1" u="sng" dirty="0"/>
              <a:t>5%</a:t>
            </a:r>
            <a:r>
              <a:rPr lang="en-US" sz="2800" dirty="0"/>
              <a:t> penalty for </a:t>
            </a:r>
            <a:r>
              <a:rPr lang="en-US" sz="2800" dirty="0">
                <a:solidFill>
                  <a:srgbClr val="FF0000"/>
                </a:solidFill>
              </a:rPr>
              <a:t>TLB misses</a:t>
            </a:r>
          </a:p>
          <a:p>
            <a:pPr lvl="1"/>
            <a:r>
              <a:rPr lang="en-US" sz="2400" dirty="0"/>
              <a:t>I.e., </a:t>
            </a:r>
            <a:r>
              <a:rPr lang="en-US" sz="2400" i="1" dirty="0">
                <a:solidFill>
                  <a:srgbClr val="0070C0"/>
                </a:solidFill>
              </a:rPr>
              <a:t>EAT</a:t>
            </a:r>
            <a:r>
              <a:rPr lang="en-US" sz="2400" dirty="0"/>
              <a:t> &lt; </a:t>
            </a:r>
            <a:r>
              <a:rPr lang="en-US" sz="2400" b="1" u="sng" dirty="0">
                <a:solidFill>
                  <a:srgbClr val="00B050"/>
                </a:solidFill>
              </a:rPr>
              <a:t>1.05</a:t>
            </a:r>
            <a:r>
              <a:rPr lang="en-US" sz="2400" dirty="0">
                <a:solidFill>
                  <a:srgbClr val="00B050"/>
                </a:solidFill>
              </a:rPr>
              <a:t> * </a:t>
            </a:r>
            <a:r>
              <a:rPr lang="en-US" sz="2400" i="1" dirty="0">
                <a:solidFill>
                  <a:srgbClr val="00B050"/>
                </a:solidFill>
              </a:rPr>
              <a:t>m</a:t>
            </a:r>
          </a:p>
          <a:p>
            <a:pPr lvl="2"/>
            <a:endParaRPr lang="en-US" sz="2000" i="1" dirty="0"/>
          </a:p>
          <a:p>
            <a:pPr lvl="2"/>
            <a:endParaRPr lang="en-US" sz="2000" i="1" dirty="0"/>
          </a:p>
          <a:p>
            <a:r>
              <a:rPr lang="en-US" sz="2800" dirty="0"/>
              <a:t>How low does TLB fault rate need to be?</a:t>
            </a:r>
          </a:p>
        </p:txBody>
      </p:sp>
    </p:spTree>
    <p:extLst>
      <p:ext uri="{BB962C8B-B14F-4D97-AF65-F5344CB8AC3E}">
        <p14:creationId xmlns:p14="http://schemas.microsoft.com/office/powerpoint/2010/main" val="306330944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TLB fault performance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Assumptions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m = memory access time = 100 </a:t>
            </a:r>
            <a:r>
              <a:rPr lang="en-US" dirty="0" err="1">
                <a:solidFill>
                  <a:srgbClr val="00B050"/>
                </a:solidFill>
              </a:rPr>
              <a:t>nsec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t = TLB load time from memory = 300 </a:t>
            </a:r>
            <a:r>
              <a:rPr lang="en-US" dirty="0" err="1">
                <a:solidFill>
                  <a:srgbClr val="FF0000"/>
                </a:solidFill>
              </a:rPr>
              <a:t>nsec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= 3 * m</a:t>
            </a:r>
          </a:p>
          <a:p>
            <a:r>
              <a:rPr lang="en-US" dirty="0"/>
              <a:t>Goal is &lt; 5% penalty for TLB misses</a:t>
            </a:r>
          </a:p>
          <a:p>
            <a:pPr lvl="1"/>
            <a:r>
              <a:rPr lang="en-US" dirty="0"/>
              <a:t>I.e., </a:t>
            </a:r>
            <a:r>
              <a:rPr lang="en-US" dirty="0">
                <a:solidFill>
                  <a:srgbClr val="0070C0"/>
                </a:solidFill>
              </a:rPr>
              <a:t>EAT</a:t>
            </a:r>
            <a:r>
              <a:rPr lang="en-US" dirty="0"/>
              <a:t> &lt; </a:t>
            </a:r>
            <a:r>
              <a:rPr lang="en-US" dirty="0">
                <a:solidFill>
                  <a:srgbClr val="00B050"/>
                </a:solidFill>
              </a:rPr>
              <a:t>1.05 * m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EAT</a:t>
            </a:r>
            <a:r>
              <a:rPr lang="en-US" dirty="0"/>
              <a:t> = </a:t>
            </a:r>
            <a:r>
              <a:rPr lang="en-US" dirty="0">
                <a:solidFill>
                  <a:srgbClr val="00B050"/>
                </a:solidFill>
              </a:rPr>
              <a:t>(1-p) * m </a:t>
            </a:r>
            <a:r>
              <a:rPr lang="en-US" dirty="0"/>
              <a:t>+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 * t </a:t>
            </a:r>
            <a:r>
              <a:rPr lang="en-US" dirty="0"/>
              <a:t>&lt; </a:t>
            </a:r>
            <a:r>
              <a:rPr lang="en-US" dirty="0">
                <a:solidFill>
                  <a:srgbClr val="00B050"/>
                </a:solidFill>
              </a:rPr>
              <a:t>1.05 *m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</a:t>
            </a:r>
          </a:p>
          <a:p>
            <a:pPr marL="0" indent="0">
              <a:buNone/>
            </a:pPr>
            <a:r>
              <a:rPr lang="en-US" dirty="0">
                <a:sym typeface="Symbol" pitchFamily="18" charset="2"/>
              </a:rPr>
              <a:t> 		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Symbol" pitchFamily="18" charset="2"/>
              </a:rPr>
              <a:t>p</a:t>
            </a:r>
            <a:r>
              <a:rPr lang="en-US" dirty="0">
                <a:sym typeface="Symbol" pitchFamily="18" charset="2"/>
              </a:rPr>
              <a:t> &lt; (0.05 * m) / (t – m)</a:t>
            </a:r>
          </a:p>
          <a:p>
            <a:pPr marL="0" indent="0">
              <a:buNone/>
            </a:pPr>
            <a:r>
              <a:rPr lang="en-US" dirty="0">
                <a:sym typeface="Symbol" pitchFamily="18" charset="2"/>
              </a:rPr>
              <a:t>		= 0.05 * m / 2 * m </a:t>
            </a:r>
          </a:p>
          <a:p>
            <a:pPr marL="0" indent="0">
              <a:buNone/>
            </a:pPr>
            <a:r>
              <a:rPr lang="en-US" dirty="0">
                <a:sym typeface="Symbol" pitchFamily="18" charset="2"/>
              </a:rPr>
              <a:t>		= 0.025</a:t>
            </a:r>
            <a:br>
              <a:rPr lang="en-US" dirty="0">
                <a:sym typeface="Symbol" pitchFamily="18" charset="2"/>
              </a:rPr>
            </a:br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I.e., TLB fault rate should be &lt; 1 per 40 accesses!</a:t>
            </a:r>
          </a:p>
        </p:txBody>
      </p:sp>
    </p:spTree>
    <p:extLst>
      <p:ext uri="{BB962C8B-B14F-4D97-AF65-F5344CB8AC3E}">
        <p14:creationId xmlns:p14="http://schemas.microsoft.com/office/powerpoint/2010/main" val="347748753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TLB fault performance</a:t>
            </a:r>
            <a:r>
              <a:rPr lang="en-US" sz="2000"/>
              <a:t> (continued)</a:t>
            </a:r>
            <a:endParaRPr lang="en-US"/>
          </a:p>
        </p:txBody>
      </p:sp>
      <p:sp>
        <p:nvSpPr>
          <p:cNvPr id="405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Q: How large should TLB be so that TLB faults are not onerous, in these circumstances?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A: Somewhat less than 40 entries</a:t>
            </a:r>
          </a:p>
          <a:p>
            <a:pPr lvl="2"/>
            <a:r>
              <a:rPr lang="en-US" dirty="0"/>
              <a:t>Assuming a reasonable degree of locality!</a:t>
            </a:r>
          </a:p>
        </p:txBody>
      </p:sp>
    </p:spTree>
    <p:extLst>
      <p:ext uri="{BB962C8B-B14F-4D97-AF65-F5344CB8AC3E}">
        <p14:creationId xmlns:p14="http://schemas.microsoft.com/office/powerpoint/2010/main" val="2353884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this Topic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quantitative way of estimating how large the </a:t>
            </a:r>
            <a:r>
              <a:rPr lang="en-US" i="1" dirty="0">
                <a:solidFill>
                  <a:srgbClr val="00B050"/>
                </a:solidFill>
              </a:rPr>
              <a:t>cache</a:t>
            </a:r>
            <a:r>
              <a:rPr lang="en-US" dirty="0"/>
              <a:t> needs to be to avoid excessive </a:t>
            </a:r>
            <a:r>
              <a:rPr lang="en-US" dirty="0">
                <a:solidFill>
                  <a:srgbClr val="FF0000"/>
                </a:solidFill>
              </a:rPr>
              <a:t>thrashing</a:t>
            </a:r>
            <a:r>
              <a:rPr lang="en-US" dirty="0"/>
              <a:t>, where</a:t>
            </a:r>
          </a:p>
          <a:p>
            <a:pPr lvl="1"/>
            <a:r>
              <a:rPr lang="en-US" i="1" dirty="0"/>
              <a:t>Cache</a:t>
            </a:r>
            <a:r>
              <a:rPr lang="en-US" dirty="0"/>
              <a:t> = Working set in physical memory</a:t>
            </a:r>
          </a:p>
          <a:p>
            <a:pPr lvl="1"/>
            <a:r>
              <a:rPr lang="en-US" i="1" dirty="0"/>
              <a:t>Cache</a:t>
            </a:r>
            <a:r>
              <a:rPr lang="en-US" dirty="0"/>
              <a:t> = TLB size in hardware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Applicable to all forms of </a:t>
            </a:r>
            <a:r>
              <a:rPr lang="en-US" i="1" dirty="0">
                <a:solidFill>
                  <a:srgbClr val="0070C0"/>
                </a:solidFill>
              </a:rPr>
              <a:t>caching</a:t>
            </a:r>
          </a:p>
        </p:txBody>
      </p:sp>
    </p:spTree>
    <p:extLst>
      <p:ext uri="{BB962C8B-B14F-4D97-AF65-F5344CB8AC3E}">
        <p14:creationId xmlns:p14="http://schemas.microsoft.com/office/powerpoint/2010/main" val="168178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Review — Four Fundamental Abstractions</a:t>
            </a:r>
            <a:endParaRPr lang="en-US" dirty="0"/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Processes and threads</a:t>
            </a:r>
          </a:p>
          <a:p>
            <a:pPr lvl="1"/>
            <a:r>
              <a:rPr lang="en-US" dirty="0"/>
              <a:t>This course </a:t>
            </a:r>
          </a:p>
          <a:p>
            <a:r>
              <a:rPr lang="en-US" dirty="0"/>
              <a:t>Virtual memory</a:t>
            </a:r>
          </a:p>
          <a:p>
            <a:pPr lvl="1"/>
            <a:r>
              <a:rPr lang="en-US" dirty="0"/>
              <a:t>This course </a:t>
            </a:r>
          </a:p>
          <a:p>
            <a:r>
              <a:rPr lang="en-US" dirty="0"/>
              <a:t>Files and persistent storage</a:t>
            </a:r>
          </a:p>
          <a:p>
            <a:pPr lvl="1"/>
            <a:r>
              <a:rPr lang="en-US" dirty="0"/>
              <a:t>CS 4513 with intro in this course</a:t>
            </a:r>
          </a:p>
          <a:p>
            <a:r>
              <a:rPr lang="en-US" dirty="0"/>
              <a:t>Sockets and connections</a:t>
            </a:r>
          </a:p>
          <a:p>
            <a:pPr lvl="1"/>
            <a:r>
              <a:rPr lang="en-US" dirty="0"/>
              <a:t>CS 3516 (Computer Networks)</a:t>
            </a:r>
          </a:p>
        </p:txBody>
      </p:sp>
    </p:spTree>
    <p:extLst>
      <p:ext uri="{BB962C8B-B14F-4D97-AF65-F5344CB8AC3E}">
        <p14:creationId xmlns:p14="http://schemas.microsoft.com/office/powerpoint/2010/main" val="1526796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E9B8-E51E-3642-997B-85EE8125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5069"/>
            <a:ext cx="8229600" cy="1143000"/>
          </a:xfrm>
        </p:spPr>
        <p:txBody>
          <a:bodyPr/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55346-59D4-0341-B571-2451899C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8898"/>
            <a:ext cx="8229600" cy="47072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Why is the eviction policy for pages important? Why don’t we do anything forward-looking to help us evict the right thing?</a:t>
            </a:r>
          </a:p>
          <a:p>
            <a:r>
              <a:rPr lang="en-US" dirty="0"/>
              <a:t>Is the </a:t>
            </a:r>
            <a:r>
              <a:rPr lang="en-US" dirty="0">
                <a:solidFill>
                  <a:srgbClr val="0070C0"/>
                </a:solidFill>
              </a:rPr>
              <a:t>Effective Access Time </a:t>
            </a:r>
            <a:r>
              <a:rPr lang="en-US" dirty="0"/>
              <a:t>calculation sufficient for determining the appropriate sizes of different levels of the memory hierarchy? Why or why not?</a:t>
            </a:r>
          </a:p>
          <a:p>
            <a:r>
              <a:rPr lang="en-US" dirty="0"/>
              <a:t>Are the working set sizes and heuristics reasonable? How can we have such high hit rates?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7BE89-6885-5B43-B85B-8449675D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0E55A7D-A780-DD49-A399-CF576673C22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0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383" y="-73787"/>
            <a:ext cx="9460024" cy="70950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The End is Near</a:t>
            </a:r>
          </a:p>
        </p:txBody>
      </p:sp>
    </p:spTree>
    <p:extLst>
      <p:ext uri="{BB962C8B-B14F-4D97-AF65-F5344CB8AC3E}">
        <p14:creationId xmlns:p14="http://schemas.microsoft.com/office/powerpoint/2010/main" val="264374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4" name="Picture 6" descr="D:\b\b4\IBM\03-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03" y="1946641"/>
            <a:ext cx="8641995" cy="29647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Second Chance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6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2" name="Picture 6" descr="D:\b\b4\IBM\03-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14" y="1786737"/>
            <a:ext cx="8211831" cy="41562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Clock Page Replacement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27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8" name="Picture 6" descr="D:\b\b4\IBM\03-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20635"/>
            <a:ext cx="8293372" cy="4768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Simulating LRU in Software </a:t>
            </a:r>
            <a:br>
              <a:rPr lang="en-US" dirty="0"/>
            </a:br>
            <a:r>
              <a:rPr lang="en-US" dirty="0"/>
              <a:t>(Aging Shifts)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33D61-CB67-40F2-9460-BBC8E852E03F}"/>
              </a:ext>
            </a:extLst>
          </p:cNvPr>
          <p:cNvSpPr/>
          <p:nvPr/>
        </p:nvSpPr>
        <p:spPr>
          <a:xfrm>
            <a:off x="2690446" y="3152042"/>
            <a:ext cx="1015512" cy="184639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093586-53FD-EED4-FDA4-66439E1D747B}"/>
                  </a:ext>
                </a:extLst>
              </p14:cNvPr>
              <p14:cNvContentPartPr/>
              <p14:nvPr/>
            </p14:nvContentPartPr>
            <p14:xfrm>
              <a:off x="3379964" y="3182393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093586-53FD-EED4-FDA4-66439E1D74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73844" y="3176273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3181EAD-91B9-0CAD-C11F-D2DECFF68195}"/>
                  </a:ext>
                </a:extLst>
              </p14:cNvPr>
              <p14:cNvContentPartPr/>
              <p14:nvPr/>
            </p14:nvContentPartPr>
            <p14:xfrm>
              <a:off x="3354044" y="3151793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3181EAD-91B9-0CAD-C11F-D2DECFF681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47924" y="3145673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43FF272-7A9D-CD2F-0A96-49A0BFCCECA4}"/>
                  </a:ext>
                </a:extLst>
              </p14:cNvPr>
              <p14:cNvContentPartPr/>
              <p14:nvPr/>
            </p14:nvContentPartPr>
            <p14:xfrm>
              <a:off x="2773724" y="4910033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43FF272-7A9D-CD2F-0A96-49A0BFCCEC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7604" y="4903913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C233DD3-F80E-3F87-DCCF-898567447597}"/>
                  </a:ext>
                </a:extLst>
              </p14:cNvPr>
              <p14:cNvContentPartPr/>
              <p14:nvPr/>
            </p14:nvContentPartPr>
            <p14:xfrm>
              <a:off x="3305444" y="1867673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C233DD3-F80E-3F87-DCCF-8985674475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9324" y="1861553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40639D62-9705-E7C5-71E0-E798AC4A8EF5}"/>
              </a:ext>
            </a:extLst>
          </p:cNvPr>
          <p:cNvSpPr/>
          <p:nvPr/>
        </p:nvSpPr>
        <p:spPr>
          <a:xfrm>
            <a:off x="2728546" y="3620012"/>
            <a:ext cx="1015512" cy="184639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37FA19-09B7-2CD3-E686-697F825DB179}"/>
              </a:ext>
            </a:extLst>
          </p:cNvPr>
          <p:cNvSpPr/>
          <p:nvPr/>
        </p:nvSpPr>
        <p:spPr>
          <a:xfrm>
            <a:off x="2690446" y="5068088"/>
            <a:ext cx="1015512" cy="184639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59F757-B4DC-095E-A3B4-71A5ECA9BCA1}"/>
              </a:ext>
            </a:extLst>
          </p:cNvPr>
          <p:cNvSpPr/>
          <p:nvPr/>
        </p:nvSpPr>
        <p:spPr>
          <a:xfrm>
            <a:off x="4352194" y="3152153"/>
            <a:ext cx="1015512" cy="184639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E8DE31-9AB2-A642-E1E4-8EA579E6967F}"/>
              </a:ext>
            </a:extLst>
          </p:cNvPr>
          <p:cNvSpPr/>
          <p:nvPr/>
        </p:nvSpPr>
        <p:spPr>
          <a:xfrm>
            <a:off x="4384432" y="4590097"/>
            <a:ext cx="1015512" cy="184639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0CEF95-A2F5-EB22-358B-FC4822BA4B38}"/>
              </a:ext>
            </a:extLst>
          </p:cNvPr>
          <p:cNvSpPr/>
          <p:nvPr/>
        </p:nvSpPr>
        <p:spPr>
          <a:xfrm>
            <a:off x="4352194" y="5533073"/>
            <a:ext cx="1015512" cy="184639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AFF50D-B633-183C-39F3-83CDBCFD8B8E}"/>
              </a:ext>
            </a:extLst>
          </p:cNvPr>
          <p:cNvSpPr/>
          <p:nvPr/>
        </p:nvSpPr>
        <p:spPr>
          <a:xfrm>
            <a:off x="4384432" y="3620012"/>
            <a:ext cx="1015512" cy="184639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5F306E-58FA-3ACC-2237-1587194A912F}"/>
              </a:ext>
            </a:extLst>
          </p:cNvPr>
          <p:cNvSpPr/>
          <p:nvPr/>
        </p:nvSpPr>
        <p:spPr>
          <a:xfrm>
            <a:off x="5939204" y="3151793"/>
            <a:ext cx="1015512" cy="184639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078E3A-0CDC-EE72-C0DB-DD373B0B628A}"/>
              </a:ext>
            </a:extLst>
          </p:cNvPr>
          <p:cNvSpPr/>
          <p:nvPr/>
        </p:nvSpPr>
        <p:spPr>
          <a:xfrm>
            <a:off x="5939204" y="5067590"/>
            <a:ext cx="1015512" cy="184639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9DF3CC-B81D-4C0C-8187-540F14568E6C}"/>
              </a:ext>
            </a:extLst>
          </p:cNvPr>
          <p:cNvSpPr/>
          <p:nvPr/>
        </p:nvSpPr>
        <p:spPr>
          <a:xfrm>
            <a:off x="7577504" y="4095501"/>
            <a:ext cx="1015512" cy="184639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D71228-3601-B84C-55A9-F71613C91D63}"/>
              </a:ext>
            </a:extLst>
          </p:cNvPr>
          <p:cNvSpPr/>
          <p:nvPr/>
        </p:nvSpPr>
        <p:spPr>
          <a:xfrm>
            <a:off x="7577504" y="3620012"/>
            <a:ext cx="1015512" cy="184639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BBEBC1-FC80-D7F3-5537-652DB65C6FE4}"/>
              </a:ext>
            </a:extLst>
          </p:cNvPr>
          <p:cNvSpPr/>
          <p:nvPr/>
        </p:nvSpPr>
        <p:spPr>
          <a:xfrm>
            <a:off x="1135673" y="3137251"/>
            <a:ext cx="1015512" cy="184639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0E2B8A-44E6-DD3B-9669-F9B28F5194D9}"/>
              </a:ext>
            </a:extLst>
          </p:cNvPr>
          <p:cNvSpPr/>
          <p:nvPr/>
        </p:nvSpPr>
        <p:spPr>
          <a:xfrm>
            <a:off x="1140068" y="4095500"/>
            <a:ext cx="1015512" cy="184639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FABCFB-84B7-4C4E-1DCC-DD9114D06D07}"/>
              </a:ext>
            </a:extLst>
          </p:cNvPr>
          <p:cNvSpPr/>
          <p:nvPr/>
        </p:nvSpPr>
        <p:spPr>
          <a:xfrm>
            <a:off x="1135673" y="5068088"/>
            <a:ext cx="1015512" cy="184639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9C517D-25F2-E3AA-D7F5-86B0530D5E7E}"/>
              </a:ext>
            </a:extLst>
          </p:cNvPr>
          <p:cNvSpPr/>
          <p:nvPr/>
        </p:nvSpPr>
        <p:spPr>
          <a:xfrm>
            <a:off x="1099039" y="5533073"/>
            <a:ext cx="1015512" cy="184639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25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77357"/>
            <a:ext cx="7772400" cy="2013857"/>
          </a:xfrm>
        </p:spPr>
        <p:txBody>
          <a:bodyPr>
            <a:normAutofit/>
          </a:bodyPr>
          <a:lstStyle/>
          <a:p>
            <a:r>
              <a:rPr lang="en-US" dirty="0"/>
              <a:t>Caching Principles and</a:t>
            </a:r>
            <a:br>
              <a:rPr lang="en-US" dirty="0"/>
            </a:br>
            <a:r>
              <a:rPr lang="en-US" dirty="0"/>
              <a:t>Paging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29789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Fundamental Observation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Paging allows us to treat physical memory as a </a:t>
            </a:r>
            <a:r>
              <a:rPr lang="en-US" i="1" dirty="0"/>
              <a:t>cache</a:t>
            </a:r>
            <a:r>
              <a:rPr lang="en-US" dirty="0"/>
              <a:t> of virtual memory</a:t>
            </a:r>
          </a:p>
          <a:p>
            <a:pPr lvl="2"/>
            <a:endParaRPr lang="en-US" dirty="0"/>
          </a:p>
          <a:p>
            <a:r>
              <a:rPr lang="en-US" dirty="0"/>
              <a:t>Therefore, all of the principles and issues of caches apply to paging</a:t>
            </a:r>
          </a:p>
          <a:p>
            <a:pPr lvl="2"/>
            <a:endParaRPr lang="en-US" dirty="0"/>
          </a:p>
          <a:p>
            <a:r>
              <a:rPr lang="en-US" b="1" dirty="0"/>
              <a:t>…</a:t>
            </a:r>
            <a:r>
              <a:rPr lang="en-US" dirty="0"/>
              <a:t> especially paging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344381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</a:t>
            </a:r>
            <a:r>
              <a:rPr lang="en-US" i="1"/>
              <a:t> — Cache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small subset of active items held in small, </a:t>
            </a:r>
            <a:r>
              <a:rPr lang="en-US" i="1" dirty="0"/>
              <a:t>fast</a:t>
            </a:r>
            <a:r>
              <a:rPr lang="en-US" dirty="0"/>
              <a:t> storage while most of the items remain in much larger, </a:t>
            </a:r>
            <a:r>
              <a:rPr lang="en-US" i="1" dirty="0"/>
              <a:t>slower</a:t>
            </a:r>
            <a:r>
              <a:rPr lang="en-US" dirty="0"/>
              <a:t> storage</a:t>
            </a:r>
          </a:p>
          <a:p>
            <a:pPr lvl="2">
              <a:lnSpc>
                <a:spcPct val="120000"/>
              </a:lnSpc>
            </a:pPr>
            <a:endParaRPr lang="en-US" dirty="0"/>
          </a:p>
          <a:p>
            <a:pPr lvl="2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Includes mechanisms for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Recognizing what items are in the cache and for accessing them quickly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Bringing things into cache and throwing them out again</a:t>
            </a:r>
          </a:p>
        </p:txBody>
      </p:sp>
    </p:spTree>
    <p:extLst>
      <p:ext uri="{BB962C8B-B14F-4D97-AF65-F5344CB8AC3E}">
        <p14:creationId xmlns:p14="http://schemas.microsoft.com/office/powerpoint/2010/main" val="594294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Paging — </a:t>
            </a:r>
            <a:r>
              <a:rPr lang="en-US" i="1" dirty="0"/>
              <a:t>Two</a:t>
            </a:r>
            <a:r>
              <a:rPr lang="en-US" dirty="0"/>
              <a:t> Examples of Caches</a:t>
            </a:r>
            <a:endParaRPr lang="en-US" i="1" dirty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Paged Virtual Memory</a:t>
            </a:r>
          </a:p>
          <a:p>
            <a:pPr lvl="1"/>
            <a:r>
              <a:rPr lang="en-US" dirty="0"/>
              <a:t>Very large, mostly stored on (slow) disk</a:t>
            </a:r>
          </a:p>
          <a:p>
            <a:pPr lvl="1"/>
            <a:r>
              <a:rPr lang="en-US" dirty="0"/>
              <a:t>Small </a:t>
            </a:r>
            <a:r>
              <a:rPr lang="en-US" i="1" dirty="0"/>
              <a:t>working set</a:t>
            </a:r>
            <a:r>
              <a:rPr lang="en-US" dirty="0"/>
              <a:t> in (fast) RAM during execution</a:t>
            </a:r>
          </a:p>
          <a:p>
            <a:pPr lvl="2"/>
            <a:endParaRPr lang="en-US" dirty="0"/>
          </a:p>
          <a:p>
            <a:r>
              <a:rPr lang="en-US" dirty="0"/>
              <a:t>Page Table(s)</a:t>
            </a:r>
          </a:p>
          <a:p>
            <a:pPr lvl="1"/>
            <a:r>
              <a:rPr lang="en-US" dirty="0"/>
              <a:t>Multiple levels of tables in practice</a:t>
            </a:r>
          </a:p>
          <a:p>
            <a:pPr lvl="1"/>
            <a:r>
              <a:rPr lang="en-US" dirty="0"/>
              <a:t>Very large, mostly stored in (slow) RAM</a:t>
            </a:r>
          </a:p>
          <a:p>
            <a:pPr lvl="1"/>
            <a:r>
              <a:rPr lang="en-US" dirty="0"/>
              <a:t>Small </a:t>
            </a:r>
            <a:r>
              <a:rPr lang="en-US" i="1" dirty="0"/>
              <a:t>working set</a:t>
            </a:r>
            <a:r>
              <a:rPr lang="en-US" dirty="0"/>
              <a:t> translations </a:t>
            </a:r>
            <a:r>
              <a:rPr lang="en-US" dirty="0" err="1"/>
              <a:t>memoized</a:t>
            </a:r>
            <a:r>
              <a:rPr lang="en-US" dirty="0"/>
              <a:t> in (fast) TLB registers</a:t>
            </a:r>
          </a:p>
        </p:txBody>
      </p:sp>
    </p:spTree>
    <p:extLst>
      <p:ext uri="{BB962C8B-B14F-4D97-AF65-F5344CB8AC3E}">
        <p14:creationId xmlns:p14="http://schemas.microsoft.com/office/powerpoint/2010/main" val="2390145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9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0000"/>
      </a:hlink>
      <a:folHlink>
        <a:srgbClr val="99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33588</TotalTime>
  <Words>1359</Words>
  <Application>Microsoft Office PowerPoint</Application>
  <PresentationFormat>On-screen Show (4:3)</PresentationFormat>
  <Paragraphs>210</Paragraphs>
  <Slides>28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Helvetica</vt:lpstr>
      <vt:lpstr>Symbol</vt:lpstr>
      <vt:lpstr>Office Theme</vt:lpstr>
      <vt:lpstr>Administration</vt:lpstr>
      <vt:lpstr>Page Replacement Algorithms</vt:lpstr>
      <vt:lpstr>Second Chance Algorithm</vt:lpstr>
      <vt:lpstr>The Clock Page Replacement Algorithm</vt:lpstr>
      <vt:lpstr>Simulating LRU in Software  (Aging Shifts)</vt:lpstr>
      <vt:lpstr>Caching Principles and Paging Performance</vt:lpstr>
      <vt:lpstr>Fundamental Observation</vt:lpstr>
      <vt:lpstr>Definition — Cache</vt:lpstr>
      <vt:lpstr>Paging — Two Examples of Caches</vt:lpstr>
      <vt:lpstr>Caching is Ubiquitous in Computing</vt:lpstr>
      <vt:lpstr>Caching issues</vt:lpstr>
      <vt:lpstr>General Observation on Caching</vt:lpstr>
      <vt:lpstr>Definition – Effective Access Time (EAT)</vt:lpstr>
      <vt:lpstr>Goal of Caching</vt:lpstr>
      <vt:lpstr>Application to Demand Paging</vt:lpstr>
      <vt:lpstr>Demand Paging Performance (continued)</vt:lpstr>
      <vt:lpstr>Performance Example</vt:lpstr>
      <vt:lpstr>Performance Goal</vt:lpstr>
      <vt:lpstr>Working Set Size</vt:lpstr>
      <vt:lpstr>Object Lesson</vt:lpstr>
      <vt:lpstr>Practical Consideration</vt:lpstr>
      <vt:lpstr>TLB fault performance</vt:lpstr>
      <vt:lpstr>TLB fault performance</vt:lpstr>
      <vt:lpstr>TLB fault performance (continued)</vt:lpstr>
      <vt:lpstr>Summary of this Topic</vt:lpstr>
      <vt:lpstr>Review — Four Fundamental Abstractions</vt:lpstr>
      <vt:lpstr>Discussion Questions</vt:lpstr>
      <vt:lpstr>The End is Near</vt:lpstr>
    </vt:vector>
  </TitlesOfParts>
  <Company>WPI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3516 – Computer Networks </dc:title>
  <dc:creator>Craig Shue</dc:creator>
  <cp:lastModifiedBy>Andrews, Taylor</cp:lastModifiedBy>
  <cp:revision>231</cp:revision>
  <dcterms:created xsi:type="dcterms:W3CDTF">2011-08-25T13:36:50Z</dcterms:created>
  <dcterms:modified xsi:type="dcterms:W3CDTF">2024-02-16T05:28:36Z</dcterms:modified>
</cp:coreProperties>
</file>