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B7317-0E46-A81D-BDE7-90250F0D4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5B256-3D0D-17BD-F18F-C4865456F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F5730-6602-B14B-7D5B-4EE49556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CE0E-EE08-419A-8DE2-FE1C2A032C4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EC9156-D1B7-7430-C4F3-3015C187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3D781B-1BD3-BA4C-E470-E0F41F46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4376-8C23-4CA2-A3B1-D1CB7923F3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41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53611-DE47-6CA4-19A8-90AB6C05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69A775-3610-4846-B4CB-4A5D0347B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F11EA9-9A09-F3B4-9EBA-F0A6D96A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CE0E-EE08-419A-8DE2-FE1C2A032C4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3DA99-D56F-8BB5-C515-F2C804A6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1B23B6-D464-8C99-204C-9BE2D776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4376-8C23-4CA2-A3B1-D1CB7923F3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33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06FD68-F7A1-B316-8166-8412D2D06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E05904-7F44-0A6A-A7D8-627BC3E9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A32F8A-37D2-DE56-CE63-DFBDE02B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CE0E-EE08-419A-8DE2-FE1C2A032C4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EEB6E4-4B7A-F9A5-583D-D89E066C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FBF29D-D285-1812-FA58-334FCE81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4376-8C23-4CA2-A3B1-D1CB7923F3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E6F09-1FAA-3D4A-7AE5-9BFF901A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84E59-AE19-44F7-5D18-8E188573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9913AF-53BA-C225-E147-A635DB3A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CE0E-EE08-419A-8DE2-FE1C2A032C4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D8877-AB6F-0FD7-6041-9175A338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15744-377A-6E27-9BBE-E9B5DDA6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4376-8C23-4CA2-A3B1-D1CB7923F3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22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31038-7B2E-E18A-BFBC-B0AD2838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B3ACB0-66E4-6F41-5FB6-479895FE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94739-D463-88E2-0617-2FDC6900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CE0E-EE08-419A-8DE2-FE1C2A032C4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B6BC42-C1C1-C03D-7C25-297BE1A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01BF2-9D94-A117-933A-CBED8816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4376-8C23-4CA2-A3B1-D1CB7923F3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8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F4135-9823-90EA-5B16-F2897D6A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396C9-80EC-9FA0-8BA8-E765E0B4F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56FA50-339B-8F92-C964-E2DB91C8D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0C487C-6A70-1E42-7B22-E24E2F51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CE0E-EE08-419A-8DE2-FE1C2A032C4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6C8AAB-E4E2-9B70-A16A-625AE6E9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EEDE60-B862-C6B8-7127-C3ADA83F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4376-8C23-4CA2-A3B1-D1CB7923F3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597BA-7098-10D7-160E-67EB30F7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FF6682-39EA-61E6-B2A5-45BD3F81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E26B1B-DCC0-F7AF-4B25-30AF708F1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F9AE47-15A3-1F33-0D94-C34A245CC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AF636E-4548-6DFD-F0BF-F14ACA1E8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3C22DC-B3E2-0818-F267-B541F5E5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CE0E-EE08-419A-8DE2-FE1C2A032C4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3E88EF-5A82-92DD-4D93-87372851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F9B23-71CC-0501-43B7-B18DFE1C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4376-8C23-4CA2-A3B1-D1CB7923F3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77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F9196-813A-A143-AB6A-A1D10950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44D668-9F06-35D5-79BE-162BD72F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CE0E-EE08-419A-8DE2-FE1C2A032C4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05A521-A55E-8097-1FD2-F51449A0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8ABB82-BFE9-183F-24C4-757CF84E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4376-8C23-4CA2-A3B1-D1CB7923F3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5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89D495-0FCF-3F1B-CD21-67371437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CE0E-EE08-419A-8DE2-FE1C2A032C4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D74C4A-F052-F7EA-B45C-274C2757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44CF13-AB9E-8761-D4C4-2BEA27F1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4376-8C23-4CA2-A3B1-D1CB7923F3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25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0688C-FEB8-8D31-9644-A1D9410D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9387C-5DD7-E7AB-DF3C-45518A8E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353B5A-FB1A-94F6-7C1F-E25D4330F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F773F2-7DCF-3415-4BA8-8E6CE774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CE0E-EE08-419A-8DE2-FE1C2A032C4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F7EFEF-9F2E-4E57-68F0-146A910E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34B4AE-8486-9722-8429-F946F721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4376-8C23-4CA2-A3B1-D1CB7923F3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7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82F7B-0499-F068-2A62-44B8245F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780AF7-6D7A-4D5E-5887-B39D2CA53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20590C-3537-B8FE-CA8B-0593ED5C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F604A-8704-5A85-B0A7-CA969E28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CE0E-EE08-419A-8DE2-FE1C2A032C4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4CA018-DBDF-3D66-DBC2-90F2C953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3D4B1D-4129-1D6F-9797-4505F136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4376-8C23-4CA2-A3B1-D1CB7923F3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58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8B823D-28A8-82D7-8DFD-B078E902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286B6D-54AC-6867-02C3-E472B925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B2CA6F-A993-1607-4201-4AA38C893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CE0E-EE08-419A-8DE2-FE1C2A032C4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8FAAAF-22E6-853A-7AF4-A7DFB3F73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3983EC-5601-ABDA-6E94-A0682CB07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4376-8C23-4CA2-A3B1-D1CB7923F3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一張含有 文字 的圖片&#10;&#10;自動產生的描述">
            <a:extLst>
              <a:ext uri="{FF2B5EF4-FFF2-40B4-BE49-F238E27FC236}">
                <a16:creationId xmlns:a16="http://schemas.microsoft.com/office/drawing/2014/main" id="{26EC4AAE-0941-D7E8-7CFA-9CB5448A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34" y="345332"/>
            <a:ext cx="2843028" cy="616733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05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26EC4AAE-0941-D7E8-7CFA-9CB5448A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634" y="345332"/>
            <a:ext cx="2843028" cy="616733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52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26EC4AAE-0941-D7E8-7CFA-9CB5448A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634" y="345332"/>
            <a:ext cx="2843028" cy="616733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597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26EC4AAE-0941-D7E8-7CFA-9CB5448A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634" y="345332"/>
            <a:ext cx="2843028" cy="616733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65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26EC4AAE-0941-D7E8-7CFA-9CB5448A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634" y="345332"/>
            <a:ext cx="2843028" cy="616733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555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26EC4AAE-0941-D7E8-7CFA-9CB5448A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634" y="345332"/>
            <a:ext cx="2843028" cy="616733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75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26EC4AAE-0941-D7E8-7CFA-9CB5448A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634" y="345332"/>
            <a:ext cx="2843028" cy="616733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F80E906-49FC-0133-96B1-7B2E7AD56CB5}"/>
              </a:ext>
            </a:extLst>
          </p:cNvPr>
          <p:cNvSpPr txBox="1"/>
          <p:nvPr/>
        </p:nvSpPr>
        <p:spPr>
          <a:xfrm>
            <a:off x="4655824" y="3105833"/>
            <a:ext cx="368574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按下按鈕</a:t>
            </a:r>
            <a:r>
              <a:rPr lang="en-US" altLang="zh-TW" dirty="0"/>
              <a:t>(</a:t>
            </a:r>
            <a:r>
              <a:rPr lang="zh-TW" altLang="en-US" dirty="0"/>
              <a:t>下一步</a:t>
            </a:r>
            <a:r>
              <a:rPr lang="en-US" altLang="zh-TW" dirty="0"/>
              <a:t>)</a:t>
            </a:r>
            <a:r>
              <a:rPr lang="zh-TW" altLang="en-US" dirty="0"/>
              <a:t>，進入結帳畫面。</a:t>
            </a:r>
            <a:endParaRPr lang="en-US" altLang="zh-TW" dirty="0"/>
          </a:p>
          <a:p>
            <a:r>
              <a:rPr lang="zh-TW" altLang="en-US" dirty="0"/>
              <a:t>試穿頁面的資料型態如下：</a:t>
            </a:r>
            <a:endParaRPr lang="en-US" altLang="zh-TW" dirty="0"/>
          </a:p>
          <a:p>
            <a:r>
              <a:rPr lang="zh-TW" altLang="en-US" dirty="0"/>
              <a:t>開始試穿：</a:t>
            </a:r>
            <a:r>
              <a:rPr lang="zh-TW" altLang="en-US" dirty="0">
                <a:solidFill>
                  <a:schemeClr val="accent1"/>
                </a:solidFill>
              </a:rPr>
              <a:t>字串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/>
              <a:t>按鈕：</a:t>
            </a:r>
            <a:r>
              <a:rPr lang="en-US" altLang="zh-TW" dirty="0" err="1"/>
              <a:t>Botton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628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26EC4AAE-0941-D7E8-7CFA-9CB5448A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634" y="345332"/>
            <a:ext cx="2843028" cy="616733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CC43D7F-FA5B-1DDC-16AC-FEBADF5BBC13}"/>
              </a:ext>
            </a:extLst>
          </p:cNvPr>
          <p:cNvSpPr txBox="1"/>
          <p:nvPr/>
        </p:nvSpPr>
        <p:spPr>
          <a:xfrm>
            <a:off x="4721136" y="3343007"/>
            <a:ext cx="431089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此頁面將會顯示訂單明細，按下按鈕</a:t>
            </a:r>
            <a:r>
              <a:rPr lang="en-US" altLang="zh-TW" dirty="0"/>
              <a:t>(</a:t>
            </a:r>
            <a:r>
              <a:rPr lang="zh-TW" altLang="en-US" dirty="0"/>
              <a:t>確認送出</a:t>
            </a:r>
            <a:r>
              <a:rPr lang="en-US" altLang="zh-TW" dirty="0"/>
              <a:t>)</a:t>
            </a:r>
            <a:r>
              <a:rPr lang="zh-TW" altLang="en-US" dirty="0"/>
              <a:t>，將進入訂單明細畫面。</a:t>
            </a:r>
            <a:endParaRPr lang="en-US" altLang="zh-TW" dirty="0"/>
          </a:p>
          <a:p>
            <a:r>
              <a:rPr lang="zh-TW" altLang="en-US" dirty="0"/>
              <a:t>訂單明細的資料型態如下：</a:t>
            </a:r>
            <a:endParaRPr lang="en-US" altLang="zh-TW" dirty="0"/>
          </a:p>
          <a:p>
            <a:r>
              <a:rPr lang="zh-TW" altLang="en-US" dirty="0"/>
              <a:t>禮服圖片：</a:t>
            </a:r>
            <a:r>
              <a:rPr lang="zh-TW" altLang="en-US" dirty="0">
                <a:solidFill>
                  <a:schemeClr val="accent4"/>
                </a:solidFill>
              </a:rPr>
              <a:t>圖檔</a:t>
            </a:r>
            <a:endParaRPr lang="en-US" altLang="zh-TW" dirty="0">
              <a:solidFill>
                <a:schemeClr val="accent4"/>
              </a:solidFill>
            </a:endParaRPr>
          </a:p>
          <a:p>
            <a:r>
              <a:rPr lang="zh-TW" altLang="en-US" dirty="0"/>
              <a:t>件數：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整數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尺寸：</a:t>
            </a:r>
            <a:r>
              <a:rPr lang="zh-TW" altLang="en-US" dirty="0">
                <a:solidFill>
                  <a:schemeClr val="accent1"/>
                </a:solidFill>
              </a:rPr>
              <a:t>字串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/>
              <a:t>寄送方式：</a:t>
            </a:r>
            <a:r>
              <a:rPr lang="zh-TW" altLang="en-US" dirty="0">
                <a:solidFill>
                  <a:schemeClr val="accent1"/>
                </a:solidFill>
              </a:rPr>
              <a:t>字串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/>
              <a:t>確認送出：</a:t>
            </a:r>
            <a:r>
              <a:rPr lang="en-US" altLang="zh-TW" dirty="0"/>
              <a:t> </a:t>
            </a:r>
            <a:r>
              <a:rPr lang="en-US" altLang="zh-TW" dirty="0" err="1"/>
              <a:t>Botton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24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26EC4AAE-0941-D7E8-7CFA-9CB5448A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634" y="345332"/>
            <a:ext cx="2843028" cy="616733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996B142-EFF4-8113-57FB-84CC73805156}"/>
              </a:ext>
            </a:extLst>
          </p:cNvPr>
          <p:cNvSpPr txBox="1"/>
          <p:nvPr/>
        </p:nvSpPr>
        <p:spPr>
          <a:xfrm>
            <a:off x="4739798" y="3105833"/>
            <a:ext cx="4310894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此頁面將會顯示購物清單頁面，確認所有資料後將會自動從資料庫導出並顯示正確的商品資訊。</a:t>
            </a:r>
            <a:endParaRPr lang="en-US" altLang="zh-TW" dirty="0"/>
          </a:p>
          <a:p>
            <a:r>
              <a:rPr lang="zh-TW" altLang="en-US" dirty="0"/>
              <a:t>購物清單的資料型態如下：</a:t>
            </a:r>
            <a:endParaRPr lang="en-US" altLang="zh-TW" dirty="0"/>
          </a:p>
          <a:p>
            <a:r>
              <a:rPr lang="zh-TW" altLang="en-US" dirty="0"/>
              <a:t>禮服圖片：</a:t>
            </a:r>
            <a:r>
              <a:rPr lang="zh-TW" altLang="en-US" dirty="0">
                <a:solidFill>
                  <a:schemeClr val="accent4"/>
                </a:solidFill>
              </a:rPr>
              <a:t>圖檔</a:t>
            </a:r>
            <a:endParaRPr lang="en-US" altLang="zh-TW" dirty="0">
              <a:solidFill>
                <a:schemeClr val="accent4"/>
              </a:solidFill>
            </a:endParaRPr>
          </a:p>
          <a:p>
            <a:r>
              <a:rPr lang="zh-TW" altLang="en-US" dirty="0"/>
              <a:t>尺寸：</a:t>
            </a:r>
            <a:r>
              <a:rPr lang="zh-TW" altLang="en-US" dirty="0">
                <a:solidFill>
                  <a:schemeClr val="accent1"/>
                </a:solidFill>
              </a:rPr>
              <a:t>字串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/>
              <a:t>件數：</a:t>
            </a:r>
            <a:r>
              <a:rPr lang="zh-TW" alt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整數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TW" altLang="en-US" dirty="0"/>
              <a:t>單價：</a:t>
            </a:r>
            <a:r>
              <a:rPr lang="zh-TW" altLang="en-US" dirty="0">
                <a:solidFill>
                  <a:srgbClr val="C00000"/>
                </a:solidFill>
              </a:rPr>
              <a:t>整數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訂單金額：</a:t>
            </a:r>
            <a:r>
              <a:rPr lang="zh-TW" altLang="en-US" dirty="0">
                <a:solidFill>
                  <a:srgbClr val="C00000"/>
                </a:solidFill>
              </a:rPr>
              <a:t>整數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8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B2535BB218DA348B676A18A415019CD" ma:contentTypeVersion="2" ma:contentTypeDescription="建立新的文件。" ma:contentTypeScope="" ma:versionID="71bd06e16a68490dac8d68b182407f1f">
  <xsd:schema xmlns:xsd="http://www.w3.org/2001/XMLSchema" xmlns:xs="http://www.w3.org/2001/XMLSchema" xmlns:p="http://schemas.microsoft.com/office/2006/metadata/properties" xmlns:ns3="d3e37282-ce2e-47ae-8838-b3ef278514e0" targetNamespace="http://schemas.microsoft.com/office/2006/metadata/properties" ma:root="true" ma:fieldsID="8cfd1d51cf4f95dbbe01822bd02912b2" ns3:_="">
    <xsd:import namespace="d3e37282-ce2e-47ae-8838-b3ef278514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37282-ce2e-47ae-8838-b3ef278514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47D777-6AF6-4FAA-9D01-340BA8166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e37282-ce2e-47ae-8838-b3ef278514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D59AD3-45CF-4CDA-9862-3A1A248885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EE4E0-CEBA-4116-9D62-EA4D338660CA}">
  <ds:schemaRefs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d3e37282-ce2e-47ae-8838-b3ef278514e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132</Words>
  <Application>Microsoft Office PowerPoint</Application>
  <PresentationFormat>寬螢幕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C109118128</dc:creator>
  <cp:lastModifiedBy>C109118135</cp:lastModifiedBy>
  <cp:revision>2</cp:revision>
  <dcterms:created xsi:type="dcterms:W3CDTF">2022-11-21T07:15:24Z</dcterms:created>
  <dcterms:modified xsi:type="dcterms:W3CDTF">2022-11-21T18:16:10Z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0x010100AB2535BB218DA348B676A18A415019CD</vt:lpwstr>
  </property>
</Properties>
</file>