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34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5933D-CF66-F1B1-BB92-8CC3A494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B4448A-C946-8268-FD2D-6165A24F7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F62D2-A934-BD78-EBCA-BA39D73B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8F34-E123-4017-B473-AB2A351347A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145DA-EF5C-5604-99BA-51C49600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EA8D49-B951-6E63-2E66-7BDA542F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7E00-ABA1-4430-9B7D-BAFE09923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34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401C3-7931-70B1-1287-03736D94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EFB6DD-22AC-7F2A-B466-17813B831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42CC6D-513D-720F-9EC7-80258405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8F34-E123-4017-B473-AB2A351347A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1C234-9783-45C6-21F6-D93223C2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D77558-EF1F-D5C5-2EE0-B155CD82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7E00-ABA1-4430-9B7D-BAFE09923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16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3EE80E-6168-83E1-4F16-AE55B8E06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77E6CD-50BB-F99E-F8A9-FF47CC19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B01B8-2674-FB66-3946-A71AA825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8F34-E123-4017-B473-AB2A351347A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79121E-CBED-A419-1B64-63B6DFB1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1F1D24-A2C3-50BC-ECFD-ACB4FCC5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7E00-ABA1-4430-9B7D-BAFE09923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3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E5050-4C81-923C-6271-4400986E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AB3AA0-94EF-9143-C677-189220685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5E8C0E-2301-CA61-9190-25699F83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8F34-E123-4017-B473-AB2A351347A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B05B72-43A5-EAFE-093D-C3886176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76FB24-6A08-4794-9120-A67BF1F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7E00-ABA1-4430-9B7D-BAFE09923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9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22F96-4A78-6A31-19C1-9736C707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FC783A-D8D5-27EE-3A96-7FEF21B39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8C1A1A-C472-93AD-366D-CFF94066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8F34-E123-4017-B473-AB2A351347A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44610F-2CF6-2D5E-A750-2D8D24EF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125591-F6F8-A886-3EDF-E9BA1361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7E00-ABA1-4430-9B7D-BAFE09923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78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157A3-2923-D637-A97D-162761A1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2BDBB-4412-6DF0-6F42-5E4D7C096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AA827A-A720-02C5-7DD4-27DCA090A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4216B1-BFAD-AF5C-F7BE-ED39CBB0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8F34-E123-4017-B473-AB2A351347A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370A6B-E7CA-2121-0BF9-898AA275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A39F01-1CF0-5C83-9955-413F3FC2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7E00-ABA1-4430-9B7D-BAFE09923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02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A4F84-008A-EEAB-22F0-DE9A922F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189C96-7061-BF8A-B2B4-DB0AE329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8048A6-B9E9-66B0-8832-BC009FD7F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9B9454-479E-CD6E-5E2E-99064475F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57B82A-1A9A-9672-D699-E6382B536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F29619-8CB6-2955-3F80-6B4F5B4B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8F34-E123-4017-B473-AB2A351347A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25462F-01C9-6980-E477-4C57C1E2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311B0D-44D6-D71A-4F9E-260EF261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7E00-ABA1-4430-9B7D-BAFE09923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4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43AD1-B669-7040-9300-A3F677E4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965539-E11A-73A7-7F63-1B1210CB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8F34-E123-4017-B473-AB2A351347A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633A18-6D60-425B-2BE7-DA46D6C5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D2747A-8916-C2E8-6BB1-45230046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7E00-ABA1-4430-9B7D-BAFE09923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85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C7FA38-0546-2CBC-948A-F37A01F3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8F34-E123-4017-B473-AB2A351347A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FB7AB4-B428-6741-B256-1BBA91AC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3E1A16-FBBB-B96E-A23C-DB9734EE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7E00-ABA1-4430-9B7D-BAFE09923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2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C5C28-7723-0BD5-AB2D-71DB6577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B0912C-C1E8-AD4A-2A43-2C41254EF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D3C93F-3ED1-4898-A09F-66CBF9F5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EC7159-FF0E-7DD8-1D99-4C7E5246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8F34-E123-4017-B473-AB2A351347A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E077E8-CBAA-FA6A-BC07-F64E4E1B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1E37A2-7C8A-3DD0-A46F-313651A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7E00-ABA1-4430-9B7D-BAFE09923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64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7F0C5-3D3A-437B-32F6-E219A388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70A973-E1BE-E87B-03E5-68DAE8529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64A373-5767-6F22-0A06-3F63FB06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661AB7-3382-C4AA-9EA5-D838C799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8F34-E123-4017-B473-AB2A351347A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C956F8-DE4D-B375-05FE-E2AC8DC4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DD8068-A3D7-1EDB-C715-C7B96CC5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7E00-ABA1-4430-9B7D-BAFE09923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2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C61571-6F21-2467-08AC-6DD3DCC7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6D630-E982-002F-1787-80792F14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3785C-0BDA-64F0-B24A-46001462B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8F34-E123-4017-B473-AB2A351347A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CD7F6D-C568-C14D-634F-CBDDA4DF8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EC4C42-7B69-DDFA-DA92-AA033C408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7E00-ABA1-4430-9B7D-BAFE09923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77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B8D61A-B235-5C0F-BD40-25B721028313}"/>
              </a:ext>
            </a:extLst>
          </p:cNvPr>
          <p:cNvSpPr/>
          <p:nvPr/>
        </p:nvSpPr>
        <p:spPr>
          <a:xfrm>
            <a:off x="0" y="0"/>
            <a:ext cx="1866900" cy="134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</a:rPr>
              <a:t>智慧試衣鏡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35A98A-E15F-6B7C-7169-29DBE2E4A971}"/>
              </a:ext>
            </a:extLst>
          </p:cNvPr>
          <p:cNvSpPr/>
          <p:nvPr/>
        </p:nvSpPr>
        <p:spPr>
          <a:xfrm>
            <a:off x="833184" y="1343025"/>
            <a:ext cx="232610" cy="671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528A2B34-2139-2766-AED3-0E4E9E3CFF8E}"/>
              </a:ext>
            </a:extLst>
          </p:cNvPr>
          <p:cNvSpPr/>
          <p:nvPr/>
        </p:nvSpPr>
        <p:spPr>
          <a:xfrm>
            <a:off x="7016" y="1809786"/>
            <a:ext cx="1866899" cy="123176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服務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A9B081-8F6D-C51E-DD9B-AB571BF850A9}"/>
              </a:ext>
            </a:extLst>
          </p:cNvPr>
          <p:cNvSpPr/>
          <p:nvPr/>
        </p:nvSpPr>
        <p:spPr>
          <a:xfrm>
            <a:off x="-20606" y="3463595"/>
            <a:ext cx="1866900" cy="134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顧客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500A4A-87EB-3D7D-D925-8429BC79F00D}"/>
              </a:ext>
            </a:extLst>
          </p:cNvPr>
          <p:cNvSpPr/>
          <p:nvPr/>
        </p:nvSpPr>
        <p:spPr>
          <a:xfrm>
            <a:off x="808115" y="2903621"/>
            <a:ext cx="232610" cy="1019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4FA431-2FE5-4EF4-B9B1-4FC77168C939}"/>
              </a:ext>
            </a:extLst>
          </p:cNvPr>
          <p:cNvSpPr/>
          <p:nvPr/>
        </p:nvSpPr>
        <p:spPr>
          <a:xfrm rot="16200000">
            <a:off x="1913017" y="3465057"/>
            <a:ext cx="232610" cy="134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9BAA1D17-0916-0C43-EDF4-7CD98BA4EF17}"/>
              </a:ext>
            </a:extLst>
          </p:cNvPr>
          <p:cNvSpPr/>
          <p:nvPr/>
        </p:nvSpPr>
        <p:spPr>
          <a:xfrm>
            <a:off x="2391518" y="3515817"/>
            <a:ext cx="1866899" cy="123176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3E2E73-11BC-7FC2-2EBC-015CAE6F635D}"/>
              </a:ext>
            </a:extLst>
          </p:cNvPr>
          <p:cNvSpPr/>
          <p:nvPr/>
        </p:nvSpPr>
        <p:spPr>
          <a:xfrm rot="16200000">
            <a:off x="4255155" y="3465057"/>
            <a:ext cx="232610" cy="134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B503CB90-35E1-8A17-35E7-5E8EBEB2C988}"/>
              </a:ext>
            </a:extLst>
          </p:cNvPr>
          <p:cNvSpPr/>
          <p:nvPr/>
        </p:nvSpPr>
        <p:spPr>
          <a:xfrm>
            <a:off x="4776019" y="5032710"/>
            <a:ext cx="1866899" cy="123176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列出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EE5DB8-27DB-56F4-0065-9B97AAEDDE2F}"/>
              </a:ext>
            </a:extLst>
          </p:cNvPr>
          <p:cNvSpPr/>
          <p:nvPr/>
        </p:nvSpPr>
        <p:spPr>
          <a:xfrm>
            <a:off x="4776019" y="3429000"/>
            <a:ext cx="1866900" cy="134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訂單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6117FB-58E8-3143-E1C4-FCA239C40168}"/>
              </a:ext>
            </a:extLst>
          </p:cNvPr>
          <p:cNvSpPr/>
          <p:nvPr/>
        </p:nvSpPr>
        <p:spPr>
          <a:xfrm>
            <a:off x="5593163" y="4291711"/>
            <a:ext cx="232610" cy="873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4A78AD-FF18-DF06-6388-AECDC9EB2649}"/>
              </a:ext>
            </a:extLst>
          </p:cNvPr>
          <p:cNvSpPr/>
          <p:nvPr/>
        </p:nvSpPr>
        <p:spPr>
          <a:xfrm>
            <a:off x="5593163" y="6194991"/>
            <a:ext cx="232610" cy="6424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52398E-141A-B162-C338-20E7F16DFE17}"/>
              </a:ext>
            </a:extLst>
          </p:cNvPr>
          <p:cNvSpPr/>
          <p:nvPr/>
        </p:nvSpPr>
        <p:spPr>
          <a:xfrm rot="5400000">
            <a:off x="6798826" y="5471861"/>
            <a:ext cx="200527" cy="2571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89BACA-36EA-5FB3-039E-CA12B169C6DC}"/>
              </a:ext>
            </a:extLst>
          </p:cNvPr>
          <p:cNvSpPr/>
          <p:nvPr/>
        </p:nvSpPr>
        <p:spPr>
          <a:xfrm>
            <a:off x="8184966" y="5514975"/>
            <a:ext cx="1866900" cy="134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產品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8539A8-A0C9-DE01-66BA-CA8B8D990D6A}"/>
              </a:ext>
            </a:extLst>
          </p:cNvPr>
          <p:cNvSpPr/>
          <p:nvPr/>
        </p:nvSpPr>
        <p:spPr>
          <a:xfrm rot="5400000">
            <a:off x="10034076" y="5517222"/>
            <a:ext cx="200527" cy="248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6167479-0DFA-845D-FAA9-A2F031624928}"/>
              </a:ext>
            </a:extLst>
          </p:cNvPr>
          <p:cNvSpPr/>
          <p:nvPr/>
        </p:nvSpPr>
        <p:spPr>
          <a:xfrm>
            <a:off x="11135228" y="6087819"/>
            <a:ext cx="239627" cy="834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決策 19">
            <a:extLst>
              <a:ext uri="{FF2B5EF4-FFF2-40B4-BE49-F238E27FC236}">
                <a16:creationId xmlns:a16="http://schemas.microsoft.com/office/drawing/2014/main" id="{52474061-03CA-3207-4C40-0F4C4A1F6882}"/>
              </a:ext>
            </a:extLst>
          </p:cNvPr>
          <p:cNvSpPr/>
          <p:nvPr/>
        </p:nvSpPr>
        <p:spPr>
          <a:xfrm>
            <a:off x="10325101" y="4963223"/>
            <a:ext cx="1866899" cy="123176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配送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30DA6C0-9BF9-6C6B-14A4-FABC73986E72}"/>
              </a:ext>
            </a:extLst>
          </p:cNvPr>
          <p:cNvSpPr/>
          <p:nvPr/>
        </p:nvSpPr>
        <p:spPr>
          <a:xfrm>
            <a:off x="10325101" y="3030688"/>
            <a:ext cx="1866900" cy="134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府邸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1B159D-E71B-A4CB-26B2-310809DF0251}"/>
              </a:ext>
            </a:extLst>
          </p:cNvPr>
          <p:cNvSpPr/>
          <p:nvPr/>
        </p:nvSpPr>
        <p:spPr>
          <a:xfrm>
            <a:off x="11135228" y="4355022"/>
            <a:ext cx="232610" cy="658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>
            <a:extLst>
              <a:ext uri="{FF2B5EF4-FFF2-40B4-BE49-F238E27FC236}">
                <a16:creationId xmlns:a16="http://schemas.microsoft.com/office/drawing/2014/main" id="{8220A4AA-1936-4E42-B208-26F079AB40D2}"/>
              </a:ext>
            </a:extLst>
          </p:cNvPr>
          <p:cNvSpPr/>
          <p:nvPr/>
        </p:nvSpPr>
        <p:spPr>
          <a:xfrm>
            <a:off x="4265434" y="5013159"/>
            <a:ext cx="558470" cy="1231768"/>
          </a:xfrm>
          <a:prstGeom prst="leftBrac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DA486A-3E88-D9DA-F826-0E2EAF177D0E}"/>
              </a:ext>
            </a:extLst>
          </p:cNvPr>
          <p:cNvSpPr/>
          <p:nvPr/>
        </p:nvSpPr>
        <p:spPr>
          <a:xfrm>
            <a:off x="2207774" y="4909492"/>
            <a:ext cx="1866900" cy="134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訂單明細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03A1A4E-0487-12B7-D474-8CC480704228}"/>
              </a:ext>
            </a:extLst>
          </p:cNvPr>
          <p:cNvSpPr/>
          <p:nvPr/>
        </p:nvSpPr>
        <p:spPr>
          <a:xfrm>
            <a:off x="7016" y="6087819"/>
            <a:ext cx="1866900" cy="770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組合實體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0028646-5C7C-F7FC-DCA6-4BABF45EC8C9}"/>
              </a:ext>
            </a:extLst>
          </p:cNvPr>
          <p:cNvCxnSpPr>
            <a:stCxn id="26" idx="0"/>
            <a:endCxn id="25" idx="1"/>
          </p:cNvCxnSpPr>
          <p:nvPr/>
        </p:nvCxnSpPr>
        <p:spPr>
          <a:xfrm flipV="1">
            <a:off x="940466" y="5581005"/>
            <a:ext cx="1267308" cy="5068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F02C8D1-0F98-57D8-78AC-A54F37D3B484}"/>
              </a:ext>
            </a:extLst>
          </p:cNvPr>
          <p:cNvSpPr txBox="1"/>
          <p:nvPr/>
        </p:nvSpPr>
        <p:spPr>
          <a:xfrm>
            <a:off x="1190879" y="1381771"/>
            <a:ext cx="8499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2AA810C-D8D4-532A-950D-E7D785DB0055}"/>
              </a:ext>
            </a:extLst>
          </p:cNvPr>
          <p:cNvSpPr txBox="1"/>
          <p:nvPr/>
        </p:nvSpPr>
        <p:spPr>
          <a:xfrm>
            <a:off x="1073811" y="3073891"/>
            <a:ext cx="8499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BBAF5DC-5579-0C18-B747-774041227F9F}"/>
              </a:ext>
            </a:extLst>
          </p:cNvPr>
          <p:cNvSpPr txBox="1"/>
          <p:nvPr/>
        </p:nvSpPr>
        <p:spPr>
          <a:xfrm>
            <a:off x="2074950" y="3569979"/>
            <a:ext cx="8499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8CB94B6-B6F8-C6C0-1BEC-9FFE4BCF0380}"/>
              </a:ext>
            </a:extLst>
          </p:cNvPr>
          <p:cNvSpPr txBox="1"/>
          <p:nvPr/>
        </p:nvSpPr>
        <p:spPr>
          <a:xfrm>
            <a:off x="11527391" y="4621954"/>
            <a:ext cx="8499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1D06618-651A-4C8E-C669-9DFB97191E94}"/>
              </a:ext>
            </a:extLst>
          </p:cNvPr>
          <p:cNvSpPr txBox="1"/>
          <p:nvPr/>
        </p:nvSpPr>
        <p:spPr>
          <a:xfrm>
            <a:off x="4203083" y="3594464"/>
            <a:ext cx="8499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CF63B14-0463-6624-D676-91247C341F6E}"/>
              </a:ext>
            </a:extLst>
          </p:cNvPr>
          <p:cNvSpPr txBox="1"/>
          <p:nvPr/>
        </p:nvSpPr>
        <p:spPr>
          <a:xfrm>
            <a:off x="6170049" y="4791576"/>
            <a:ext cx="8499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8D27361-048B-4B55-801A-D55D0C3C2C71}"/>
              </a:ext>
            </a:extLst>
          </p:cNvPr>
          <p:cNvSpPr txBox="1"/>
          <p:nvPr/>
        </p:nvSpPr>
        <p:spPr>
          <a:xfrm>
            <a:off x="6155403" y="6087819"/>
            <a:ext cx="8499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607BED7-1FC1-2F16-426B-D88FBA64AA8C}"/>
              </a:ext>
            </a:extLst>
          </p:cNvPr>
          <p:cNvSpPr txBox="1"/>
          <p:nvPr/>
        </p:nvSpPr>
        <p:spPr>
          <a:xfrm>
            <a:off x="11455207" y="6067851"/>
            <a:ext cx="8499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3673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寬螢幕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C109118128</dc:creator>
  <cp:lastModifiedBy>C109118128</cp:lastModifiedBy>
  <cp:revision>1</cp:revision>
  <dcterms:created xsi:type="dcterms:W3CDTF">2022-11-28T07:04:19Z</dcterms:created>
  <dcterms:modified xsi:type="dcterms:W3CDTF">2022-11-28T07:25:12Z</dcterms:modified>
</cp:coreProperties>
</file>