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59" r:id="rId3"/>
    <p:sldId id="266" r:id="rId4"/>
    <p:sldId id="267" r:id="rId5"/>
    <p:sldId id="268" r:id="rId6"/>
    <p:sldId id="274" r:id="rId7"/>
    <p:sldId id="269" r:id="rId8"/>
    <p:sldId id="271" r:id="rId9"/>
    <p:sldId id="272" r:id="rId10"/>
    <p:sldId id="273" r:id="rId11"/>
    <p:sldId id="27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3AC09F"/>
    <a:srgbClr val="00B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3369F-29E6-452D-9C98-F0CCC008C7E2}" v="1" dt="2020-11-18T09:04:08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74271" autoAdjust="0"/>
  </p:normalViewPr>
  <p:slideViewPr>
    <p:cSldViewPr snapToGrid="0">
      <p:cViewPr>
        <p:scale>
          <a:sx n="61" d="100"/>
          <a:sy n="61" d="100"/>
        </p:scale>
        <p:origin x="1008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kai Luo" userId="00052d38854b22bc" providerId="LiveId" clId="{F6BB77BF-4107-4EF7-A5CE-B9B459F56B65}"/>
    <pc:docChg chg="undo custSel addSld modSld">
      <pc:chgData name="Yikai Luo" userId="00052d38854b22bc" providerId="LiveId" clId="{F6BB77BF-4107-4EF7-A5CE-B9B459F56B65}" dt="2018-10-07T05:58:46.234" v="2849"/>
      <pc:docMkLst>
        <pc:docMk/>
      </pc:docMkLst>
      <pc:sldChg chg="addSp delSp modSp modTransition delAnim modAnim">
        <pc:chgData name="Yikai Luo" userId="00052d38854b22bc" providerId="LiveId" clId="{F6BB77BF-4107-4EF7-A5CE-B9B459F56B65}" dt="2018-10-07T05:58:21.688" v="2842"/>
        <pc:sldMkLst>
          <pc:docMk/>
          <pc:sldMk cId="115020451" sldId="256"/>
        </pc:sldMkLst>
        <pc:spChg chg="add del mod">
          <ac:chgData name="Yikai Luo" userId="00052d38854b22bc" providerId="LiveId" clId="{F6BB77BF-4107-4EF7-A5CE-B9B459F56B65}" dt="2018-10-07T04:09:34.598" v="1775" actId="688"/>
          <ac:spMkLst>
            <pc:docMk/>
            <pc:sldMk cId="115020451" sldId="256"/>
            <ac:spMk id="2" creationId="{5E3DB6C2-C99C-4D0B-8463-0E1B2FA0CBE9}"/>
          </ac:spMkLst>
        </pc:spChg>
        <pc:spChg chg="add del mod">
          <ac:chgData name="Yikai Luo" userId="00052d38854b22bc" providerId="LiveId" clId="{F6BB77BF-4107-4EF7-A5CE-B9B459F56B65}" dt="2018-10-02T08:33:54.910" v="560" actId="478"/>
          <ac:spMkLst>
            <pc:docMk/>
            <pc:sldMk cId="115020451" sldId="256"/>
            <ac:spMk id="2" creationId="{C8ACC652-1CFF-43D1-9FE4-F65A328DD223}"/>
          </ac:spMkLst>
        </pc:spChg>
        <pc:spChg chg="add mod ord">
          <ac:chgData name="Yikai Luo" userId="00052d38854b22bc" providerId="LiveId" clId="{F6BB77BF-4107-4EF7-A5CE-B9B459F56B65}" dt="2018-10-07T03:21:58.947" v="1541" actId="164"/>
          <ac:spMkLst>
            <pc:docMk/>
            <pc:sldMk cId="115020451" sldId="256"/>
            <ac:spMk id="3" creationId="{AD333D3F-F32C-4496-9452-572E00B2A5C6}"/>
          </ac:spMkLst>
        </pc:spChg>
        <pc:spChg chg="add mod">
          <ac:chgData name="Yikai Luo" userId="00052d38854b22bc" providerId="LiveId" clId="{F6BB77BF-4107-4EF7-A5CE-B9B459F56B65}" dt="2018-10-07T03:21:58.947" v="1541" actId="164"/>
          <ac:spMkLst>
            <pc:docMk/>
            <pc:sldMk cId="115020451" sldId="256"/>
            <ac:spMk id="4" creationId="{44DBA076-8329-4268-AE25-BB4634C335B9}"/>
          </ac:spMkLst>
        </pc:spChg>
        <pc:spChg chg="add mod">
          <ac:chgData name="Yikai Luo" userId="00052d38854b22bc" providerId="LiveId" clId="{F6BB77BF-4107-4EF7-A5CE-B9B459F56B65}" dt="2018-10-07T04:06:05.821" v="1744" actId="164"/>
          <ac:spMkLst>
            <pc:docMk/>
            <pc:sldMk cId="115020451" sldId="256"/>
            <ac:spMk id="5" creationId="{78755998-4BCD-436E-84D6-3B0F6F744BD1}"/>
          </ac:spMkLst>
        </pc:spChg>
        <pc:spChg chg="del">
          <ac:chgData name="Yikai Luo" userId="00052d38854b22bc" providerId="LiveId" clId="{F6BB77BF-4107-4EF7-A5CE-B9B459F56B65}" dt="2018-10-02T07:59:58.921" v="10" actId="478"/>
          <ac:spMkLst>
            <pc:docMk/>
            <pc:sldMk cId="115020451" sldId="256"/>
            <ac:spMk id="7" creationId="{02D5FCF5-4BEE-40C5-840E-B38F33717EBF}"/>
          </ac:spMkLst>
        </pc:spChg>
        <pc:spChg chg="add del">
          <ac:chgData name="Yikai Luo" userId="00052d38854b22bc" providerId="LiveId" clId="{F6BB77BF-4107-4EF7-A5CE-B9B459F56B65}" dt="2018-10-07T03:27:26.236" v="1585"/>
          <ac:spMkLst>
            <pc:docMk/>
            <pc:sldMk cId="115020451" sldId="256"/>
            <ac:spMk id="7" creationId="{CE7F4272-FAF1-43A4-A81E-408F32A3835A}"/>
          </ac:spMkLst>
        </pc:spChg>
        <pc:spChg chg="mod">
          <ac:chgData name="Yikai Luo" userId="00052d38854b22bc" providerId="LiveId" clId="{F6BB77BF-4107-4EF7-A5CE-B9B459F56B65}" dt="2018-10-07T04:06:05.821" v="1744" actId="164"/>
          <ac:spMkLst>
            <pc:docMk/>
            <pc:sldMk cId="115020451" sldId="256"/>
            <ac:spMk id="8" creationId="{A655D196-4E90-4D67-B541-033311F3B1E2}"/>
          </ac:spMkLst>
        </pc:spChg>
        <pc:spChg chg="add mod">
          <ac:chgData name="Yikai Luo" userId="00052d38854b22bc" providerId="LiveId" clId="{F6BB77BF-4107-4EF7-A5CE-B9B459F56B65}" dt="2018-10-07T04:06:25.043" v="1746" actId="1076"/>
          <ac:spMkLst>
            <pc:docMk/>
            <pc:sldMk cId="115020451" sldId="256"/>
            <ac:spMk id="9" creationId="{5AC2E573-F704-46E8-AAC2-5B65C200DC81}"/>
          </ac:spMkLst>
        </pc:spChg>
        <pc:spChg chg="add mod">
          <ac:chgData name="Yikai Luo" userId="00052d38854b22bc" providerId="LiveId" clId="{F6BB77BF-4107-4EF7-A5CE-B9B459F56B65}" dt="2018-10-07T04:09:36.762" v="1776" actId="688"/>
          <ac:spMkLst>
            <pc:docMk/>
            <pc:sldMk cId="115020451" sldId="256"/>
            <ac:spMk id="10" creationId="{0D88CF36-66BB-4323-9B46-C63B58428C5F}"/>
          </ac:spMkLst>
        </pc:spChg>
        <pc:spChg chg="add mod">
          <ac:chgData name="Yikai Luo" userId="00052d38854b22bc" providerId="LiveId" clId="{F6BB77BF-4107-4EF7-A5CE-B9B459F56B65}" dt="2018-10-07T04:06:12.263" v="1745" actId="1076"/>
          <ac:spMkLst>
            <pc:docMk/>
            <pc:sldMk cId="115020451" sldId="256"/>
            <ac:spMk id="11" creationId="{58C222AC-6AF8-48F4-9B34-7CF4793DCBDA}"/>
          </ac:spMkLst>
        </pc:spChg>
        <pc:spChg chg="add del mod">
          <ac:chgData name="Yikai Luo" userId="00052d38854b22bc" providerId="LiveId" clId="{F6BB77BF-4107-4EF7-A5CE-B9B459F56B65}" dt="2018-10-07T04:03:50.273" v="1686" actId="478"/>
          <ac:spMkLst>
            <pc:docMk/>
            <pc:sldMk cId="115020451" sldId="256"/>
            <ac:spMk id="12" creationId="{042CA6AB-68FC-4BE0-8083-7410BD107547}"/>
          </ac:spMkLst>
        </pc:spChg>
        <pc:spChg chg="add del mod">
          <ac:chgData name="Yikai Luo" userId="00052d38854b22bc" providerId="LiveId" clId="{F6BB77BF-4107-4EF7-A5CE-B9B459F56B65}" dt="2018-10-07T04:03:40.573" v="1682" actId="478"/>
          <ac:spMkLst>
            <pc:docMk/>
            <pc:sldMk cId="115020451" sldId="256"/>
            <ac:spMk id="13" creationId="{00404587-0311-4A48-93A2-21673F0DD471}"/>
          </ac:spMkLst>
        </pc:spChg>
        <pc:spChg chg="add mod">
          <ac:chgData name="Yikai Luo" userId="00052d38854b22bc" providerId="LiveId" clId="{F6BB77BF-4107-4EF7-A5CE-B9B459F56B65}" dt="2018-10-07T04:06:12.263" v="1745" actId="1076"/>
          <ac:spMkLst>
            <pc:docMk/>
            <pc:sldMk cId="115020451" sldId="256"/>
            <ac:spMk id="14" creationId="{E8190927-914E-4926-8F8E-767885F3C7BD}"/>
          </ac:spMkLst>
        </pc:spChg>
        <pc:spChg chg="add mod">
          <ac:chgData name="Yikai Luo" userId="00052d38854b22bc" providerId="LiveId" clId="{F6BB77BF-4107-4EF7-A5CE-B9B459F56B65}" dt="2018-10-07T04:07:13.201" v="1754" actId="14100"/>
          <ac:spMkLst>
            <pc:docMk/>
            <pc:sldMk cId="115020451" sldId="256"/>
            <ac:spMk id="15" creationId="{628A3D9D-F92C-4A88-A1E4-715BC0084A1A}"/>
          </ac:spMkLst>
        </pc:spChg>
        <pc:spChg chg="add mod">
          <ac:chgData name="Yikai Luo" userId="00052d38854b22bc" providerId="LiveId" clId="{F6BB77BF-4107-4EF7-A5CE-B9B459F56B65}" dt="2018-10-07T04:13:37.607" v="1813" actId="1076"/>
          <ac:spMkLst>
            <pc:docMk/>
            <pc:sldMk cId="115020451" sldId="256"/>
            <ac:spMk id="24" creationId="{2BC458D1-CD7A-4ED2-A8A9-1F19EF74647F}"/>
          </ac:spMkLst>
        </pc:spChg>
        <pc:spChg chg="add mod">
          <ac:chgData name="Yikai Luo" userId="00052d38854b22bc" providerId="LiveId" clId="{F6BB77BF-4107-4EF7-A5CE-B9B459F56B65}" dt="2018-10-07T04:29:01.927" v="1894" actId="1076"/>
          <ac:spMkLst>
            <pc:docMk/>
            <pc:sldMk cId="115020451" sldId="256"/>
            <ac:spMk id="25" creationId="{C1A5D40D-443E-4E41-B78D-4120F7F0D04B}"/>
          </ac:spMkLst>
        </pc:spChg>
        <pc:spChg chg="del mod">
          <ac:chgData name="Yikai Luo" userId="00052d38854b22bc" providerId="LiveId" clId="{F6BB77BF-4107-4EF7-A5CE-B9B459F56B65}" dt="2018-10-02T07:59:52.021" v="5" actId="478"/>
          <ac:spMkLst>
            <pc:docMk/>
            <pc:sldMk cId="115020451" sldId="256"/>
            <ac:spMk id="27" creationId="{DAC97D83-6ECA-4642-B741-40BC14F9AF63}"/>
          </ac:spMkLst>
        </pc:spChg>
        <pc:spChg chg="add mod">
          <ac:chgData name="Yikai Luo" userId="00052d38854b22bc" providerId="LiveId" clId="{F6BB77BF-4107-4EF7-A5CE-B9B459F56B65}" dt="2018-10-07T04:57:14.073" v="2003" actId="1035"/>
          <ac:spMkLst>
            <pc:docMk/>
            <pc:sldMk cId="115020451" sldId="256"/>
            <ac:spMk id="37" creationId="{27B50B32-13B1-49D4-ACFF-B20D11EF93E4}"/>
          </ac:spMkLst>
        </pc:spChg>
        <pc:spChg chg="add mod">
          <ac:chgData name="Yikai Luo" userId="00052d38854b22bc" providerId="LiveId" clId="{F6BB77BF-4107-4EF7-A5CE-B9B459F56B65}" dt="2018-10-07T04:57:14.073" v="2003" actId="1035"/>
          <ac:spMkLst>
            <pc:docMk/>
            <pc:sldMk cId="115020451" sldId="256"/>
            <ac:spMk id="38" creationId="{B50DECAC-CBBC-4A60-A2BE-EA2EF28E8624}"/>
          </ac:spMkLst>
        </pc:spChg>
        <pc:spChg chg="add mod">
          <ac:chgData name="Yikai Luo" userId="00052d38854b22bc" providerId="LiveId" clId="{F6BB77BF-4107-4EF7-A5CE-B9B459F56B65}" dt="2018-10-07T04:57:14.073" v="2003" actId="1035"/>
          <ac:spMkLst>
            <pc:docMk/>
            <pc:sldMk cId="115020451" sldId="256"/>
            <ac:spMk id="39" creationId="{2CDE26DD-CB14-4311-812C-953D2367F4F3}"/>
          </ac:spMkLst>
        </pc:spChg>
        <pc:spChg chg="del topLvl">
          <ac:chgData name="Yikai Luo" userId="00052d38854b22bc" providerId="LiveId" clId="{F6BB77BF-4107-4EF7-A5CE-B9B459F56B65}" dt="2018-10-02T07:59:57.211" v="9" actId="478"/>
          <ac:spMkLst>
            <pc:docMk/>
            <pc:sldMk cId="115020451" sldId="256"/>
            <ac:spMk id="63" creationId="{D6EDED61-8E90-4EC4-BB8E-219968F3EAF4}"/>
          </ac:spMkLst>
        </pc:spChg>
        <pc:spChg chg="del topLvl">
          <ac:chgData name="Yikai Luo" userId="00052d38854b22bc" providerId="LiveId" clId="{F6BB77BF-4107-4EF7-A5CE-B9B459F56B65}" dt="2018-10-02T07:59:56.179" v="8" actId="478"/>
          <ac:spMkLst>
            <pc:docMk/>
            <pc:sldMk cId="115020451" sldId="256"/>
            <ac:spMk id="71" creationId="{1B072C48-E5BE-4C75-8AF8-51E64244FCBB}"/>
          </ac:spMkLst>
        </pc:spChg>
        <pc:grpChg chg="add mod">
          <ac:chgData name="Yikai Luo" userId="00052d38854b22bc" providerId="LiveId" clId="{F6BB77BF-4107-4EF7-A5CE-B9B459F56B65}" dt="2018-10-07T04:09:40.696" v="1777" actId="1076"/>
          <ac:grpSpMkLst>
            <pc:docMk/>
            <pc:sldMk cId="115020451" sldId="256"/>
            <ac:grpSpMk id="6" creationId="{971E0B24-5813-4F96-8264-3A7EB2AA3607}"/>
          </ac:grpSpMkLst>
        </pc:grpChg>
        <pc:grpChg chg="add mod">
          <ac:chgData name="Yikai Luo" userId="00052d38854b22bc" providerId="LiveId" clId="{F6BB77BF-4107-4EF7-A5CE-B9B459F56B65}" dt="2018-10-07T04:06:05.821" v="1744" actId="164"/>
          <ac:grpSpMkLst>
            <pc:docMk/>
            <pc:sldMk cId="115020451" sldId="256"/>
            <ac:grpSpMk id="16" creationId="{30E061CF-8048-43A1-AB04-9D7DEBD3E09E}"/>
          </ac:grpSpMkLst>
        </pc:grpChg>
        <pc:grpChg chg="add mod">
          <ac:chgData name="Yikai Luo" userId="00052d38854b22bc" providerId="LiveId" clId="{F6BB77BF-4107-4EF7-A5CE-B9B459F56B65}" dt="2018-10-07T04:27:30.865" v="1879" actId="164"/>
          <ac:grpSpMkLst>
            <pc:docMk/>
            <pc:sldMk cId="115020451" sldId="256"/>
            <ac:grpSpMk id="36" creationId="{1C279DB6-4706-4BB7-9FAD-A1FF94327648}"/>
          </ac:grpSpMkLst>
        </pc:grpChg>
        <pc:grpChg chg="del">
          <ac:chgData name="Yikai Luo" userId="00052d38854b22bc" providerId="LiveId" clId="{F6BB77BF-4107-4EF7-A5CE-B9B459F56B65}" dt="2018-10-02T07:59:53.091" v="6" actId="478"/>
          <ac:grpSpMkLst>
            <pc:docMk/>
            <pc:sldMk cId="115020451" sldId="256"/>
            <ac:grpSpMk id="70" creationId="{D7DE31B8-FC2A-4254-B876-DCFB4C7E32C6}"/>
          </ac:grpSpMkLst>
        </pc:grpChg>
        <pc:grpChg chg="del">
          <ac:chgData name="Yikai Luo" userId="00052d38854b22bc" providerId="LiveId" clId="{F6BB77BF-4107-4EF7-A5CE-B9B459F56B65}" dt="2018-10-02T07:59:56.179" v="8" actId="478"/>
          <ac:grpSpMkLst>
            <pc:docMk/>
            <pc:sldMk cId="115020451" sldId="256"/>
            <ac:grpSpMk id="73" creationId="{4D48AC13-01C2-4E26-8A9F-4D6DD1EA71D7}"/>
          </ac:grpSpMkLst>
        </pc:grpChg>
        <pc:grpChg chg="del">
          <ac:chgData name="Yikai Luo" userId="00052d38854b22bc" providerId="LiveId" clId="{F6BB77BF-4107-4EF7-A5CE-B9B459F56B65}" dt="2018-10-02T07:59:55.012" v="7" actId="478"/>
          <ac:grpSpMkLst>
            <pc:docMk/>
            <pc:sldMk cId="115020451" sldId="256"/>
            <ac:grpSpMk id="74" creationId="{71800DA2-650E-4E4A-A5C6-DB210E04288B}"/>
          </ac:grpSpMkLst>
        </pc:grpChg>
        <pc:picChg chg="add del mod">
          <ac:chgData name="Yikai Luo" userId="00052d38854b22bc" providerId="LiveId" clId="{F6BB77BF-4107-4EF7-A5CE-B9B459F56B65}" dt="2018-10-07T04:25:11.731" v="1855" actId="478"/>
          <ac:picMkLst>
            <pc:docMk/>
            <pc:sldMk cId="115020451" sldId="256"/>
            <ac:picMk id="31" creationId="{60C67BA9-394F-4716-922A-73E8FBBB9CED}"/>
          </ac:picMkLst>
        </pc:picChg>
        <pc:picChg chg="add mod">
          <ac:chgData name="Yikai Luo" userId="00052d38854b22bc" providerId="LiveId" clId="{F6BB77BF-4107-4EF7-A5CE-B9B459F56B65}" dt="2018-10-07T04:54:14.331" v="1918" actId="1076"/>
          <ac:picMkLst>
            <pc:docMk/>
            <pc:sldMk cId="115020451" sldId="256"/>
            <ac:picMk id="35" creationId="{5FCA78D9-4F4D-4580-8682-FA5C34CE3946}"/>
          </ac:picMkLst>
        </pc:picChg>
        <pc:cxnChg chg="add mod ord">
          <ac:chgData name="Yikai Luo" userId="00052d38854b22bc" providerId="LiveId" clId="{F6BB77BF-4107-4EF7-A5CE-B9B459F56B65}" dt="2018-10-07T04:27:05.753" v="1875" actId="166"/>
          <ac:cxnSpMkLst>
            <pc:docMk/>
            <pc:sldMk cId="115020451" sldId="256"/>
            <ac:cxnSpMk id="18" creationId="{28807376-F185-4E96-BCA5-A4B43E6D1D50}"/>
          </ac:cxnSpMkLst>
        </pc:cxnChg>
        <pc:cxnChg chg="add del mod">
          <ac:chgData name="Yikai Luo" userId="00052d38854b22bc" providerId="LiveId" clId="{F6BB77BF-4107-4EF7-A5CE-B9B459F56B65}" dt="2018-10-07T04:08:46.637" v="1768" actId="478"/>
          <ac:cxnSpMkLst>
            <pc:docMk/>
            <pc:sldMk cId="115020451" sldId="256"/>
            <ac:cxnSpMk id="19" creationId="{0AF2C235-6637-45FE-8BEB-CDD90B605A9E}"/>
          </ac:cxnSpMkLst>
        </pc:cxnChg>
        <pc:cxnChg chg="add del mod">
          <ac:chgData name="Yikai Luo" userId="00052d38854b22bc" providerId="LiveId" clId="{F6BB77BF-4107-4EF7-A5CE-B9B459F56B65}" dt="2018-10-07T04:10:11.003" v="1782" actId="478"/>
          <ac:cxnSpMkLst>
            <pc:docMk/>
            <pc:sldMk cId="115020451" sldId="256"/>
            <ac:cxnSpMk id="22" creationId="{239DFB88-6BDE-403C-A859-BAC6B5783C64}"/>
          </ac:cxnSpMkLst>
        </pc:cxnChg>
        <pc:cxnChg chg="add mod ord">
          <ac:chgData name="Yikai Luo" userId="00052d38854b22bc" providerId="LiveId" clId="{F6BB77BF-4107-4EF7-A5CE-B9B459F56B65}" dt="2018-10-07T04:27:05.753" v="1875" actId="166"/>
          <ac:cxnSpMkLst>
            <pc:docMk/>
            <pc:sldMk cId="115020451" sldId="256"/>
            <ac:cxnSpMk id="23" creationId="{28912BBD-5D4C-4F75-8C28-DA1A3B060F5F}"/>
          </ac:cxnSpMkLst>
        </pc:cxnChg>
        <pc:cxnChg chg="add mod ord">
          <ac:chgData name="Yikai Luo" userId="00052d38854b22bc" providerId="LiveId" clId="{F6BB77BF-4107-4EF7-A5CE-B9B459F56B65}" dt="2018-10-07T04:28:02.145" v="1886" actId="208"/>
          <ac:cxnSpMkLst>
            <pc:docMk/>
            <pc:sldMk cId="115020451" sldId="256"/>
            <ac:cxnSpMk id="32" creationId="{8ED60B5C-D0B8-4653-819A-3A1D04925998}"/>
          </ac:cxnSpMkLst>
        </pc:cxnChg>
        <pc:cxnChg chg="add mod ord">
          <ac:chgData name="Yikai Luo" userId="00052d38854b22bc" providerId="LiveId" clId="{F6BB77BF-4107-4EF7-A5CE-B9B459F56B65}" dt="2018-10-07T04:28:02.145" v="1886" actId="208"/>
          <ac:cxnSpMkLst>
            <pc:docMk/>
            <pc:sldMk cId="115020451" sldId="256"/>
            <ac:cxnSpMk id="33" creationId="{0D9DF2A5-CFBE-4A4E-9516-5B7579087894}"/>
          </ac:cxnSpMkLst>
        </pc:cxnChg>
      </pc:sldChg>
      <pc:sldChg chg="delSp modTransition">
        <pc:chgData name="Yikai Luo" userId="00052d38854b22bc" providerId="LiveId" clId="{F6BB77BF-4107-4EF7-A5CE-B9B459F56B65}" dt="2018-10-07T05:58:46.234" v="2849"/>
        <pc:sldMkLst>
          <pc:docMk/>
          <pc:sldMk cId="453335404" sldId="257"/>
        </pc:sldMkLst>
        <pc:spChg chg="del">
          <ac:chgData name="Yikai Luo" userId="00052d38854b22bc" providerId="LiveId" clId="{F6BB77BF-4107-4EF7-A5CE-B9B459F56B65}" dt="2018-10-02T08:00:03.831" v="11" actId="478"/>
          <ac:spMkLst>
            <pc:docMk/>
            <pc:sldMk cId="453335404" sldId="257"/>
            <ac:spMk id="5" creationId="{CAB070D1-F118-46D8-8579-8E474321F8CA}"/>
          </ac:spMkLst>
        </pc:spChg>
      </pc:sldChg>
      <pc:sldChg chg="addSp delSp modSp modTransition delAnim">
        <pc:chgData name="Yikai Luo" userId="00052d38854b22bc" providerId="LiveId" clId="{F6BB77BF-4107-4EF7-A5CE-B9B459F56B65}" dt="2018-10-07T05:58:05.497" v="2838"/>
        <pc:sldMkLst>
          <pc:docMk/>
          <pc:sldMk cId="3290987508" sldId="258"/>
        </pc:sldMkLst>
        <pc:spChg chg="mod">
          <ac:chgData name="Yikai Luo" userId="00052d38854b22bc" providerId="LiveId" clId="{F6BB77BF-4107-4EF7-A5CE-B9B459F56B65}" dt="2018-10-02T08:30:04.546" v="485" actId="1076"/>
          <ac:spMkLst>
            <pc:docMk/>
            <pc:sldMk cId="3290987508" sldId="258"/>
            <ac:spMk id="2" creationId="{00AC84E6-47B8-461A-8D0C-B7C21ABBFB3B}"/>
          </ac:spMkLst>
        </pc:spChg>
        <pc:spChg chg="mod">
          <ac:chgData name="Yikai Luo" userId="00052d38854b22bc" providerId="LiveId" clId="{F6BB77BF-4107-4EF7-A5CE-B9B459F56B65}" dt="2018-10-02T08:30:04.546" v="485" actId="1076"/>
          <ac:spMkLst>
            <pc:docMk/>
            <pc:sldMk cId="3290987508" sldId="258"/>
            <ac:spMk id="6" creationId="{B44DA929-5109-4683-8BCF-C9CB0B8B9360}"/>
          </ac:spMkLst>
        </pc:spChg>
        <pc:spChg chg="add mod">
          <ac:chgData name="Yikai Luo" userId="00052d38854b22bc" providerId="LiveId" clId="{F6BB77BF-4107-4EF7-A5CE-B9B459F56B65}" dt="2018-10-07T03:08:06.311" v="1508" actId="1076"/>
          <ac:spMkLst>
            <pc:docMk/>
            <pc:sldMk cId="3290987508" sldId="258"/>
            <ac:spMk id="28" creationId="{F13FA77D-EDAC-4A81-ABC8-2F6FDF267F43}"/>
          </ac:spMkLst>
        </pc:spChg>
        <pc:spChg chg="mod">
          <ac:chgData name="Yikai Luo" userId="00052d38854b22bc" providerId="LiveId" clId="{F6BB77BF-4107-4EF7-A5CE-B9B459F56B65}" dt="2018-10-02T07:59:45.576" v="1" actId="6549"/>
          <ac:spMkLst>
            <pc:docMk/>
            <pc:sldMk cId="3290987508" sldId="258"/>
            <ac:spMk id="29" creationId="{AFA89CF2-5D0C-4EFE-A321-695F55D659F9}"/>
          </ac:spMkLst>
        </pc:spChg>
        <pc:spChg chg="add del mod">
          <ac:chgData name="Yikai Luo" userId="00052d38854b22bc" providerId="LiveId" clId="{F6BB77BF-4107-4EF7-A5CE-B9B459F56B65}" dt="2018-10-02T08:26:18.337" v="376" actId="478"/>
          <ac:spMkLst>
            <pc:docMk/>
            <pc:sldMk cId="3290987508" sldId="258"/>
            <ac:spMk id="37" creationId="{AC719FC8-6A3A-4D57-8D9B-BD88E839ED2B}"/>
          </ac:spMkLst>
        </pc:spChg>
        <pc:spChg chg="add del mod">
          <ac:chgData name="Yikai Luo" userId="00052d38854b22bc" providerId="LiveId" clId="{F6BB77BF-4107-4EF7-A5CE-B9B459F56B65}" dt="2018-10-02T08:32:20.862" v="504" actId="478"/>
          <ac:spMkLst>
            <pc:docMk/>
            <pc:sldMk cId="3290987508" sldId="258"/>
            <ac:spMk id="39" creationId="{B95860E8-63E7-46D2-9EF4-FEA41285F81B}"/>
          </ac:spMkLst>
        </pc:spChg>
        <pc:spChg chg="add del mod">
          <ac:chgData name="Yikai Luo" userId="00052d38854b22bc" providerId="LiveId" clId="{F6BB77BF-4107-4EF7-A5CE-B9B459F56B65}" dt="2018-10-02T08:29:02.241" v="467" actId="478"/>
          <ac:spMkLst>
            <pc:docMk/>
            <pc:sldMk cId="3290987508" sldId="258"/>
            <ac:spMk id="40" creationId="{A3197513-6690-48FB-AC4C-7FB6997BA7D3}"/>
          </ac:spMkLst>
        </pc:spChg>
        <pc:spChg chg="add mod">
          <ac:chgData name="Yikai Luo" userId="00052d38854b22bc" providerId="LiveId" clId="{F6BB77BF-4107-4EF7-A5CE-B9B459F56B65}" dt="2018-10-02T08:29:34.186" v="479" actId="14100"/>
          <ac:spMkLst>
            <pc:docMk/>
            <pc:sldMk cId="3290987508" sldId="258"/>
            <ac:spMk id="41" creationId="{DA7B1617-815F-4196-A479-249E7A6112D3}"/>
          </ac:spMkLst>
        </pc:spChg>
        <pc:spChg chg="add mod">
          <ac:chgData name="Yikai Luo" userId="00052d38854b22bc" providerId="LiveId" clId="{F6BB77BF-4107-4EF7-A5CE-B9B459F56B65}" dt="2018-10-02T08:33:33.928" v="558" actId="1076"/>
          <ac:spMkLst>
            <pc:docMk/>
            <pc:sldMk cId="3290987508" sldId="258"/>
            <ac:spMk id="42" creationId="{91D8E445-284B-4138-9F10-93723007D835}"/>
          </ac:spMkLst>
        </pc:spChg>
        <pc:grpChg chg="del">
          <ac:chgData name="Yikai Luo" userId="00052d38854b22bc" providerId="LiveId" clId="{F6BB77BF-4107-4EF7-A5CE-B9B459F56B65}" dt="2018-10-02T07:59:44.780" v="0" actId="478"/>
          <ac:grpSpMkLst>
            <pc:docMk/>
            <pc:sldMk cId="3290987508" sldId="258"/>
            <ac:grpSpMk id="38" creationId="{91DF4FA3-A4CE-4DC1-8FEB-F9590AF9858B}"/>
          </ac:grpSpMkLst>
        </pc:grpChg>
        <pc:grpChg chg="del">
          <ac:chgData name="Yikai Luo" userId="00052d38854b22bc" providerId="LiveId" clId="{F6BB77BF-4107-4EF7-A5CE-B9B459F56B65}" dt="2018-10-02T07:59:46.763" v="2" actId="478"/>
          <ac:grpSpMkLst>
            <pc:docMk/>
            <pc:sldMk cId="3290987508" sldId="258"/>
            <ac:grpSpMk id="48" creationId="{6FC951BB-725E-4BF5-A1CB-2107B7D2AA77}"/>
          </ac:grpSpMkLst>
        </pc:grpChg>
        <pc:grpChg chg="del">
          <ac:chgData name="Yikai Luo" userId="00052d38854b22bc" providerId="LiveId" clId="{F6BB77BF-4107-4EF7-A5CE-B9B459F56B65}" dt="2018-10-02T07:59:48.882" v="3" actId="478"/>
          <ac:grpSpMkLst>
            <pc:docMk/>
            <pc:sldMk cId="3290987508" sldId="258"/>
            <ac:grpSpMk id="49" creationId="{82B8A2E6-5A0C-4E93-86B5-C588509521CB}"/>
          </ac:grpSpMkLst>
        </pc:grpChg>
      </pc:sldChg>
      <pc:sldChg chg="addSp delSp modSp add modTransition">
        <pc:chgData name="Yikai Luo" userId="00052d38854b22bc" providerId="LiveId" clId="{F6BB77BF-4107-4EF7-A5CE-B9B459F56B65}" dt="2018-10-07T05:58:15.271" v="2840"/>
        <pc:sldMkLst>
          <pc:docMk/>
          <pc:sldMk cId="621568996" sldId="259"/>
        </pc:sldMkLst>
        <pc:spChg chg="del">
          <ac:chgData name="Yikai Luo" userId="00052d38854b22bc" providerId="LiveId" clId="{F6BB77BF-4107-4EF7-A5CE-B9B459F56B65}" dt="2018-10-04T04:05:07.809" v="591" actId="478"/>
          <ac:spMkLst>
            <pc:docMk/>
            <pc:sldMk cId="621568996" sldId="259"/>
            <ac:spMk id="3" creationId="{AD333D3F-F32C-4496-9452-572E00B2A5C6}"/>
          </ac:spMkLst>
        </pc:spChg>
        <pc:spChg chg="del">
          <ac:chgData name="Yikai Luo" userId="00052d38854b22bc" providerId="LiveId" clId="{F6BB77BF-4107-4EF7-A5CE-B9B459F56B65}" dt="2018-10-04T04:05:06.714" v="590" actId="478"/>
          <ac:spMkLst>
            <pc:docMk/>
            <pc:sldMk cId="621568996" sldId="259"/>
            <ac:spMk id="4" creationId="{44DBA076-8329-4268-AE25-BB4634C335B9}"/>
          </ac:spMkLst>
        </pc:spChg>
        <pc:spChg chg="add mod">
          <ac:chgData name="Yikai Luo" userId="00052d38854b22bc" providerId="LiveId" clId="{F6BB77BF-4107-4EF7-A5CE-B9B459F56B65}" dt="2018-10-04T04:08:02.063" v="615" actId="14100"/>
          <ac:spMkLst>
            <pc:docMk/>
            <pc:sldMk cId="621568996" sldId="259"/>
            <ac:spMk id="5" creationId="{38C69D10-8DFA-4608-8E47-0880C778998E}"/>
          </ac:spMkLst>
        </pc:spChg>
        <pc:spChg chg="add del mod">
          <ac:chgData name="Yikai Luo" userId="00052d38854b22bc" providerId="LiveId" clId="{F6BB77BF-4107-4EF7-A5CE-B9B459F56B65}" dt="2018-10-04T04:19:31.062" v="741" actId="478"/>
          <ac:spMkLst>
            <pc:docMk/>
            <pc:sldMk cId="621568996" sldId="259"/>
            <ac:spMk id="6" creationId="{4C1C5117-FE37-420F-94D6-DBEE0EDA8FF9}"/>
          </ac:spMkLst>
        </pc:spChg>
        <pc:spChg chg="add del mod">
          <ac:chgData name="Yikai Luo" userId="00052d38854b22bc" providerId="LiveId" clId="{F6BB77BF-4107-4EF7-A5CE-B9B459F56B65}" dt="2018-10-04T04:19:29.725" v="740" actId="478"/>
          <ac:spMkLst>
            <pc:docMk/>
            <pc:sldMk cId="621568996" sldId="259"/>
            <ac:spMk id="7" creationId="{A377C5B5-AC22-479B-BE5C-FEE65DB91925}"/>
          </ac:spMkLst>
        </pc:spChg>
        <pc:spChg chg="add del mod">
          <ac:chgData name="Yikai Luo" userId="00052d38854b22bc" providerId="LiveId" clId="{F6BB77BF-4107-4EF7-A5CE-B9B459F56B65}" dt="2018-10-04T04:21:15.866" v="789" actId="478"/>
          <ac:spMkLst>
            <pc:docMk/>
            <pc:sldMk cId="621568996" sldId="259"/>
            <ac:spMk id="9" creationId="{3B70CB1A-A49A-4F2C-A3B1-A28763A70F66}"/>
          </ac:spMkLst>
        </pc:spChg>
        <pc:spChg chg="add del mod">
          <ac:chgData name="Yikai Luo" userId="00052d38854b22bc" providerId="LiveId" clId="{F6BB77BF-4107-4EF7-A5CE-B9B459F56B65}" dt="2018-10-04T04:21:16.697" v="790" actId="478"/>
          <ac:spMkLst>
            <pc:docMk/>
            <pc:sldMk cId="621568996" sldId="259"/>
            <ac:spMk id="10" creationId="{84B2F95B-C558-44C0-B6B0-4FA035FCED42}"/>
          </ac:spMkLst>
        </pc:spChg>
        <pc:spChg chg="add del">
          <ac:chgData name="Yikai Luo" userId="00052d38854b22bc" providerId="LiveId" clId="{F6BB77BF-4107-4EF7-A5CE-B9B459F56B65}" dt="2018-10-04T04:21:14.645" v="788" actId="478"/>
          <ac:spMkLst>
            <pc:docMk/>
            <pc:sldMk cId="621568996" sldId="259"/>
            <ac:spMk id="11" creationId="{4D81DC47-C6D1-470C-9242-7474DE622B2C}"/>
          </ac:spMkLst>
        </pc:spChg>
        <pc:graphicFrameChg chg="add del mod modGraphic">
          <ac:chgData name="Yikai Luo" userId="00052d38854b22bc" providerId="LiveId" clId="{F6BB77BF-4107-4EF7-A5CE-B9B459F56B65}" dt="2018-10-04T04:30:29.001" v="943" actId="478"/>
          <ac:graphicFrameMkLst>
            <pc:docMk/>
            <pc:sldMk cId="621568996" sldId="259"/>
            <ac:graphicFrameMk id="2" creationId="{1AE4A111-6812-4DB9-8C37-1140EE126121}"/>
          </ac:graphicFrameMkLst>
        </pc:graphicFrameChg>
        <pc:graphicFrameChg chg="add mod modGraphic">
          <ac:chgData name="Yikai Luo" userId="00052d38854b22bc" providerId="LiveId" clId="{F6BB77BF-4107-4EF7-A5CE-B9B459F56B65}" dt="2018-10-04T04:47:58.927" v="1364" actId="1076"/>
          <ac:graphicFrameMkLst>
            <pc:docMk/>
            <pc:sldMk cId="621568996" sldId="259"/>
            <ac:graphicFrameMk id="12" creationId="{F59C7574-1E35-4B82-AA45-756B9D08285D}"/>
          </ac:graphicFrameMkLst>
        </pc:graphicFrameChg>
      </pc:sldChg>
      <pc:sldChg chg="addSp delSp modSp add modTransition">
        <pc:chgData name="Yikai Luo" userId="00052d38854b22bc" providerId="LiveId" clId="{F6BB77BF-4107-4EF7-A5CE-B9B459F56B65}" dt="2018-10-07T05:58:40.126" v="2847"/>
        <pc:sldMkLst>
          <pc:docMk/>
          <pc:sldMk cId="3763333477" sldId="260"/>
        </pc:sldMkLst>
        <pc:spChg chg="del">
          <ac:chgData name="Yikai Luo" userId="00052d38854b22bc" providerId="LiveId" clId="{F6BB77BF-4107-4EF7-A5CE-B9B459F56B65}" dt="2018-10-04T04:54:02.529" v="1500" actId="478"/>
          <ac:spMkLst>
            <pc:docMk/>
            <pc:sldMk cId="3763333477" sldId="260"/>
            <ac:spMk id="3" creationId="{AD333D3F-F32C-4496-9452-572E00B2A5C6}"/>
          </ac:spMkLst>
        </pc:spChg>
        <pc:spChg chg="del">
          <ac:chgData name="Yikai Luo" userId="00052d38854b22bc" providerId="LiveId" clId="{F6BB77BF-4107-4EF7-A5CE-B9B459F56B65}" dt="2018-10-04T04:54:04.820" v="1501" actId="478"/>
          <ac:spMkLst>
            <pc:docMk/>
            <pc:sldMk cId="3763333477" sldId="260"/>
            <ac:spMk id="4" creationId="{44DBA076-8329-4268-AE25-BB4634C335B9}"/>
          </ac:spMkLst>
        </pc:spChg>
        <pc:spChg chg="add mod">
          <ac:chgData name="Yikai Luo" userId="00052d38854b22bc" providerId="LiveId" clId="{F6BB77BF-4107-4EF7-A5CE-B9B459F56B65}" dt="2018-10-07T05:54:06.373" v="2800" actId="1076"/>
          <ac:spMkLst>
            <pc:docMk/>
            <pc:sldMk cId="3763333477" sldId="260"/>
            <ac:spMk id="4" creationId="{B48D0AAA-534D-4801-A0FE-CBA54F047547}"/>
          </ac:spMkLst>
        </pc:spChg>
        <pc:spChg chg="mod">
          <ac:chgData name="Yikai Luo" userId="00052d38854b22bc" providerId="LiveId" clId="{F6BB77BF-4107-4EF7-A5CE-B9B459F56B65}" dt="2018-10-04T04:53:53.562" v="1499" actId="20577"/>
          <ac:spMkLst>
            <pc:docMk/>
            <pc:sldMk cId="3763333477" sldId="260"/>
            <ac:spMk id="5" creationId="{78755998-4BCD-436E-84D6-3B0F6F744BD1}"/>
          </ac:spMkLst>
        </pc:spChg>
        <pc:spChg chg="mod">
          <ac:chgData name="Yikai Luo" userId="00052d38854b22bc" providerId="LiveId" clId="{F6BB77BF-4107-4EF7-A5CE-B9B459F56B65}" dt="2018-10-04T04:52:50.576" v="1491" actId="14100"/>
          <ac:spMkLst>
            <pc:docMk/>
            <pc:sldMk cId="3763333477" sldId="260"/>
            <ac:spMk id="8" creationId="{A655D196-4E90-4D67-B541-033311F3B1E2}"/>
          </ac:spMkLst>
        </pc:spChg>
      </pc:sldChg>
      <pc:sldChg chg="addSp delSp modSp add modTransition">
        <pc:chgData name="Yikai Luo" userId="00052d38854b22bc" providerId="LiveId" clId="{F6BB77BF-4107-4EF7-A5CE-B9B459F56B65}" dt="2018-10-07T05:58:43.093" v="2848"/>
        <pc:sldMkLst>
          <pc:docMk/>
          <pc:sldMk cId="1312515426" sldId="261"/>
        </pc:sldMkLst>
        <pc:spChg chg="del">
          <ac:chgData name="Yikai Luo" userId="00052d38854b22bc" providerId="LiveId" clId="{F6BB77BF-4107-4EF7-A5CE-B9B459F56B65}" dt="2018-10-04T04:51:13.505" v="1457" actId="478"/>
          <ac:spMkLst>
            <pc:docMk/>
            <pc:sldMk cId="1312515426" sldId="261"/>
            <ac:spMk id="3" creationId="{AD333D3F-F32C-4496-9452-572E00B2A5C6}"/>
          </ac:spMkLst>
        </pc:spChg>
        <pc:spChg chg="del">
          <ac:chgData name="Yikai Luo" userId="00052d38854b22bc" providerId="LiveId" clId="{F6BB77BF-4107-4EF7-A5CE-B9B459F56B65}" dt="2018-10-04T04:51:13.505" v="1457" actId="478"/>
          <ac:spMkLst>
            <pc:docMk/>
            <pc:sldMk cId="1312515426" sldId="261"/>
            <ac:spMk id="4" creationId="{44DBA076-8329-4268-AE25-BB4634C335B9}"/>
          </ac:spMkLst>
        </pc:spChg>
        <pc:spChg chg="add mod">
          <ac:chgData name="Yikai Luo" userId="00052d38854b22bc" providerId="LiveId" clId="{F6BB77BF-4107-4EF7-A5CE-B9B459F56B65}" dt="2018-10-07T05:55:48.049" v="2836" actId="1076"/>
          <ac:spMkLst>
            <pc:docMk/>
            <pc:sldMk cId="1312515426" sldId="261"/>
            <ac:spMk id="4" creationId="{E9E15133-51D2-415B-8718-74A6387FF149}"/>
          </ac:spMkLst>
        </pc:spChg>
        <pc:spChg chg="mod">
          <ac:chgData name="Yikai Luo" userId="00052d38854b22bc" providerId="LiveId" clId="{F6BB77BF-4107-4EF7-A5CE-B9B459F56B65}" dt="2018-10-04T04:51:16.649" v="1458" actId="313"/>
          <ac:spMkLst>
            <pc:docMk/>
            <pc:sldMk cId="1312515426" sldId="261"/>
            <ac:spMk id="5" creationId="{78755998-4BCD-436E-84D6-3B0F6F744BD1}"/>
          </ac:spMkLst>
        </pc:spChg>
      </pc:sldChg>
      <pc:sldChg chg="addSp delSp modSp add modTransition delAnim modAnim">
        <pc:chgData name="Yikai Luo" userId="00052d38854b22bc" providerId="LiveId" clId="{F6BB77BF-4107-4EF7-A5CE-B9B459F56B65}" dt="2018-10-07T05:58:28.315" v="2844"/>
        <pc:sldMkLst>
          <pc:docMk/>
          <pc:sldMk cId="2146367516" sldId="262"/>
        </pc:sldMkLst>
        <pc:spChg chg="del">
          <ac:chgData name="Yikai Luo" userId="00052d38854b22bc" providerId="LiveId" clId="{F6BB77BF-4107-4EF7-A5CE-B9B459F56B65}" dt="2018-10-07T03:07:47.387" v="1504" actId="478"/>
          <ac:spMkLst>
            <pc:docMk/>
            <pc:sldMk cId="2146367516" sldId="262"/>
            <ac:spMk id="3" creationId="{AD333D3F-F32C-4496-9452-572E00B2A5C6}"/>
          </ac:spMkLst>
        </pc:spChg>
        <pc:spChg chg="del">
          <ac:chgData name="Yikai Luo" userId="00052d38854b22bc" providerId="LiveId" clId="{F6BB77BF-4107-4EF7-A5CE-B9B459F56B65}" dt="2018-10-07T03:07:47.387" v="1504" actId="478"/>
          <ac:spMkLst>
            <pc:docMk/>
            <pc:sldMk cId="2146367516" sldId="262"/>
            <ac:spMk id="4" creationId="{44DBA076-8329-4268-AE25-BB4634C335B9}"/>
          </ac:spMkLst>
        </pc:spChg>
        <pc:spChg chg="add mod">
          <ac:chgData name="Yikai Luo" userId="00052d38854b22bc" providerId="LiveId" clId="{F6BB77BF-4107-4EF7-A5CE-B9B459F56B65}" dt="2018-10-07T05:17:50.791" v="2204" actId="1076"/>
          <ac:spMkLst>
            <pc:docMk/>
            <pc:sldMk cId="2146367516" sldId="262"/>
            <ac:spMk id="10" creationId="{EDE29CBA-9286-4F80-A6E3-B141746B30A3}"/>
          </ac:spMkLst>
        </pc:spChg>
        <pc:spChg chg="add del mod ord">
          <ac:chgData name="Yikai Luo" userId="00052d38854b22bc" providerId="LiveId" clId="{F6BB77BF-4107-4EF7-A5CE-B9B459F56B65}" dt="2018-10-07T05:07:24.295" v="2082" actId="478"/>
          <ac:spMkLst>
            <pc:docMk/>
            <pc:sldMk cId="2146367516" sldId="262"/>
            <ac:spMk id="18" creationId="{E2F7BED8-1F83-43E6-84C3-AC943E97A482}"/>
          </ac:spMkLst>
        </pc:spChg>
        <pc:spChg chg="add del mod">
          <ac:chgData name="Yikai Luo" userId="00052d38854b22bc" providerId="LiveId" clId="{F6BB77BF-4107-4EF7-A5CE-B9B459F56B65}" dt="2018-10-07T05:21:52.231" v="2261" actId="478"/>
          <ac:spMkLst>
            <pc:docMk/>
            <pc:sldMk cId="2146367516" sldId="262"/>
            <ac:spMk id="22" creationId="{DAA1A953-5DA5-4145-94BE-54A1E8D7F4D6}"/>
          </ac:spMkLst>
        </pc:spChg>
        <pc:spChg chg="add del mod">
          <ac:chgData name="Yikai Luo" userId="00052d38854b22bc" providerId="LiveId" clId="{F6BB77BF-4107-4EF7-A5CE-B9B459F56B65}" dt="2018-10-07T05:06:09.136" v="2057" actId="478"/>
          <ac:spMkLst>
            <pc:docMk/>
            <pc:sldMk cId="2146367516" sldId="262"/>
            <ac:spMk id="23" creationId="{E98F2E4E-5F67-4203-9FFC-5696E8B788D9}"/>
          </ac:spMkLst>
        </pc:spChg>
        <pc:spChg chg="add del mod ord">
          <ac:chgData name="Yikai Luo" userId="00052d38854b22bc" providerId="LiveId" clId="{F6BB77BF-4107-4EF7-A5CE-B9B459F56B65}" dt="2018-10-07T05:07:24.856" v="2083" actId="478"/>
          <ac:spMkLst>
            <pc:docMk/>
            <pc:sldMk cId="2146367516" sldId="262"/>
            <ac:spMk id="24" creationId="{DA6E29FB-4224-44CB-BAB1-1C14B533F423}"/>
          </ac:spMkLst>
        </pc:spChg>
        <pc:spChg chg="add del mod ord">
          <ac:chgData name="Yikai Luo" userId="00052d38854b22bc" providerId="LiveId" clId="{F6BB77BF-4107-4EF7-A5CE-B9B459F56B65}" dt="2018-10-07T05:08:45.479" v="2102" actId="478"/>
          <ac:spMkLst>
            <pc:docMk/>
            <pc:sldMk cId="2146367516" sldId="262"/>
            <ac:spMk id="25" creationId="{5469B2E0-38F1-4122-AFCC-D643D9458BC8}"/>
          </ac:spMkLst>
        </pc:spChg>
        <pc:spChg chg="add del mod">
          <ac:chgData name="Yikai Luo" userId="00052d38854b22bc" providerId="LiveId" clId="{F6BB77BF-4107-4EF7-A5CE-B9B459F56B65}" dt="2018-10-07T05:08:44.178" v="2101" actId="478"/>
          <ac:spMkLst>
            <pc:docMk/>
            <pc:sldMk cId="2146367516" sldId="262"/>
            <ac:spMk id="26" creationId="{A38D87CF-0F9D-46DF-9A78-3FEB9AEECA5D}"/>
          </ac:spMkLst>
        </pc:spChg>
        <pc:spChg chg="add del mod">
          <ac:chgData name="Yikai Luo" userId="00052d38854b22bc" providerId="LiveId" clId="{F6BB77BF-4107-4EF7-A5CE-B9B459F56B65}" dt="2018-10-07T05:08:41.327" v="2100" actId="478"/>
          <ac:spMkLst>
            <pc:docMk/>
            <pc:sldMk cId="2146367516" sldId="262"/>
            <ac:spMk id="27" creationId="{AA015321-538E-4EAB-9B19-562BE19E37B5}"/>
          </ac:spMkLst>
        </pc:spChg>
        <pc:spChg chg="add mod ord">
          <ac:chgData name="Yikai Luo" userId="00052d38854b22bc" providerId="LiveId" clId="{F6BB77BF-4107-4EF7-A5CE-B9B459F56B65}" dt="2018-10-07T05:17:57.111" v="2205" actId="164"/>
          <ac:spMkLst>
            <pc:docMk/>
            <pc:sldMk cId="2146367516" sldId="262"/>
            <ac:spMk id="41" creationId="{58E5A16C-7AB6-4C77-B1DB-668916D67FE9}"/>
          </ac:spMkLst>
        </pc:spChg>
        <pc:spChg chg="add mod ord topLvl">
          <ac:chgData name="Yikai Luo" userId="00052d38854b22bc" providerId="LiveId" clId="{F6BB77BF-4107-4EF7-A5CE-B9B459F56B65}" dt="2018-10-07T05:19:40.909" v="2222" actId="165"/>
          <ac:spMkLst>
            <pc:docMk/>
            <pc:sldMk cId="2146367516" sldId="262"/>
            <ac:spMk id="42" creationId="{2AE1D1A9-5F6E-4840-8941-9EEFE5662E8F}"/>
          </ac:spMkLst>
        </pc:spChg>
        <pc:spChg chg="add mod ord topLvl">
          <ac:chgData name="Yikai Luo" userId="00052d38854b22bc" providerId="LiveId" clId="{F6BB77BF-4107-4EF7-A5CE-B9B459F56B65}" dt="2018-10-07T05:19:40.909" v="2222" actId="165"/>
          <ac:spMkLst>
            <pc:docMk/>
            <pc:sldMk cId="2146367516" sldId="262"/>
            <ac:spMk id="43" creationId="{4D97FE18-56D7-4FC0-ABC8-B60567663B29}"/>
          </ac:spMkLst>
        </pc:spChg>
        <pc:spChg chg="add del mod">
          <ac:chgData name="Yikai Luo" userId="00052d38854b22bc" providerId="LiveId" clId="{F6BB77BF-4107-4EF7-A5CE-B9B459F56B65}" dt="2018-10-07T05:21:52.231" v="2261" actId="478"/>
          <ac:spMkLst>
            <pc:docMk/>
            <pc:sldMk cId="2146367516" sldId="262"/>
            <ac:spMk id="44" creationId="{6DA150E1-0C39-45C3-A826-F15114776A8F}"/>
          </ac:spMkLst>
        </pc:spChg>
        <pc:spChg chg="add mod ord">
          <ac:chgData name="Yikai Luo" userId="00052d38854b22bc" providerId="LiveId" clId="{F6BB77BF-4107-4EF7-A5CE-B9B459F56B65}" dt="2018-10-07T05:27:52.330" v="2389" actId="164"/>
          <ac:spMkLst>
            <pc:docMk/>
            <pc:sldMk cId="2146367516" sldId="262"/>
            <ac:spMk id="69" creationId="{95614623-648E-4040-84E7-CFD2B78E3E85}"/>
          </ac:spMkLst>
        </pc:spChg>
        <pc:spChg chg="add del mod ord">
          <ac:chgData name="Yikai Luo" userId="00052d38854b22bc" providerId="LiveId" clId="{F6BB77BF-4107-4EF7-A5CE-B9B459F56B65}" dt="2018-10-07T05:26:50.260" v="2318" actId="478"/>
          <ac:spMkLst>
            <pc:docMk/>
            <pc:sldMk cId="2146367516" sldId="262"/>
            <ac:spMk id="70" creationId="{21BB3C82-1143-4E76-9016-ABDF85ADB734}"/>
          </ac:spMkLst>
        </pc:spChg>
        <pc:spChg chg="add mod ord">
          <ac:chgData name="Yikai Luo" userId="00052d38854b22bc" providerId="LiveId" clId="{F6BB77BF-4107-4EF7-A5CE-B9B459F56B65}" dt="2018-10-07T05:27:57.873" v="2390" actId="164"/>
          <ac:spMkLst>
            <pc:docMk/>
            <pc:sldMk cId="2146367516" sldId="262"/>
            <ac:spMk id="71" creationId="{383CC1BB-9BD5-4A1F-8C08-345553A992AC}"/>
          </ac:spMkLst>
        </pc:spChg>
        <pc:spChg chg="add mod ord">
          <ac:chgData name="Yikai Luo" userId="00052d38854b22bc" providerId="LiveId" clId="{F6BB77BF-4107-4EF7-A5CE-B9B459F56B65}" dt="2018-10-07T05:27:57.873" v="2390" actId="164"/>
          <ac:spMkLst>
            <pc:docMk/>
            <pc:sldMk cId="2146367516" sldId="262"/>
            <ac:spMk id="72" creationId="{D6F8DAEA-834B-447A-ADB2-EE99C56BA4B5}"/>
          </ac:spMkLst>
        </pc:spChg>
        <pc:spChg chg="add mod ord">
          <ac:chgData name="Yikai Luo" userId="00052d38854b22bc" providerId="LiveId" clId="{F6BB77BF-4107-4EF7-A5CE-B9B459F56B65}" dt="2018-10-07T05:27:57.873" v="2390" actId="164"/>
          <ac:spMkLst>
            <pc:docMk/>
            <pc:sldMk cId="2146367516" sldId="262"/>
            <ac:spMk id="73" creationId="{38EC8F63-A3E5-47A5-995F-2AB120CC97FA}"/>
          </ac:spMkLst>
        </pc:spChg>
        <pc:spChg chg="add mod">
          <ac:chgData name="Yikai Luo" userId="00052d38854b22bc" providerId="LiveId" clId="{F6BB77BF-4107-4EF7-A5CE-B9B459F56B65}" dt="2018-10-07T05:28:45.738" v="2406" actId="164"/>
          <ac:spMkLst>
            <pc:docMk/>
            <pc:sldMk cId="2146367516" sldId="262"/>
            <ac:spMk id="76" creationId="{96ED4C93-68C3-4E28-A86F-12C33B7C285A}"/>
          </ac:spMkLst>
        </pc:spChg>
        <pc:spChg chg="add mod">
          <ac:chgData name="Yikai Luo" userId="00052d38854b22bc" providerId="LiveId" clId="{F6BB77BF-4107-4EF7-A5CE-B9B459F56B65}" dt="2018-10-07T05:28:45.738" v="2406" actId="164"/>
          <ac:spMkLst>
            <pc:docMk/>
            <pc:sldMk cId="2146367516" sldId="262"/>
            <ac:spMk id="77" creationId="{9223DB09-F5B3-49D4-8AC9-1B1C9F16F017}"/>
          </ac:spMkLst>
        </pc:spChg>
        <pc:spChg chg="add mod">
          <ac:chgData name="Yikai Luo" userId="00052d38854b22bc" providerId="LiveId" clId="{F6BB77BF-4107-4EF7-A5CE-B9B459F56B65}" dt="2018-10-07T05:28:45.738" v="2406" actId="164"/>
          <ac:spMkLst>
            <pc:docMk/>
            <pc:sldMk cId="2146367516" sldId="262"/>
            <ac:spMk id="78" creationId="{C7F66BAC-E49A-4DF8-9A23-F7F4FFBDDBC2}"/>
          </ac:spMkLst>
        </pc:spChg>
        <pc:grpChg chg="add mod">
          <ac:chgData name="Yikai Luo" userId="00052d38854b22bc" providerId="LiveId" clId="{F6BB77BF-4107-4EF7-A5CE-B9B459F56B65}" dt="2018-10-07T05:02:21.721" v="2030" actId="1076"/>
          <ac:grpSpMkLst>
            <pc:docMk/>
            <pc:sldMk cId="2146367516" sldId="262"/>
            <ac:grpSpMk id="17" creationId="{6A63550C-B31B-4DB0-BD26-3AEB4727AD12}"/>
          </ac:grpSpMkLst>
        </pc:grpChg>
        <pc:grpChg chg="add del mod">
          <ac:chgData name="Yikai Luo" userId="00052d38854b22bc" providerId="LiveId" clId="{F6BB77BF-4107-4EF7-A5CE-B9B459F56B65}" dt="2018-10-07T05:21:53.604" v="2262" actId="478"/>
          <ac:grpSpMkLst>
            <pc:docMk/>
            <pc:sldMk cId="2146367516" sldId="262"/>
            <ac:grpSpMk id="45" creationId="{F83D469D-B910-4EC3-91D1-66834F54D61B}"/>
          </ac:grpSpMkLst>
        </pc:grpChg>
        <pc:grpChg chg="add del mod">
          <ac:chgData name="Yikai Luo" userId="00052d38854b22bc" providerId="LiveId" clId="{F6BB77BF-4107-4EF7-A5CE-B9B459F56B65}" dt="2018-10-07T05:21:52.231" v="2261" actId="478"/>
          <ac:grpSpMkLst>
            <pc:docMk/>
            <pc:sldMk cId="2146367516" sldId="262"/>
            <ac:grpSpMk id="46" creationId="{F994636E-FC5B-46BE-B48E-BC1DBA2EBF94}"/>
          </ac:grpSpMkLst>
        </pc:grpChg>
        <pc:grpChg chg="add mod">
          <ac:chgData name="Yikai Luo" userId="00052d38854b22bc" providerId="LiveId" clId="{F6BB77BF-4107-4EF7-A5CE-B9B459F56B65}" dt="2018-10-07T05:29:21.228" v="2439" actId="1038"/>
          <ac:grpSpMkLst>
            <pc:docMk/>
            <pc:sldMk cId="2146367516" sldId="262"/>
            <ac:grpSpMk id="74" creationId="{BD50C309-ABB3-4D95-9537-4CC841144031}"/>
          </ac:grpSpMkLst>
        </pc:grpChg>
        <pc:grpChg chg="add mod">
          <ac:chgData name="Yikai Luo" userId="00052d38854b22bc" providerId="LiveId" clId="{F6BB77BF-4107-4EF7-A5CE-B9B459F56B65}" dt="2018-10-07T05:29:21.228" v="2439" actId="1038"/>
          <ac:grpSpMkLst>
            <pc:docMk/>
            <pc:sldMk cId="2146367516" sldId="262"/>
            <ac:grpSpMk id="75" creationId="{CEFED0F6-1ECC-43E2-A733-978D1C43FEE0}"/>
          </ac:grpSpMkLst>
        </pc:grpChg>
        <pc:grpChg chg="add mod">
          <ac:chgData name="Yikai Luo" userId="00052d38854b22bc" providerId="LiveId" clId="{F6BB77BF-4107-4EF7-A5CE-B9B459F56B65}" dt="2018-10-07T05:29:21.228" v="2439" actId="1038"/>
          <ac:grpSpMkLst>
            <pc:docMk/>
            <pc:sldMk cId="2146367516" sldId="262"/>
            <ac:grpSpMk id="79" creationId="{484A099D-7ACA-4112-ACCF-6BAD6ED6E377}"/>
          </ac:grpSpMkLst>
        </pc:grpChg>
        <pc:picChg chg="add mod">
          <ac:chgData name="Yikai Luo" userId="00052d38854b22bc" providerId="LiveId" clId="{F6BB77BF-4107-4EF7-A5CE-B9B459F56B65}" dt="2018-10-07T05:01:49.110" v="2019" actId="1076"/>
          <ac:picMkLst>
            <pc:docMk/>
            <pc:sldMk cId="2146367516" sldId="262"/>
            <ac:picMk id="6" creationId="{279EA4CC-3E6D-4242-97E8-44D4D490865A}"/>
          </ac:picMkLst>
        </pc:picChg>
        <pc:picChg chg="add mod">
          <ac:chgData name="Yikai Luo" userId="00052d38854b22bc" providerId="LiveId" clId="{F6BB77BF-4107-4EF7-A5CE-B9B459F56B65}" dt="2018-10-07T05:01:17.944" v="2013" actId="1076"/>
          <ac:picMkLst>
            <pc:docMk/>
            <pc:sldMk cId="2146367516" sldId="262"/>
            <ac:picMk id="9" creationId="{D8A7625A-CD2C-417B-978D-2EE563E88678}"/>
          </ac:picMkLst>
        </pc:picChg>
        <pc:inkChg chg="add del">
          <ac:chgData name="Yikai Luo" userId="00052d38854b22bc" providerId="LiveId" clId="{F6BB77BF-4107-4EF7-A5CE-B9B459F56B65}" dt="2018-10-07T05:04:43.566" v="2041"/>
          <ac:inkMkLst>
            <pc:docMk/>
            <pc:sldMk cId="2146367516" sldId="262"/>
            <ac:inkMk id="19" creationId="{E370C706-79D1-4574-8CE4-2AB719DF5BB1}"/>
          </ac:inkMkLst>
        </pc:inkChg>
        <pc:inkChg chg="add del">
          <ac:chgData name="Yikai Luo" userId="00052d38854b22bc" providerId="LiveId" clId="{F6BB77BF-4107-4EF7-A5CE-B9B459F56B65}" dt="2018-10-07T05:05:00.948" v="2043"/>
          <ac:inkMkLst>
            <pc:docMk/>
            <pc:sldMk cId="2146367516" sldId="262"/>
            <ac:inkMk id="20" creationId="{852A52CD-67C6-48E2-8638-32D9C75D8CFA}"/>
          </ac:inkMkLst>
        </pc:inkChg>
        <pc:inkChg chg="add del">
          <ac:chgData name="Yikai Luo" userId="00052d38854b22bc" providerId="LiveId" clId="{F6BB77BF-4107-4EF7-A5CE-B9B459F56B65}" dt="2018-10-07T05:05:41.972" v="2045" actId="478"/>
          <ac:inkMkLst>
            <pc:docMk/>
            <pc:sldMk cId="2146367516" sldId="262"/>
            <ac:inkMk id="21" creationId="{1BD2F8D7-D64D-4CEA-BA61-4BEC95E87AA8}"/>
          </ac:inkMkLst>
        </pc:inkChg>
        <pc:inkChg chg="add del">
          <ac:chgData name="Yikai Luo" userId="00052d38854b22bc" providerId="LiveId" clId="{F6BB77BF-4107-4EF7-A5CE-B9B459F56B65}" dt="2018-10-07T05:08:59.927" v="2104"/>
          <ac:inkMkLst>
            <pc:docMk/>
            <pc:sldMk cId="2146367516" sldId="262"/>
            <ac:inkMk id="28" creationId="{DE35E4F2-5732-4EE9-8596-BD2E7218F049}"/>
          </ac:inkMkLst>
        </pc:inkChg>
        <pc:inkChg chg="add del">
          <ac:chgData name="Yikai Luo" userId="00052d38854b22bc" providerId="LiveId" clId="{F6BB77BF-4107-4EF7-A5CE-B9B459F56B65}" dt="2018-10-07T05:09:15.264" v="2106"/>
          <ac:inkMkLst>
            <pc:docMk/>
            <pc:sldMk cId="2146367516" sldId="262"/>
            <ac:inkMk id="29" creationId="{6C478691-E0B1-4A34-80CC-AAF98936015F}"/>
          </ac:inkMkLst>
        </pc:inkChg>
        <pc:inkChg chg="add mod">
          <ac:chgData name="Yikai Luo" userId="00052d38854b22bc" providerId="LiveId" clId="{F6BB77BF-4107-4EF7-A5CE-B9B459F56B65}" dt="2018-10-07T05:17:57.111" v="2205" actId="164"/>
          <ac:inkMkLst>
            <pc:docMk/>
            <pc:sldMk cId="2146367516" sldId="262"/>
            <ac:inkMk id="30" creationId="{879FE391-E51B-49E1-A887-46B7DEAA455B}"/>
          </ac:inkMkLst>
        </pc:inkChg>
        <pc:inkChg chg="add del">
          <ac:chgData name="Yikai Luo" userId="00052d38854b22bc" providerId="LiveId" clId="{F6BB77BF-4107-4EF7-A5CE-B9B459F56B65}" dt="2018-10-07T05:09:32.908" v="2109"/>
          <ac:inkMkLst>
            <pc:docMk/>
            <pc:sldMk cId="2146367516" sldId="262"/>
            <ac:inkMk id="31" creationId="{357CD61C-1639-4EA0-815C-BE869750F3C8}"/>
          </ac:inkMkLst>
        </pc:inkChg>
        <pc:inkChg chg="add del">
          <ac:chgData name="Yikai Luo" userId="00052d38854b22bc" providerId="LiveId" clId="{F6BB77BF-4107-4EF7-A5CE-B9B459F56B65}" dt="2018-10-07T05:10:06.945" v="2111"/>
          <ac:inkMkLst>
            <pc:docMk/>
            <pc:sldMk cId="2146367516" sldId="262"/>
            <ac:inkMk id="32" creationId="{86C9BB1B-CED7-43C8-86CE-A64D8E275E72}"/>
          </ac:inkMkLst>
        </pc:inkChg>
        <pc:inkChg chg="add del">
          <ac:chgData name="Yikai Luo" userId="00052d38854b22bc" providerId="LiveId" clId="{F6BB77BF-4107-4EF7-A5CE-B9B459F56B65}" dt="2018-10-07T05:10:13.010" v="2113"/>
          <ac:inkMkLst>
            <pc:docMk/>
            <pc:sldMk cId="2146367516" sldId="262"/>
            <ac:inkMk id="33" creationId="{6F306AD3-B6A2-4210-A214-89A5B278BEF9}"/>
          </ac:inkMkLst>
        </pc:inkChg>
        <pc:inkChg chg="add del">
          <ac:chgData name="Yikai Luo" userId="00052d38854b22bc" providerId="LiveId" clId="{F6BB77BF-4107-4EF7-A5CE-B9B459F56B65}" dt="2018-10-07T05:10:24.678" v="2115"/>
          <ac:inkMkLst>
            <pc:docMk/>
            <pc:sldMk cId="2146367516" sldId="262"/>
            <ac:inkMk id="34" creationId="{4B0DFCF2-D52D-4C89-80A6-F2476E863039}"/>
          </ac:inkMkLst>
        </pc:inkChg>
        <pc:inkChg chg="add del">
          <ac:chgData name="Yikai Luo" userId="00052d38854b22bc" providerId="LiveId" clId="{F6BB77BF-4107-4EF7-A5CE-B9B459F56B65}" dt="2018-10-07T05:10:31.405" v="2117"/>
          <ac:inkMkLst>
            <pc:docMk/>
            <pc:sldMk cId="2146367516" sldId="262"/>
            <ac:inkMk id="35" creationId="{2CAF83E9-F7E5-40A5-88A4-DAEFC9A16A42}"/>
          </ac:inkMkLst>
        </pc:inkChg>
        <pc:inkChg chg="add del">
          <ac:chgData name="Yikai Luo" userId="00052d38854b22bc" providerId="LiveId" clId="{F6BB77BF-4107-4EF7-A5CE-B9B459F56B65}" dt="2018-10-07T05:10:39.661" v="2121"/>
          <ac:inkMkLst>
            <pc:docMk/>
            <pc:sldMk cId="2146367516" sldId="262"/>
            <ac:inkMk id="36" creationId="{3648CC3D-453D-4066-B958-B4D03278DF19}"/>
          </ac:inkMkLst>
        </pc:inkChg>
        <pc:inkChg chg="add del">
          <ac:chgData name="Yikai Luo" userId="00052d38854b22bc" providerId="LiveId" clId="{F6BB77BF-4107-4EF7-A5CE-B9B459F56B65}" dt="2018-10-07T05:10:39.660" v="2120"/>
          <ac:inkMkLst>
            <pc:docMk/>
            <pc:sldMk cId="2146367516" sldId="262"/>
            <ac:inkMk id="37" creationId="{C1F26E3C-1984-4550-8DEC-76EEDCE88A09}"/>
          </ac:inkMkLst>
        </pc:inkChg>
        <pc:inkChg chg="add del">
          <ac:chgData name="Yikai Luo" userId="00052d38854b22bc" providerId="LiveId" clId="{F6BB77BF-4107-4EF7-A5CE-B9B459F56B65}" dt="2018-10-07T05:10:52.691" v="2124"/>
          <ac:inkMkLst>
            <pc:docMk/>
            <pc:sldMk cId="2146367516" sldId="262"/>
            <ac:inkMk id="38" creationId="{4A1BE79B-C260-4AA5-8ADE-8C667891EDFE}"/>
          </ac:inkMkLst>
        </pc:inkChg>
        <pc:inkChg chg="add del">
          <ac:chgData name="Yikai Luo" userId="00052d38854b22bc" providerId="LiveId" clId="{F6BB77BF-4107-4EF7-A5CE-B9B459F56B65}" dt="2018-10-07T05:10:52.691" v="2124"/>
          <ac:inkMkLst>
            <pc:docMk/>
            <pc:sldMk cId="2146367516" sldId="262"/>
            <ac:inkMk id="39" creationId="{A08F8284-8366-40FD-9CEC-CB73310F4C64}"/>
          </ac:inkMkLst>
        </pc:inkChg>
        <pc:inkChg chg="add mod topLvl">
          <ac:chgData name="Yikai Luo" userId="00052d38854b22bc" providerId="LiveId" clId="{F6BB77BF-4107-4EF7-A5CE-B9B459F56B65}" dt="2018-10-07T05:19:40.909" v="2222" actId="165"/>
          <ac:inkMkLst>
            <pc:docMk/>
            <pc:sldMk cId="2146367516" sldId="262"/>
            <ac:inkMk id="40" creationId="{0A75BC27-1913-4FB9-9F60-764B86544727}"/>
          </ac:inkMkLst>
        </pc:inkChg>
        <pc:inkChg chg="add del">
          <ac:chgData name="Yikai Luo" userId="00052d38854b22bc" providerId="LiveId" clId="{F6BB77BF-4107-4EF7-A5CE-B9B459F56B65}" dt="2018-10-07T05:22:35.307" v="2264"/>
          <ac:inkMkLst>
            <pc:docMk/>
            <pc:sldMk cId="2146367516" sldId="262"/>
            <ac:inkMk id="47" creationId="{9B20C957-F711-4B84-940A-82A1762E10E9}"/>
          </ac:inkMkLst>
        </pc:inkChg>
        <pc:inkChg chg="add del">
          <ac:chgData name="Yikai Luo" userId="00052d38854b22bc" providerId="LiveId" clId="{F6BB77BF-4107-4EF7-A5CE-B9B459F56B65}" dt="2018-10-07T05:22:47.655" v="2266"/>
          <ac:inkMkLst>
            <pc:docMk/>
            <pc:sldMk cId="2146367516" sldId="262"/>
            <ac:inkMk id="48" creationId="{D4852B52-83F7-4B06-A17A-D2CF43E0A97D}"/>
          </ac:inkMkLst>
        </pc:inkChg>
        <pc:inkChg chg="add del">
          <ac:chgData name="Yikai Luo" userId="00052d38854b22bc" providerId="LiveId" clId="{F6BB77BF-4107-4EF7-A5CE-B9B459F56B65}" dt="2018-10-07T05:22:56.386" v="2268"/>
          <ac:inkMkLst>
            <pc:docMk/>
            <pc:sldMk cId="2146367516" sldId="262"/>
            <ac:inkMk id="49" creationId="{BE7296CE-C80E-4A7A-896B-6282452E6952}"/>
          </ac:inkMkLst>
        </pc:inkChg>
        <pc:inkChg chg="add del">
          <ac:chgData name="Yikai Luo" userId="00052d38854b22bc" providerId="LiveId" clId="{F6BB77BF-4107-4EF7-A5CE-B9B459F56B65}" dt="2018-10-07T05:23:00.401" v="2270"/>
          <ac:inkMkLst>
            <pc:docMk/>
            <pc:sldMk cId="2146367516" sldId="262"/>
            <ac:inkMk id="50" creationId="{14BCC509-7478-477D-B9B2-0CBD9E2EFA30}"/>
          </ac:inkMkLst>
        </pc:inkChg>
        <pc:inkChg chg="add del">
          <ac:chgData name="Yikai Luo" userId="00052d38854b22bc" providerId="LiveId" clId="{F6BB77BF-4107-4EF7-A5CE-B9B459F56B65}" dt="2018-10-07T05:23:13.934" v="2272"/>
          <ac:inkMkLst>
            <pc:docMk/>
            <pc:sldMk cId="2146367516" sldId="262"/>
            <ac:inkMk id="51" creationId="{DA96642A-2A0B-4F32-9BF7-5F9129024ACF}"/>
          </ac:inkMkLst>
        </pc:inkChg>
        <pc:inkChg chg="add del">
          <ac:chgData name="Yikai Luo" userId="00052d38854b22bc" providerId="LiveId" clId="{F6BB77BF-4107-4EF7-A5CE-B9B459F56B65}" dt="2018-10-07T05:23:23.859" v="2274"/>
          <ac:inkMkLst>
            <pc:docMk/>
            <pc:sldMk cId="2146367516" sldId="262"/>
            <ac:inkMk id="52" creationId="{19206348-A5B6-4975-AAEE-7025D1D241C2}"/>
          </ac:inkMkLst>
        </pc:inkChg>
        <pc:inkChg chg="add del">
          <ac:chgData name="Yikai Luo" userId="00052d38854b22bc" providerId="LiveId" clId="{F6BB77BF-4107-4EF7-A5CE-B9B459F56B65}" dt="2018-10-07T05:23:40.475" v="2276"/>
          <ac:inkMkLst>
            <pc:docMk/>
            <pc:sldMk cId="2146367516" sldId="262"/>
            <ac:inkMk id="53" creationId="{FDFC9AA4-AA76-4FDD-9196-481767717194}"/>
          </ac:inkMkLst>
        </pc:inkChg>
        <pc:inkChg chg="add del">
          <ac:chgData name="Yikai Luo" userId="00052d38854b22bc" providerId="LiveId" clId="{F6BB77BF-4107-4EF7-A5CE-B9B459F56B65}" dt="2018-10-07T05:23:44.952" v="2278"/>
          <ac:inkMkLst>
            <pc:docMk/>
            <pc:sldMk cId="2146367516" sldId="262"/>
            <ac:inkMk id="54" creationId="{C6BEA2FF-D37A-40BF-9CFF-CD1290295C7C}"/>
          </ac:inkMkLst>
        </pc:inkChg>
        <pc:inkChg chg="add del">
          <ac:chgData name="Yikai Luo" userId="00052d38854b22bc" providerId="LiveId" clId="{F6BB77BF-4107-4EF7-A5CE-B9B459F56B65}" dt="2018-10-07T05:23:49.953" v="2280"/>
          <ac:inkMkLst>
            <pc:docMk/>
            <pc:sldMk cId="2146367516" sldId="262"/>
            <ac:inkMk id="55" creationId="{0578A454-B8E8-47DE-8DA9-6C9276342254}"/>
          </ac:inkMkLst>
        </pc:inkChg>
        <pc:inkChg chg="add del">
          <ac:chgData name="Yikai Luo" userId="00052d38854b22bc" providerId="LiveId" clId="{F6BB77BF-4107-4EF7-A5CE-B9B459F56B65}" dt="2018-10-07T05:23:55.874" v="2282"/>
          <ac:inkMkLst>
            <pc:docMk/>
            <pc:sldMk cId="2146367516" sldId="262"/>
            <ac:inkMk id="56" creationId="{5D01BD79-949F-4302-89B9-059824DD15BE}"/>
          </ac:inkMkLst>
        </pc:inkChg>
        <pc:inkChg chg="add del">
          <ac:chgData name="Yikai Luo" userId="00052d38854b22bc" providerId="LiveId" clId="{F6BB77BF-4107-4EF7-A5CE-B9B459F56B65}" dt="2018-10-07T05:23:59.467" v="2284"/>
          <ac:inkMkLst>
            <pc:docMk/>
            <pc:sldMk cId="2146367516" sldId="262"/>
            <ac:inkMk id="57" creationId="{31417646-F322-47CC-9B84-F011329398C0}"/>
          </ac:inkMkLst>
        </pc:inkChg>
        <pc:inkChg chg="add mod">
          <ac:chgData name="Yikai Luo" userId="00052d38854b22bc" providerId="LiveId" clId="{F6BB77BF-4107-4EF7-A5CE-B9B459F56B65}" dt="2018-10-07T05:27:52.330" v="2389" actId="164"/>
          <ac:inkMkLst>
            <pc:docMk/>
            <pc:sldMk cId="2146367516" sldId="262"/>
            <ac:inkMk id="58" creationId="{EF0D1AA9-7686-4F7C-B69F-267113984F34}"/>
          </ac:inkMkLst>
        </pc:inkChg>
        <pc:inkChg chg="add del">
          <ac:chgData name="Yikai Luo" userId="00052d38854b22bc" providerId="LiveId" clId="{F6BB77BF-4107-4EF7-A5CE-B9B459F56B65}" dt="2018-10-07T05:24:40.153" v="2287"/>
          <ac:inkMkLst>
            <pc:docMk/>
            <pc:sldMk cId="2146367516" sldId="262"/>
            <ac:inkMk id="59" creationId="{3F4610D5-DB53-4568-B144-ED342D0BEB27}"/>
          </ac:inkMkLst>
        </pc:inkChg>
        <pc:inkChg chg="add del">
          <ac:chgData name="Yikai Luo" userId="00052d38854b22bc" providerId="LiveId" clId="{F6BB77BF-4107-4EF7-A5CE-B9B459F56B65}" dt="2018-10-07T05:24:54.515" v="2290"/>
          <ac:inkMkLst>
            <pc:docMk/>
            <pc:sldMk cId="2146367516" sldId="262"/>
            <ac:inkMk id="60" creationId="{1024016C-65D9-4FA2-9D8C-9571E416AE96}"/>
          </ac:inkMkLst>
        </pc:inkChg>
        <pc:inkChg chg="add del">
          <ac:chgData name="Yikai Luo" userId="00052d38854b22bc" providerId="LiveId" clId="{F6BB77BF-4107-4EF7-A5CE-B9B459F56B65}" dt="2018-10-07T05:24:54.515" v="2290"/>
          <ac:inkMkLst>
            <pc:docMk/>
            <pc:sldMk cId="2146367516" sldId="262"/>
            <ac:inkMk id="61" creationId="{4A01958D-EB97-4ACF-872B-101B2540367C}"/>
          </ac:inkMkLst>
        </pc:inkChg>
        <pc:inkChg chg="add del">
          <ac:chgData name="Yikai Luo" userId="00052d38854b22bc" providerId="LiveId" clId="{F6BB77BF-4107-4EF7-A5CE-B9B459F56B65}" dt="2018-10-07T05:24:55.812" v="2292"/>
          <ac:inkMkLst>
            <pc:docMk/>
            <pc:sldMk cId="2146367516" sldId="262"/>
            <ac:inkMk id="62" creationId="{29271FAF-16A7-435F-9BCA-F67CB6640FBB}"/>
          </ac:inkMkLst>
        </pc:inkChg>
        <pc:inkChg chg="add del">
          <ac:chgData name="Yikai Luo" userId="00052d38854b22bc" providerId="LiveId" clId="{F6BB77BF-4107-4EF7-A5CE-B9B459F56B65}" dt="2018-10-07T05:24:55.812" v="2292"/>
          <ac:inkMkLst>
            <pc:docMk/>
            <pc:sldMk cId="2146367516" sldId="262"/>
            <ac:inkMk id="63" creationId="{2318A9FF-813D-407F-B36F-38528DBE01F1}"/>
          </ac:inkMkLst>
        </pc:inkChg>
        <pc:inkChg chg="add del">
          <ac:chgData name="Yikai Luo" userId="00052d38854b22bc" providerId="LiveId" clId="{F6BB77BF-4107-4EF7-A5CE-B9B459F56B65}" dt="2018-10-07T05:24:56.795" v="2294"/>
          <ac:inkMkLst>
            <pc:docMk/>
            <pc:sldMk cId="2146367516" sldId="262"/>
            <ac:inkMk id="64" creationId="{E9905FC5-3C99-4BEC-B81D-9B55A674133F}"/>
          </ac:inkMkLst>
        </pc:inkChg>
        <pc:inkChg chg="add del">
          <ac:chgData name="Yikai Luo" userId="00052d38854b22bc" providerId="LiveId" clId="{F6BB77BF-4107-4EF7-A5CE-B9B459F56B65}" dt="2018-10-07T05:24:56.795" v="2294"/>
          <ac:inkMkLst>
            <pc:docMk/>
            <pc:sldMk cId="2146367516" sldId="262"/>
            <ac:inkMk id="65" creationId="{A8C8D265-2354-4128-9995-56C46373179C}"/>
          </ac:inkMkLst>
        </pc:inkChg>
        <pc:inkChg chg="add del">
          <ac:chgData name="Yikai Luo" userId="00052d38854b22bc" providerId="LiveId" clId="{F6BB77BF-4107-4EF7-A5CE-B9B459F56B65}" dt="2018-10-07T05:25:06.381" v="2296"/>
          <ac:inkMkLst>
            <pc:docMk/>
            <pc:sldMk cId="2146367516" sldId="262"/>
            <ac:inkMk id="66" creationId="{3A1948D6-43FB-4E7A-96EB-2C92408D98E9}"/>
          </ac:inkMkLst>
        </pc:inkChg>
        <pc:inkChg chg="add del">
          <ac:chgData name="Yikai Luo" userId="00052d38854b22bc" providerId="LiveId" clId="{F6BB77BF-4107-4EF7-A5CE-B9B459F56B65}" dt="2018-10-07T05:25:06.381" v="2296"/>
          <ac:inkMkLst>
            <pc:docMk/>
            <pc:sldMk cId="2146367516" sldId="262"/>
            <ac:inkMk id="67" creationId="{05C3E8F8-CBB2-4332-B806-02D03C0B7004}"/>
          </ac:inkMkLst>
        </pc:inkChg>
        <pc:inkChg chg="add mod">
          <ac:chgData name="Yikai Luo" userId="00052d38854b22bc" providerId="LiveId" clId="{F6BB77BF-4107-4EF7-A5CE-B9B459F56B65}" dt="2018-10-07T05:27:57.873" v="2390" actId="164"/>
          <ac:inkMkLst>
            <pc:docMk/>
            <pc:sldMk cId="2146367516" sldId="262"/>
            <ac:inkMk id="68" creationId="{BDD9917B-093F-412D-A592-9828CFB194AF}"/>
          </ac:inkMkLst>
        </pc:inkChg>
        <pc:cxnChg chg="add mod">
          <ac:chgData name="Yikai Luo" userId="00052d38854b22bc" providerId="LiveId" clId="{F6BB77BF-4107-4EF7-A5CE-B9B459F56B65}" dt="2018-10-07T05:12:54.870" v="2140" actId="1582"/>
          <ac:cxnSpMkLst>
            <pc:docMk/>
            <pc:sldMk cId="2146367516" sldId="262"/>
            <ac:cxnSpMk id="12" creationId="{382D03D7-DC67-425F-8C62-AA21AD66FD15}"/>
          </ac:cxnSpMkLst>
        </pc:cxnChg>
        <pc:cxnChg chg="add mod">
          <ac:chgData name="Yikai Luo" userId="00052d38854b22bc" providerId="LiveId" clId="{F6BB77BF-4107-4EF7-A5CE-B9B459F56B65}" dt="2018-10-07T05:12:49.262" v="2139" actId="1582"/>
          <ac:cxnSpMkLst>
            <pc:docMk/>
            <pc:sldMk cId="2146367516" sldId="262"/>
            <ac:cxnSpMk id="13" creationId="{D097D67C-F2BA-4651-AC71-9E768AB3AAB7}"/>
          </ac:cxnSpMkLst>
        </pc:cxnChg>
        <pc:cxnChg chg="add mod">
          <ac:chgData name="Yikai Luo" userId="00052d38854b22bc" providerId="LiveId" clId="{F6BB77BF-4107-4EF7-A5CE-B9B459F56B65}" dt="2018-10-07T05:13:00.657" v="2141" actId="1582"/>
          <ac:cxnSpMkLst>
            <pc:docMk/>
            <pc:sldMk cId="2146367516" sldId="262"/>
            <ac:cxnSpMk id="15" creationId="{9EA2681A-23EE-4213-93AB-3046F2EB003B}"/>
          </ac:cxnSpMkLst>
        </pc:cxnChg>
      </pc:sldChg>
      <pc:sldChg chg="addSp delSp modSp add modTransition modAnim">
        <pc:chgData name="Yikai Luo" userId="00052d38854b22bc" providerId="LiveId" clId="{F6BB77BF-4107-4EF7-A5CE-B9B459F56B65}" dt="2018-10-07T05:58:34.597" v="2846"/>
        <pc:sldMkLst>
          <pc:docMk/>
          <pc:sldMk cId="2567841937" sldId="263"/>
        </pc:sldMkLst>
        <pc:spChg chg="add del mod">
          <ac:chgData name="Yikai Luo" userId="00052d38854b22bc" providerId="LiveId" clId="{F6BB77BF-4107-4EF7-A5CE-B9B459F56B65}" dt="2018-10-07T05:21:46.671" v="2260" actId="478"/>
          <ac:spMkLst>
            <pc:docMk/>
            <pc:sldMk cId="2567841937" sldId="263"/>
            <ac:spMk id="2" creationId="{1F75A179-242A-47F9-B3DD-36DAFAC84BE2}"/>
          </ac:spMkLst>
        </pc:spChg>
        <pc:spChg chg="del">
          <ac:chgData name="Yikai Luo" userId="00052d38854b22bc" providerId="LiveId" clId="{F6BB77BF-4107-4EF7-A5CE-B9B459F56B65}" dt="2018-10-07T03:07:49.376" v="1505" actId="478"/>
          <ac:spMkLst>
            <pc:docMk/>
            <pc:sldMk cId="2567841937" sldId="263"/>
            <ac:spMk id="3" creationId="{AD333D3F-F32C-4496-9452-572E00B2A5C6}"/>
          </ac:spMkLst>
        </pc:spChg>
        <pc:spChg chg="del">
          <ac:chgData name="Yikai Luo" userId="00052d38854b22bc" providerId="LiveId" clId="{F6BB77BF-4107-4EF7-A5CE-B9B459F56B65}" dt="2018-10-07T03:07:49.376" v="1505" actId="478"/>
          <ac:spMkLst>
            <pc:docMk/>
            <pc:sldMk cId="2567841937" sldId="263"/>
            <ac:spMk id="4" creationId="{44DBA076-8329-4268-AE25-BB4634C335B9}"/>
          </ac:spMkLst>
        </pc:spChg>
        <pc:spChg chg="add del mod ord">
          <ac:chgData name="Yikai Luo" userId="00052d38854b22bc" providerId="LiveId" clId="{F6BB77BF-4107-4EF7-A5CE-B9B459F56B65}" dt="2018-10-07T05:21:46.671" v="2260" actId="478"/>
          <ac:spMkLst>
            <pc:docMk/>
            <pc:sldMk cId="2567841937" sldId="263"/>
            <ac:spMk id="10" creationId="{0EE4F3B8-C2F2-4733-B1B7-6AE47C41CA11}"/>
          </ac:spMkLst>
        </pc:spChg>
        <pc:spChg chg="add mod ord">
          <ac:chgData name="Yikai Luo" userId="00052d38854b22bc" providerId="LiveId" clId="{F6BB77BF-4107-4EF7-A5CE-B9B459F56B65}" dt="2018-10-07T05:30:27.533" v="2449" actId="14100"/>
          <ac:spMkLst>
            <pc:docMk/>
            <pc:sldMk cId="2567841937" sldId="263"/>
            <ac:spMk id="12" creationId="{86C0D1A2-96E0-43F6-B7B5-A3D73C242E64}"/>
          </ac:spMkLst>
        </pc:spChg>
        <pc:spChg chg="mod topLvl">
          <ac:chgData name="Yikai Luo" userId="00052d38854b22bc" providerId="LiveId" clId="{F6BB77BF-4107-4EF7-A5CE-B9B459F56B65}" dt="2018-10-07T05:35:20.496" v="2561" actId="1035"/>
          <ac:spMkLst>
            <pc:docMk/>
            <pc:sldMk cId="2567841937" sldId="263"/>
            <ac:spMk id="20" creationId="{441193F6-3E14-4671-B9F6-77023E1E7A7C}"/>
          </ac:spMkLst>
        </pc:spChg>
        <pc:spChg chg="mod topLvl">
          <ac:chgData name="Yikai Luo" userId="00052d38854b22bc" providerId="LiveId" clId="{F6BB77BF-4107-4EF7-A5CE-B9B459F56B65}" dt="2018-10-07T05:35:20.496" v="2561" actId="1035"/>
          <ac:spMkLst>
            <pc:docMk/>
            <pc:sldMk cId="2567841937" sldId="263"/>
            <ac:spMk id="21" creationId="{4770DEFE-D5B9-4E64-BB4B-1877B2360A09}"/>
          </ac:spMkLst>
        </pc:spChg>
        <pc:spChg chg="mod ord topLvl">
          <ac:chgData name="Yikai Luo" userId="00052d38854b22bc" providerId="LiveId" clId="{F6BB77BF-4107-4EF7-A5CE-B9B459F56B65}" dt="2018-10-07T05:35:20.496" v="2561" actId="1035"/>
          <ac:spMkLst>
            <pc:docMk/>
            <pc:sldMk cId="2567841937" sldId="263"/>
            <ac:spMk id="22" creationId="{0FA8689A-B2B0-4A25-BCB6-57806886C442}"/>
          </ac:spMkLst>
        </pc:spChg>
        <pc:spChg chg="add del mod">
          <ac:chgData name="Yikai Luo" userId="00052d38854b22bc" providerId="LiveId" clId="{F6BB77BF-4107-4EF7-A5CE-B9B459F56B65}" dt="2018-10-07T05:31:23.377" v="2457" actId="478"/>
          <ac:spMkLst>
            <pc:docMk/>
            <pc:sldMk cId="2567841937" sldId="263"/>
            <ac:spMk id="24" creationId="{FA6B2A1F-14E0-46EB-84C0-3B8900BBC684}"/>
          </ac:spMkLst>
        </pc:spChg>
        <pc:spChg chg="add mod">
          <ac:chgData name="Yikai Luo" userId="00052d38854b22bc" providerId="LiveId" clId="{F6BB77BF-4107-4EF7-A5CE-B9B459F56B65}" dt="2018-10-07T05:35:34.850" v="2577" actId="1076"/>
          <ac:spMkLst>
            <pc:docMk/>
            <pc:sldMk cId="2567841937" sldId="263"/>
            <ac:spMk id="40" creationId="{21568607-828C-4F2B-98C4-435A146EBD11}"/>
          </ac:spMkLst>
        </pc:spChg>
        <pc:spChg chg="add mod">
          <ac:chgData name="Yikai Luo" userId="00052d38854b22bc" providerId="LiveId" clId="{F6BB77BF-4107-4EF7-A5CE-B9B459F56B65}" dt="2018-10-07T05:35:38.657" v="2586" actId="1036"/>
          <ac:spMkLst>
            <pc:docMk/>
            <pc:sldMk cId="2567841937" sldId="263"/>
            <ac:spMk id="41" creationId="{DFEF6419-726B-41E0-977C-245C6112266D}"/>
          </ac:spMkLst>
        </pc:spChg>
        <pc:spChg chg="add mod topLvl">
          <ac:chgData name="Yikai Luo" userId="00052d38854b22bc" providerId="LiveId" clId="{F6BB77BF-4107-4EF7-A5CE-B9B459F56B65}" dt="2018-10-07T05:44:54.675" v="2712" actId="207"/>
          <ac:spMkLst>
            <pc:docMk/>
            <pc:sldMk cId="2567841937" sldId="263"/>
            <ac:spMk id="49" creationId="{E7591B75-7CE3-4077-9743-3AE3379B0005}"/>
          </ac:spMkLst>
        </pc:spChg>
        <pc:grpChg chg="add del mod">
          <ac:chgData name="Yikai Luo" userId="00052d38854b22bc" providerId="LiveId" clId="{F6BB77BF-4107-4EF7-A5CE-B9B459F56B65}" dt="2018-10-07T05:30:58.016" v="2450" actId="478"/>
          <ac:grpSpMkLst>
            <pc:docMk/>
            <pc:sldMk cId="2567841937" sldId="263"/>
            <ac:grpSpMk id="13" creationId="{6C46C218-7F43-4CE2-9038-DDD1BC4A7C64}"/>
          </ac:grpSpMkLst>
        </pc:grpChg>
        <pc:grpChg chg="add mod">
          <ac:chgData name="Yikai Luo" userId="00052d38854b22bc" providerId="LiveId" clId="{F6BB77BF-4107-4EF7-A5CE-B9B459F56B65}" dt="2018-10-07T05:35:26.117" v="2575" actId="1038"/>
          <ac:grpSpMkLst>
            <pc:docMk/>
            <pc:sldMk cId="2567841937" sldId="263"/>
            <ac:grpSpMk id="14" creationId="{7D177442-5025-4E31-A90E-59FBE72F0E4F}"/>
          </ac:grpSpMkLst>
        </pc:grpChg>
        <pc:grpChg chg="add del mod">
          <ac:chgData name="Yikai Luo" userId="00052d38854b22bc" providerId="LiveId" clId="{F6BB77BF-4107-4EF7-A5CE-B9B459F56B65}" dt="2018-10-07T05:31:26.819" v="2458" actId="165"/>
          <ac:grpSpMkLst>
            <pc:docMk/>
            <pc:sldMk cId="2567841937" sldId="263"/>
            <ac:grpSpMk id="19" creationId="{FE7F9859-3705-4ABC-B46C-04A46080711E}"/>
          </ac:grpSpMkLst>
        </pc:grpChg>
        <pc:grpChg chg="add mod">
          <ac:chgData name="Yikai Luo" userId="00052d38854b22bc" providerId="LiveId" clId="{F6BB77BF-4107-4EF7-A5CE-B9B459F56B65}" dt="2018-10-07T05:34:07.587" v="2488" actId="164"/>
          <ac:grpSpMkLst>
            <pc:docMk/>
            <pc:sldMk cId="2567841937" sldId="263"/>
            <ac:grpSpMk id="39" creationId="{813877C1-0C1F-4799-881D-982327F91D8D}"/>
          </ac:grpSpMkLst>
        </pc:grpChg>
        <pc:grpChg chg="add del mod">
          <ac:chgData name="Yikai Luo" userId="00052d38854b22bc" providerId="LiveId" clId="{F6BB77BF-4107-4EF7-A5CE-B9B459F56B65}" dt="2018-10-07T05:42:07.244" v="2703" actId="165"/>
          <ac:grpSpMkLst>
            <pc:docMk/>
            <pc:sldMk cId="2567841937" sldId="263"/>
            <ac:grpSpMk id="50" creationId="{2E079977-99AA-456B-9798-FDD4E819F501}"/>
          </ac:grpSpMkLst>
        </pc:grpChg>
        <pc:picChg chg="add mod">
          <ac:chgData name="Yikai Luo" userId="00052d38854b22bc" providerId="LiveId" clId="{F6BB77BF-4107-4EF7-A5CE-B9B459F56B65}" dt="2018-10-07T05:36:43.610" v="2593" actId="1076"/>
          <ac:picMkLst>
            <pc:docMk/>
            <pc:sldMk cId="2567841937" sldId="263"/>
            <ac:picMk id="43" creationId="{36B6D593-18CD-4FA1-BFF1-A43D7051C72F}"/>
          </ac:picMkLst>
        </pc:picChg>
        <pc:picChg chg="add mod">
          <ac:chgData name="Yikai Luo" userId="00052d38854b22bc" providerId="LiveId" clId="{F6BB77BF-4107-4EF7-A5CE-B9B459F56B65}" dt="2018-10-07T05:37:03.798" v="2598" actId="1076"/>
          <ac:picMkLst>
            <pc:docMk/>
            <pc:sldMk cId="2567841937" sldId="263"/>
            <ac:picMk id="45" creationId="{1E11CC12-BA63-443E-AAF0-C8806CB537DC}"/>
          </ac:picMkLst>
        </pc:picChg>
        <pc:picChg chg="add mod">
          <ac:chgData name="Yikai Luo" userId="00052d38854b22bc" providerId="LiveId" clId="{F6BB77BF-4107-4EF7-A5CE-B9B459F56B65}" dt="2018-10-07T05:37:05.071" v="2599" actId="1076"/>
          <ac:picMkLst>
            <pc:docMk/>
            <pc:sldMk cId="2567841937" sldId="263"/>
            <ac:picMk id="46" creationId="{4293F09D-7DCB-4E01-868E-77DB250E24E2}"/>
          </ac:picMkLst>
        </pc:picChg>
        <pc:picChg chg="add mod topLvl">
          <ac:chgData name="Yikai Luo" userId="00052d38854b22bc" providerId="LiveId" clId="{F6BB77BF-4107-4EF7-A5CE-B9B459F56B65}" dt="2018-10-07T05:42:07.244" v="2703" actId="165"/>
          <ac:picMkLst>
            <pc:docMk/>
            <pc:sldMk cId="2567841937" sldId="263"/>
            <ac:picMk id="48" creationId="{8FA3F62A-5361-44AF-8F5C-00B366293076}"/>
          </ac:picMkLst>
        </pc:picChg>
        <pc:inkChg chg="add del mod">
          <ac:chgData name="Yikai Luo" userId="00052d38854b22bc" providerId="LiveId" clId="{F6BB77BF-4107-4EF7-A5CE-B9B459F56B65}" dt="2018-10-07T05:21:46.671" v="2260" actId="478"/>
          <ac:inkMkLst>
            <pc:docMk/>
            <pc:sldMk cId="2567841937" sldId="263"/>
            <ac:inkMk id="6" creationId="{ED7EC73A-DDE2-4B8C-9122-0F122AC567F0}"/>
          </ac:inkMkLst>
        </pc:inkChg>
        <pc:inkChg chg="add del">
          <ac:chgData name="Yikai Luo" userId="00052d38854b22bc" providerId="LiveId" clId="{F6BB77BF-4107-4EF7-A5CE-B9B459F56B65}" dt="2018-10-07T05:19:25.939" v="2218"/>
          <ac:inkMkLst>
            <pc:docMk/>
            <pc:sldMk cId="2567841937" sldId="263"/>
            <ac:inkMk id="7" creationId="{21E5E88F-A091-496D-88A3-0D3FD457823E}"/>
          </ac:inkMkLst>
        </pc:inkChg>
        <pc:inkChg chg="add del">
          <ac:chgData name="Yikai Luo" userId="00052d38854b22bc" providerId="LiveId" clId="{F6BB77BF-4107-4EF7-A5CE-B9B459F56B65}" dt="2018-10-07T05:19:32.572" v="2220"/>
          <ac:inkMkLst>
            <pc:docMk/>
            <pc:sldMk cId="2567841937" sldId="263"/>
            <ac:inkMk id="9" creationId="{7BE0DA3D-3B7C-49D2-9C28-632EE7613FA8}"/>
          </ac:inkMkLst>
        </pc:inkChg>
        <pc:inkChg chg="add mod">
          <ac:chgData name="Yikai Luo" userId="00052d38854b22bc" providerId="LiveId" clId="{F6BB77BF-4107-4EF7-A5CE-B9B459F56B65}" dt="2018-10-07T05:30:11.995" v="2445" actId="164"/>
          <ac:inkMkLst>
            <pc:docMk/>
            <pc:sldMk cId="2567841937" sldId="263"/>
            <ac:inkMk id="11" creationId="{3CEED8E6-CB42-4EC0-9866-0ACD5777DC67}"/>
          </ac:inkMkLst>
        </pc:inkChg>
        <pc:inkChg chg="mod topLvl">
          <ac:chgData name="Yikai Luo" userId="00052d38854b22bc" providerId="LiveId" clId="{F6BB77BF-4107-4EF7-A5CE-B9B459F56B65}" dt="2018-10-07T05:35:20.496" v="2561" actId="1035"/>
          <ac:inkMkLst>
            <pc:docMk/>
            <pc:sldMk cId="2567841937" sldId="263"/>
            <ac:inkMk id="23" creationId="{BA2C4317-7789-4ECC-8677-8572A8F9A129}"/>
          </ac:inkMkLst>
        </pc:inkChg>
        <pc:inkChg chg="add del">
          <ac:chgData name="Yikai Luo" userId="00052d38854b22bc" providerId="LiveId" clId="{F6BB77BF-4107-4EF7-A5CE-B9B459F56B65}" dt="2018-10-07T05:31:49.813" v="2461"/>
          <ac:inkMkLst>
            <pc:docMk/>
            <pc:sldMk cId="2567841937" sldId="263"/>
            <ac:inkMk id="25" creationId="{607D30B6-0D84-498C-A35D-79F6E64CE895}"/>
          </ac:inkMkLst>
        </pc:inkChg>
        <pc:inkChg chg="add del">
          <ac:chgData name="Yikai Luo" userId="00052d38854b22bc" providerId="LiveId" clId="{F6BB77BF-4107-4EF7-A5CE-B9B459F56B65}" dt="2018-10-07T05:32:03.538" v="2463"/>
          <ac:inkMkLst>
            <pc:docMk/>
            <pc:sldMk cId="2567841937" sldId="263"/>
            <ac:inkMk id="26" creationId="{F4560059-3E8B-4B3A-B4D4-2F1785F8956F}"/>
          </ac:inkMkLst>
        </pc:inkChg>
        <pc:inkChg chg="add del">
          <ac:chgData name="Yikai Luo" userId="00052d38854b22bc" providerId="LiveId" clId="{F6BB77BF-4107-4EF7-A5CE-B9B459F56B65}" dt="2018-10-07T05:32:12.329" v="2465"/>
          <ac:inkMkLst>
            <pc:docMk/>
            <pc:sldMk cId="2567841937" sldId="263"/>
            <ac:inkMk id="27" creationId="{56920413-9207-4A00-991B-43A1A1C2202A}"/>
          </ac:inkMkLst>
        </pc:inkChg>
        <pc:inkChg chg="add del">
          <ac:chgData name="Yikai Luo" userId="00052d38854b22bc" providerId="LiveId" clId="{F6BB77BF-4107-4EF7-A5CE-B9B459F56B65}" dt="2018-10-07T05:32:20.464" v="2467"/>
          <ac:inkMkLst>
            <pc:docMk/>
            <pc:sldMk cId="2567841937" sldId="263"/>
            <ac:inkMk id="28" creationId="{61F4842C-CE88-4797-AB32-A7A5E68B8413}"/>
          </ac:inkMkLst>
        </pc:inkChg>
        <pc:inkChg chg="add del">
          <ac:chgData name="Yikai Luo" userId="00052d38854b22bc" providerId="LiveId" clId="{F6BB77BF-4107-4EF7-A5CE-B9B459F56B65}" dt="2018-10-07T05:32:35.358" v="2469"/>
          <ac:inkMkLst>
            <pc:docMk/>
            <pc:sldMk cId="2567841937" sldId="263"/>
            <ac:inkMk id="29" creationId="{9FC322D7-F9AB-4794-B009-F1B87C865963}"/>
          </ac:inkMkLst>
        </pc:inkChg>
        <pc:inkChg chg="add del">
          <ac:chgData name="Yikai Luo" userId="00052d38854b22bc" providerId="LiveId" clId="{F6BB77BF-4107-4EF7-A5CE-B9B459F56B65}" dt="2018-10-07T05:32:41.908" v="2471"/>
          <ac:inkMkLst>
            <pc:docMk/>
            <pc:sldMk cId="2567841937" sldId="263"/>
            <ac:inkMk id="30" creationId="{633DEC3E-45B7-4E72-9D9C-0C650D7A0671}"/>
          </ac:inkMkLst>
        </pc:inkChg>
        <pc:inkChg chg="add del">
          <ac:chgData name="Yikai Luo" userId="00052d38854b22bc" providerId="LiveId" clId="{F6BB77BF-4107-4EF7-A5CE-B9B459F56B65}" dt="2018-10-07T05:32:51.758" v="2473"/>
          <ac:inkMkLst>
            <pc:docMk/>
            <pc:sldMk cId="2567841937" sldId="263"/>
            <ac:inkMk id="31" creationId="{33CD3FC5-751C-4468-AF1A-176A527FA7D3}"/>
          </ac:inkMkLst>
        </pc:inkChg>
        <pc:inkChg chg="add del">
          <ac:chgData name="Yikai Luo" userId="00052d38854b22bc" providerId="LiveId" clId="{F6BB77BF-4107-4EF7-A5CE-B9B459F56B65}" dt="2018-10-07T05:32:57.758" v="2475"/>
          <ac:inkMkLst>
            <pc:docMk/>
            <pc:sldMk cId="2567841937" sldId="263"/>
            <ac:inkMk id="32" creationId="{62E6A468-B2DD-4F3D-9997-38CAECE0293E}"/>
          </ac:inkMkLst>
        </pc:inkChg>
        <pc:inkChg chg="add del">
          <ac:chgData name="Yikai Luo" userId="00052d38854b22bc" providerId="LiveId" clId="{F6BB77BF-4107-4EF7-A5CE-B9B459F56B65}" dt="2018-10-07T05:33:02.910" v="2477"/>
          <ac:inkMkLst>
            <pc:docMk/>
            <pc:sldMk cId="2567841937" sldId="263"/>
            <ac:inkMk id="33" creationId="{8C2B3A3D-183C-42EA-92D1-366665C6B360}"/>
          </ac:inkMkLst>
        </pc:inkChg>
        <pc:inkChg chg="add del">
          <ac:chgData name="Yikai Luo" userId="00052d38854b22bc" providerId="LiveId" clId="{F6BB77BF-4107-4EF7-A5CE-B9B459F56B65}" dt="2018-10-07T05:33:23.304" v="2479"/>
          <ac:inkMkLst>
            <pc:docMk/>
            <pc:sldMk cId="2567841937" sldId="263"/>
            <ac:inkMk id="34" creationId="{0EEDD80C-D909-44B2-A5F0-552378F22AF6}"/>
          </ac:inkMkLst>
        </pc:inkChg>
        <pc:inkChg chg="add del">
          <ac:chgData name="Yikai Luo" userId="00052d38854b22bc" providerId="LiveId" clId="{F6BB77BF-4107-4EF7-A5CE-B9B459F56B65}" dt="2018-10-07T05:33:27.551" v="2481"/>
          <ac:inkMkLst>
            <pc:docMk/>
            <pc:sldMk cId="2567841937" sldId="263"/>
            <ac:inkMk id="35" creationId="{6C86B1A7-2C41-4B7E-9717-68557A0CA394}"/>
          </ac:inkMkLst>
        </pc:inkChg>
        <pc:inkChg chg="add del">
          <ac:chgData name="Yikai Luo" userId="00052d38854b22bc" providerId="LiveId" clId="{F6BB77BF-4107-4EF7-A5CE-B9B459F56B65}" dt="2018-10-07T05:33:35.161" v="2483"/>
          <ac:inkMkLst>
            <pc:docMk/>
            <pc:sldMk cId="2567841937" sldId="263"/>
            <ac:inkMk id="36" creationId="{26C22AD1-8D90-43E9-AEB9-4836F7A43CA0}"/>
          </ac:inkMkLst>
        </pc:inkChg>
        <pc:inkChg chg="add del">
          <ac:chgData name="Yikai Luo" userId="00052d38854b22bc" providerId="LiveId" clId="{F6BB77BF-4107-4EF7-A5CE-B9B459F56B65}" dt="2018-10-07T05:33:41.541" v="2485"/>
          <ac:inkMkLst>
            <pc:docMk/>
            <pc:sldMk cId="2567841937" sldId="263"/>
            <ac:inkMk id="37" creationId="{452B2223-0275-4A6C-90A6-9F88E1F05F8A}"/>
          </ac:inkMkLst>
        </pc:inkChg>
        <pc:inkChg chg="add mod ord">
          <ac:chgData name="Yikai Luo" userId="00052d38854b22bc" providerId="LiveId" clId="{F6BB77BF-4107-4EF7-A5CE-B9B459F56B65}" dt="2018-10-07T05:35:20.496" v="2561" actId="1035"/>
          <ac:inkMkLst>
            <pc:docMk/>
            <pc:sldMk cId="2567841937" sldId="263"/>
            <ac:inkMk id="38" creationId="{B9DCC3F7-8B9A-4809-AB68-4849BBFFB199}"/>
          </ac:inkMkLst>
        </pc:inkChg>
      </pc:sldChg>
    </pc:docChg>
  </pc:docChgLst>
  <pc:docChgLst>
    <pc:chgData name="Luo Yikai" userId="e23a073d1c60b777" providerId="LiveId" clId="{5CC452F7-617B-4E4F-B89C-8B72E688B3F8}"/>
    <pc:docChg chg="undo custSel addSld delSld modSld sldOrd">
      <pc:chgData name="Luo Yikai" userId="e23a073d1c60b777" providerId="LiveId" clId="{5CC452F7-617B-4E4F-B89C-8B72E688B3F8}" dt="2020-11-16T02:55:01.051" v="11842"/>
      <pc:docMkLst>
        <pc:docMk/>
      </pc:docMkLst>
      <pc:sldChg chg="addSp modSp del mod">
        <pc:chgData name="Luo Yikai" userId="e23a073d1c60b777" providerId="LiveId" clId="{5CC452F7-617B-4E4F-B89C-8B72E688B3F8}" dt="2020-11-15T03:42:17.124" v="9936" actId="47"/>
        <pc:sldMkLst>
          <pc:docMk/>
          <pc:sldMk cId="115020451" sldId="256"/>
        </pc:sldMkLst>
        <pc:spChg chg="mod">
          <ac:chgData name="Luo Yikai" userId="e23a073d1c60b777" providerId="LiveId" clId="{5CC452F7-617B-4E4F-B89C-8B72E688B3F8}" dt="2020-11-11T06:06:44.651" v="102" actId="1076"/>
          <ac:spMkLst>
            <pc:docMk/>
            <pc:sldMk cId="115020451" sldId="256"/>
            <ac:spMk id="9" creationId="{5AC2E573-F704-46E8-AAC2-5B65C200DC81}"/>
          </ac:spMkLst>
        </pc:spChg>
        <pc:picChg chg="add">
          <ac:chgData name="Luo Yikai" userId="e23a073d1c60b777" providerId="LiveId" clId="{5CC452F7-617B-4E4F-B89C-8B72E688B3F8}" dt="2020-11-12T12:55:01.665" v="442" actId="22"/>
          <ac:picMkLst>
            <pc:docMk/>
            <pc:sldMk cId="115020451" sldId="256"/>
            <ac:picMk id="7" creationId="{CCAEA711-CD4B-417C-9767-F529095532F2}"/>
          </ac:picMkLst>
        </pc:picChg>
      </pc:sldChg>
      <pc:sldChg chg="del">
        <pc:chgData name="Luo Yikai" userId="e23a073d1c60b777" providerId="LiveId" clId="{5CC452F7-617B-4E4F-B89C-8B72E688B3F8}" dt="2020-11-11T02:08:54.021" v="56" actId="47"/>
        <pc:sldMkLst>
          <pc:docMk/>
          <pc:sldMk cId="3290987508" sldId="258"/>
        </pc:sldMkLst>
      </pc:sldChg>
      <pc:sldChg chg="addSp delSp modSp mod modTransition delAnim modAnim modNotesTx">
        <pc:chgData name="Luo Yikai" userId="e23a073d1c60b777" providerId="LiveId" clId="{5CC452F7-617B-4E4F-B89C-8B72E688B3F8}" dt="2020-11-16T02:54:03.153" v="11836" actId="20577"/>
        <pc:sldMkLst>
          <pc:docMk/>
          <pc:sldMk cId="621568996" sldId="259"/>
        </pc:sldMkLst>
        <pc:spChg chg="mod">
          <ac:chgData name="Luo Yikai" userId="e23a073d1c60b777" providerId="LiveId" clId="{5CC452F7-617B-4E4F-B89C-8B72E688B3F8}" dt="2020-11-14T06:28:41.954" v="835" actId="2711"/>
          <ac:spMkLst>
            <pc:docMk/>
            <pc:sldMk cId="621568996" sldId="259"/>
            <ac:spMk id="5" creationId="{38C69D10-8DFA-4608-8E47-0880C778998E}"/>
          </ac:spMkLst>
        </pc:spChg>
        <pc:spChg chg="mod">
          <ac:chgData name="Luo Yikai" userId="e23a073d1c60b777" providerId="LiveId" clId="{5CC452F7-617B-4E4F-B89C-8B72E688B3F8}" dt="2020-11-11T06:06:48.888" v="103"/>
          <ac:spMkLst>
            <pc:docMk/>
            <pc:sldMk cId="621568996" sldId="259"/>
            <ac:spMk id="7" creationId="{96A0F242-3F89-4237-890C-6D413DC8FD31}"/>
          </ac:spMkLst>
        </pc:spChg>
        <pc:spChg chg="mod">
          <ac:chgData name="Luo Yikai" userId="e23a073d1c60b777" providerId="LiveId" clId="{5CC452F7-617B-4E4F-B89C-8B72E688B3F8}" dt="2020-11-14T06:28:30.669" v="833" actId="2711"/>
          <ac:spMkLst>
            <pc:docMk/>
            <pc:sldMk cId="621568996" sldId="259"/>
            <ac:spMk id="8" creationId="{A655D196-4E90-4D67-B541-033311F3B1E2}"/>
          </ac:spMkLst>
        </pc:spChg>
        <pc:spChg chg="mod">
          <ac:chgData name="Luo Yikai" userId="e23a073d1c60b777" providerId="LiveId" clId="{5CC452F7-617B-4E4F-B89C-8B72E688B3F8}" dt="2020-11-11T06:06:48.888" v="103"/>
          <ac:spMkLst>
            <pc:docMk/>
            <pc:sldMk cId="621568996" sldId="259"/>
            <ac:spMk id="9" creationId="{4764895B-F409-4E11-A00A-EB09EE4AFA44}"/>
          </ac:spMkLst>
        </pc:spChg>
        <pc:spChg chg="add del mod">
          <ac:chgData name="Luo Yikai" userId="e23a073d1c60b777" providerId="LiveId" clId="{5CC452F7-617B-4E4F-B89C-8B72E688B3F8}" dt="2020-11-11T06:06:53.397" v="105" actId="478"/>
          <ac:spMkLst>
            <pc:docMk/>
            <pc:sldMk cId="621568996" sldId="259"/>
            <ac:spMk id="10" creationId="{F5A2D9C2-18FD-4A68-AE3C-17D35EEC3665}"/>
          </ac:spMkLst>
        </pc:spChg>
        <pc:spChg chg="add del mod">
          <ac:chgData name="Luo Yikai" userId="e23a073d1c60b777" providerId="LiveId" clId="{5CC452F7-617B-4E4F-B89C-8B72E688B3F8}" dt="2020-11-11T06:06:53.397" v="105" actId="478"/>
          <ac:spMkLst>
            <pc:docMk/>
            <pc:sldMk cId="621568996" sldId="259"/>
            <ac:spMk id="11" creationId="{C2B64310-F479-4B02-B8D1-A247F5FCABBE}"/>
          </ac:spMkLst>
        </pc:spChg>
        <pc:spChg chg="add del mod">
          <ac:chgData name="Luo Yikai" userId="e23a073d1c60b777" providerId="LiveId" clId="{5CC452F7-617B-4E4F-B89C-8B72E688B3F8}" dt="2020-11-11T06:06:53.397" v="105" actId="478"/>
          <ac:spMkLst>
            <pc:docMk/>
            <pc:sldMk cId="621568996" sldId="259"/>
            <ac:spMk id="13" creationId="{3CCD9372-0EAB-492B-AE04-35C20A6D9215}"/>
          </ac:spMkLst>
        </pc:spChg>
        <pc:grpChg chg="add del mod">
          <ac:chgData name="Luo Yikai" userId="e23a073d1c60b777" providerId="LiveId" clId="{5CC452F7-617B-4E4F-B89C-8B72E688B3F8}" dt="2020-11-11T06:16:37.370" v="110" actId="478"/>
          <ac:grpSpMkLst>
            <pc:docMk/>
            <pc:sldMk cId="621568996" sldId="259"/>
            <ac:grpSpMk id="6" creationId="{7C247A93-AFF2-4D79-A375-205232AD7B12}"/>
          </ac:grpSpMkLst>
        </pc:grpChg>
        <pc:graphicFrameChg chg="add del mod modGraphic">
          <ac:chgData name="Luo Yikai" userId="e23a073d1c60b777" providerId="LiveId" clId="{5CC452F7-617B-4E4F-B89C-8B72E688B3F8}" dt="2020-11-11T06:17:17.813" v="118" actId="478"/>
          <ac:graphicFrameMkLst>
            <pc:docMk/>
            <pc:sldMk cId="621568996" sldId="259"/>
            <ac:graphicFrameMk id="2" creationId="{1110817D-9BF6-4116-80C1-22B83FAF4E22}"/>
          </ac:graphicFrameMkLst>
        </pc:graphicFrameChg>
        <pc:graphicFrameChg chg="add mod modGraphic">
          <ac:chgData name="Luo Yikai" userId="e23a073d1c60b777" providerId="LiveId" clId="{5CC452F7-617B-4E4F-B89C-8B72E688B3F8}" dt="2020-11-14T06:33:26.323" v="889" actId="403"/>
          <ac:graphicFrameMkLst>
            <pc:docMk/>
            <pc:sldMk cId="621568996" sldId="259"/>
            <ac:graphicFrameMk id="4" creationId="{C8586678-AE1B-4690-BC1F-62EFAA7CC93D}"/>
          </ac:graphicFrameMkLst>
        </pc:graphicFrameChg>
        <pc:graphicFrameChg chg="del">
          <ac:chgData name="Luo Yikai" userId="e23a073d1c60b777" providerId="LiveId" clId="{5CC452F7-617B-4E4F-B89C-8B72E688B3F8}" dt="2020-11-11T05:29:02.395" v="97" actId="478"/>
          <ac:graphicFrameMkLst>
            <pc:docMk/>
            <pc:sldMk cId="621568996" sldId="259"/>
            <ac:graphicFrameMk id="12" creationId="{F59C7574-1E35-4B82-AA45-756B9D08285D}"/>
          </ac:graphicFrameMkLst>
        </pc:graphicFrameChg>
        <pc:picChg chg="add mod">
          <ac:chgData name="Luo Yikai" userId="e23a073d1c60b777" providerId="LiveId" clId="{5CC452F7-617B-4E4F-B89C-8B72E688B3F8}" dt="2020-11-14T06:28:30.669" v="833" actId="2711"/>
          <ac:picMkLst>
            <pc:docMk/>
            <pc:sldMk cId="621568996" sldId="259"/>
            <ac:picMk id="2" creationId="{3667FB5F-09D0-4BD8-8034-D10501847A24}"/>
          </ac:picMkLst>
        </pc:picChg>
      </pc:sldChg>
      <pc:sldChg chg="addSp del mod">
        <pc:chgData name="Luo Yikai" userId="e23a073d1c60b777" providerId="LiveId" clId="{5CC452F7-617B-4E4F-B89C-8B72E688B3F8}" dt="2020-11-15T06:57:16.271" v="10704" actId="47"/>
        <pc:sldMkLst>
          <pc:docMk/>
          <pc:sldMk cId="3763333477" sldId="260"/>
        </pc:sldMkLst>
        <pc:picChg chg="add">
          <ac:chgData name="Luo Yikai" userId="e23a073d1c60b777" providerId="LiveId" clId="{5CC452F7-617B-4E4F-B89C-8B72E688B3F8}" dt="2020-11-12T12:55:17.537" v="445" actId="22"/>
          <ac:picMkLst>
            <pc:docMk/>
            <pc:sldMk cId="3763333477" sldId="260"/>
            <ac:picMk id="2" creationId="{D96787BF-B950-41D7-8030-90C37E7D3CF6}"/>
          </ac:picMkLst>
        </pc:picChg>
      </pc:sldChg>
      <pc:sldChg chg="addSp mod modTransition">
        <pc:chgData name="Luo Yikai" userId="e23a073d1c60b777" providerId="LiveId" clId="{5CC452F7-617B-4E4F-B89C-8B72E688B3F8}" dt="2020-11-15T07:08:52.329" v="11184"/>
        <pc:sldMkLst>
          <pc:docMk/>
          <pc:sldMk cId="1312515426" sldId="261"/>
        </pc:sldMkLst>
        <pc:picChg chg="add">
          <ac:chgData name="Luo Yikai" userId="e23a073d1c60b777" providerId="LiveId" clId="{5CC452F7-617B-4E4F-B89C-8B72E688B3F8}" dt="2020-11-12T12:55:20.654" v="446" actId="22"/>
          <ac:picMkLst>
            <pc:docMk/>
            <pc:sldMk cId="1312515426" sldId="261"/>
            <ac:picMk id="2" creationId="{DEE8618D-5B10-42B4-A9DB-98013808AFD5}"/>
          </ac:picMkLst>
        </pc:picChg>
      </pc:sldChg>
      <pc:sldChg chg="addSp del mod">
        <pc:chgData name="Luo Yikai" userId="e23a073d1c60b777" providerId="LiveId" clId="{5CC452F7-617B-4E4F-B89C-8B72E688B3F8}" dt="2020-11-15T03:42:18.910" v="9937" actId="47"/>
        <pc:sldMkLst>
          <pc:docMk/>
          <pc:sldMk cId="2146367516" sldId="262"/>
        </pc:sldMkLst>
        <pc:picChg chg="add">
          <ac:chgData name="Luo Yikai" userId="e23a073d1c60b777" providerId="LiveId" clId="{5CC452F7-617B-4E4F-B89C-8B72E688B3F8}" dt="2020-11-12T12:55:05.687" v="443" actId="22"/>
          <ac:picMkLst>
            <pc:docMk/>
            <pc:sldMk cId="2146367516" sldId="262"/>
            <ac:picMk id="2" creationId="{1C0AB21C-8FFA-4DC7-B7AD-934A8E427EEE}"/>
          </ac:picMkLst>
        </pc:picChg>
      </pc:sldChg>
      <pc:sldChg chg="addSp del mod">
        <pc:chgData name="Luo Yikai" userId="e23a073d1c60b777" providerId="LiveId" clId="{5CC452F7-617B-4E4F-B89C-8B72E688B3F8}" dt="2020-11-15T03:42:20.046" v="9938" actId="47"/>
        <pc:sldMkLst>
          <pc:docMk/>
          <pc:sldMk cId="2567841937" sldId="263"/>
        </pc:sldMkLst>
        <pc:picChg chg="add">
          <ac:chgData name="Luo Yikai" userId="e23a073d1c60b777" providerId="LiveId" clId="{5CC452F7-617B-4E4F-B89C-8B72E688B3F8}" dt="2020-11-12T12:55:08.976" v="444" actId="22"/>
          <ac:picMkLst>
            <pc:docMk/>
            <pc:sldMk cId="2567841937" sldId="263"/>
            <ac:picMk id="2" creationId="{66A86341-961C-4C01-AFC4-864208B9484C}"/>
          </ac:picMkLst>
        </pc:picChg>
      </pc:sldChg>
      <pc:sldChg chg="addSp delSp modSp add mod ord">
        <pc:chgData name="Luo Yikai" userId="e23a073d1c60b777" providerId="LiveId" clId="{5CC452F7-617B-4E4F-B89C-8B72E688B3F8}" dt="2020-11-16T02:51:45.618" v="11793" actId="1076"/>
        <pc:sldMkLst>
          <pc:docMk/>
          <pc:sldMk cId="1401879684" sldId="264"/>
        </pc:sldMkLst>
        <pc:spChg chg="mod">
          <ac:chgData name="Luo Yikai" userId="e23a073d1c60b777" providerId="LiveId" clId="{5CC452F7-617B-4E4F-B89C-8B72E688B3F8}" dt="2020-11-14T06:29:37.523" v="847" actId="1076"/>
          <ac:spMkLst>
            <pc:docMk/>
            <pc:sldMk cId="1401879684" sldId="264"/>
            <ac:spMk id="2" creationId="{00AC84E6-47B8-461A-8D0C-B7C21ABBFB3B}"/>
          </ac:spMkLst>
        </pc:spChg>
        <pc:spChg chg="mod">
          <ac:chgData name="Luo Yikai" userId="e23a073d1c60b777" providerId="LiveId" clId="{5CC452F7-617B-4E4F-B89C-8B72E688B3F8}" dt="2020-11-14T06:25:53.928" v="694" actId="2711"/>
          <ac:spMkLst>
            <pc:docMk/>
            <pc:sldMk cId="1401879684" sldId="264"/>
            <ac:spMk id="3" creationId="{3048D5DF-A839-424D-9153-9D81CE9AEE13}"/>
          </ac:spMkLst>
        </pc:spChg>
        <pc:spChg chg="add mod">
          <ac:chgData name="Luo Yikai" userId="e23a073d1c60b777" providerId="LiveId" clId="{5CC452F7-617B-4E4F-B89C-8B72E688B3F8}" dt="2020-11-16T02:51:45.618" v="11793" actId="1076"/>
          <ac:spMkLst>
            <pc:docMk/>
            <pc:sldMk cId="1401879684" sldId="264"/>
            <ac:spMk id="4" creationId="{15A8D11D-E175-481C-8E50-59C943162640}"/>
          </ac:spMkLst>
        </pc:spChg>
        <pc:spChg chg="add del mod">
          <ac:chgData name="Luo Yikai" userId="e23a073d1c60b777" providerId="LiveId" clId="{5CC452F7-617B-4E4F-B89C-8B72E688B3F8}" dt="2020-11-14T06:25:24.521" v="685" actId="478"/>
          <ac:spMkLst>
            <pc:docMk/>
            <pc:sldMk cId="1401879684" sldId="264"/>
            <ac:spMk id="4" creationId="{CE482AC8-E79C-471E-847E-31326370E891}"/>
          </ac:spMkLst>
        </pc:spChg>
        <pc:spChg chg="mod">
          <ac:chgData name="Luo Yikai" userId="e23a073d1c60b777" providerId="LiveId" clId="{5CC452F7-617B-4E4F-B89C-8B72E688B3F8}" dt="2020-11-14T06:29:28.276" v="845" actId="14100"/>
          <ac:spMkLst>
            <pc:docMk/>
            <pc:sldMk cId="1401879684" sldId="264"/>
            <ac:spMk id="6" creationId="{B44DA929-5109-4683-8BCF-C9CB0B8B9360}"/>
          </ac:spMkLst>
        </pc:spChg>
        <pc:spChg chg="del">
          <ac:chgData name="Luo Yikai" userId="e23a073d1c60b777" providerId="LiveId" clId="{5CC452F7-617B-4E4F-B89C-8B72E688B3F8}" dt="2020-11-11T02:00:07.579" v="28" actId="478"/>
          <ac:spMkLst>
            <pc:docMk/>
            <pc:sldMk cId="1401879684" sldId="264"/>
            <ac:spMk id="8" creationId="{681606ED-3C85-4BD2-99A7-6D23159F6E2A}"/>
          </ac:spMkLst>
        </pc:spChg>
        <pc:spChg chg="mod">
          <ac:chgData name="Luo Yikai" userId="e23a073d1c60b777" providerId="LiveId" clId="{5CC452F7-617B-4E4F-B89C-8B72E688B3F8}" dt="2020-11-14T06:29:46.032" v="850" actId="1076"/>
          <ac:spMkLst>
            <pc:docMk/>
            <pc:sldMk cId="1401879684" sldId="264"/>
            <ac:spMk id="28" creationId="{F13FA77D-EDAC-4A81-ABC8-2F6FDF267F43}"/>
          </ac:spMkLst>
        </pc:spChg>
        <pc:spChg chg="mod">
          <ac:chgData name="Luo Yikai" userId="e23a073d1c60b777" providerId="LiveId" clId="{5CC452F7-617B-4E4F-B89C-8B72E688B3F8}" dt="2020-11-14T06:25:53.928" v="694" actId="2711"/>
          <ac:spMkLst>
            <pc:docMk/>
            <pc:sldMk cId="1401879684" sldId="264"/>
            <ac:spMk id="41" creationId="{DA7B1617-815F-4196-A479-249E7A6112D3}"/>
          </ac:spMkLst>
        </pc:spChg>
        <pc:spChg chg="del">
          <ac:chgData name="Luo Yikai" userId="e23a073d1c60b777" providerId="LiveId" clId="{5CC452F7-617B-4E4F-B89C-8B72E688B3F8}" dt="2020-11-11T02:00:03.451" v="27" actId="478"/>
          <ac:spMkLst>
            <pc:docMk/>
            <pc:sldMk cId="1401879684" sldId="264"/>
            <ac:spMk id="42" creationId="{91D8E445-284B-4138-9F10-93723007D835}"/>
          </ac:spMkLst>
        </pc:spChg>
        <pc:picChg chg="add mod">
          <ac:chgData name="Luo Yikai" userId="e23a073d1c60b777" providerId="LiveId" clId="{5CC452F7-617B-4E4F-B89C-8B72E688B3F8}" dt="2020-11-11T06:04:06.187" v="100" actId="1076"/>
          <ac:picMkLst>
            <pc:docMk/>
            <pc:sldMk cId="1401879684" sldId="264"/>
            <ac:picMk id="7" creationId="{ED408564-CD27-4E12-9C6A-F8000355B4EC}"/>
          </ac:picMkLst>
        </pc:picChg>
      </pc:sldChg>
      <pc:sldChg chg="addSp modSp add del mod">
        <pc:chgData name="Luo Yikai" userId="e23a073d1c60b777" providerId="LiveId" clId="{5CC452F7-617B-4E4F-B89C-8B72E688B3F8}" dt="2020-11-15T03:42:16.106" v="9935" actId="47"/>
        <pc:sldMkLst>
          <pc:docMk/>
          <pc:sldMk cId="1575240510" sldId="265"/>
        </pc:sldMkLst>
        <pc:spChg chg="mod">
          <ac:chgData name="Luo Yikai" userId="e23a073d1c60b777" providerId="LiveId" clId="{5CC452F7-617B-4E4F-B89C-8B72E688B3F8}" dt="2020-11-14T08:54:17.435" v="7866" actId="1076"/>
          <ac:spMkLst>
            <pc:docMk/>
            <pc:sldMk cId="1575240510" sldId="265"/>
            <ac:spMk id="5" creationId="{38C69D10-8DFA-4608-8E47-0880C778998E}"/>
          </ac:spMkLst>
        </pc:spChg>
        <pc:picChg chg="add">
          <ac:chgData name="Luo Yikai" userId="e23a073d1c60b777" providerId="LiveId" clId="{5CC452F7-617B-4E4F-B89C-8B72E688B3F8}" dt="2020-11-12T12:54:57.464" v="441" actId="22"/>
          <ac:picMkLst>
            <pc:docMk/>
            <pc:sldMk cId="1575240510" sldId="265"/>
            <ac:picMk id="2" creationId="{27D91301-F610-4A91-A6CD-EB778DDD947F}"/>
          </ac:picMkLst>
        </pc:picChg>
      </pc:sldChg>
      <pc:sldChg chg="addSp delSp modSp add mod ord modTransition delAnim modNotesTx">
        <pc:chgData name="Luo Yikai" userId="e23a073d1c60b777" providerId="LiveId" clId="{5CC452F7-617B-4E4F-B89C-8B72E688B3F8}" dt="2020-11-14T08:56:09.912" v="7944"/>
        <pc:sldMkLst>
          <pc:docMk/>
          <pc:sldMk cId="1732572607" sldId="266"/>
        </pc:sldMkLst>
        <pc:spChg chg="add del mod">
          <ac:chgData name="Luo Yikai" userId="e23a073d1c60b777" providerId="LiveId" clId="{5CC452F7-617B-4E4F-B89C-8B72E688B3F8}" dt="2020-11-14T03:44:22.337" v="672" actId="478"/>
          <ac:spMkLst>
            <pc:docMk/>
            <pc:sldMk cId="1732572607" sldId="266"/>
            <ac:spMk id="2" creationId="{056A3398-9DFD-4BF4-B83E-CE6BCB4ED165}"/>
          </ac:spMkLst>
        </pc:spChg>
        <pc:spChg chg="del">
          <ac:chgData name="Luo Yikai" userId="e23a073d1c60b777" providerId="LiveId" clId="{5CC452F7-617B-4E4F-B89C-8B72E688B3F8}" dt="2020-11-12T12:59:27.685" v="463" actId="478"/>
          <ac:spMkLst>
            <pc:docMk/>
            <pc:sldMk cId="1732572607" sldId="266"/>
            <ac:spMk id="2" creationId="{5E3DB6C2-C99C-4D0B-8463-0E1B2FA0CBE9}"/>
          </ac:spMkLst>
        </pc:spChg>
        <pc:spChg chg="mod">
          <ac:chgData name="Luo Yikai" userId="e23a073d1c60b777" providerId="LiveId" clId="{5CC452F7-617B-4E4F-B89C-8B72E688B3F8}" dt="2020-11-14T06:33:11.773" v="886" actId="2711"/>
          <ac:spMkLst>
            <pc:docMk/>
            <pc:sldMk cId="1732572607" sldId="266"/>
            <ac:spMk id="5" creationId="{78755998-4BCD-436E-84D6-3B0F6F744BD1}"/>
          </ac:spMkLst>
        </pc:spChg>
        <pc:spChg chg="del">
          <ac:chgData name="Luo Yikai" userId="e23a073d1c60b777" providerId="LiveId" clId="{5CC452F7-617B-4E4F-B89C-8B72E688B3F8}" dt="2020-11-12T12:59:30.706" v="464" actId="478"/>
          <ac:spMkLst>
            <pc:docMk/>
            <pc:sldMk cId="1732572607" sldId="266"/>
            <ac:spMk id="9" creationId="{5AC2E573-F704-46E8-AAC2-5B65C200DC81}"/>
          </ac:spMkLst>
        </pc:spChg>
        <pc:spChg chg="del">
          <ac:chgData name="Luo Yikai" userId="e23a073d1c60b777" providerId="LiveId" clId="{5CC452F7-617B-4E4F-B89C-8B72E688B3F8}" dt="2020-11-12T12:59:27.685" v="463" actId="478"/>
          <ac:spMkLst>
            <pc:docMk/>
            <pc:sldMk cId="1732572607" sldId="266"/>
            <ac:spMk id="10" creationId="{0D88CF36-66BB-4323-9B46-C63B58428C5F}"/>
          </ac:spMkLst>
        </pc:spChg>
        <pc:spChg chg="del">
          <ac:chgData name="Luo Yikai" userId="e23a073d1c60b777" providerId="LiveId" clId="{5CC452F7-617B-4E4F-B89C-8B72E688B3F8}" dt="2020-11-12T12:59:30.706" v="464" actId="478"/>
          <ac:spMkLst>
            <pc:docMk/>
            <pc:sldMk cId="1732572607" sldId="266"/>
            <ac:spMk id="11" creationId="{58C222AC-6AF8-48F4-9B34-7CF4793DCBDA}"/>
          </ac:spMkLst>
        </pc:spChg>
        <pc:spChg chg="add del mod">
          <ac:chgData name="Luo Yikai" userId="e23a073d1c60b777" providerId="LiveId" clId="{5CC452F7-617B-4E4F-B89C-8B72E688B3F8}" dt="2020-11-14T06:37:19.506" v="897"/>
          <ac:spMkLst>
            <pc:docMk/>
            <pc:sldMk cId="1732572607" sldId="266"/>
            <ac:spMk id="11" creationId="{FB8E0607-5498-477F-AF32-4AD75EC212EA}"/>
          </ac:spMkLst>
        </pc:spChg>
        <pc:spChg chg="add mod">
          <ac:chgData name="Luo Yikai" userId="e23a073d1c60b777" providerId="LiveId" clId="{5CC452F7-617B-4E4F-B89C-8B72E688B3F8}" dt="2020-11-14T07:03:50.678" v="1382" actId="20577"/>
          <ac:spMkLst>
            <pc:docMk/>
            <pc:sldMk cId="1732572607" sldId="266"/>
            <ac:spMk id="12" creationId="{94992C70-89B9-44F3-854E-4BF06F797AE4}"/>
          </ac:spMkLst>
        </pc:spChg>
        <pc:spChg chg="del">
          <ac:chgData name="Luo Yikai" userId="e23a073d1c60b777" providerId="LiveId" clId="{5CC452F7-617B-4E4F-B89C-8B72E688B3F8}" dt="2020-11-12T12:59:30.706" v="464" actId="478"/>
          <ac:spMkLst>
            <pc:docMk/>
            <pc:sldMk cId="1732572607" sldId="266"/>
            <ac:spMk id="14" creationId="{E8190927-914E-4926-8F8E-767885F3C7BD}"/>
          </ac:spMkLst>
        </pc:spChg>
        <pc:spChg chg="del">
          <ac:chgData name="Luo Yikai" userId="e23a073d1c60b777" providerId="LiveId" clId="{5CC452F7-617B-4E4F-B89C-8B72E688B3F8}" dt="2020-11-12T12:59:30.706" v="464" actId="478"/>
          <ac:spMkLst>
            <pc:docMk/>
            <pc:sldMk cId="1732572607" sldId="266"/>
            <ac:spMk id="15" creationId="{628A3D9D-F92C-4A88-A1E4-715BC0084A1A}"/>
          </ac:spMkLst>
        </pc:spChg>
        <pc:spChg chg="del">
          <ac:chgData name="Luo Yikai" userId="e23a073d1c60b777" providerId="LiveId" clId="{5CC452F7-617B-4E4F-B89C-8B72E688B3F8}" dt="2020-11-12T12:59:27.685" v="463" actId="478"/>
          <ac:spMkLst>
            <pc:docMk/>
            <pc:sldMk cId="1732572607" sldId="266"/>
            <ac:spMk id="24" creationId="{2BC458D1-CD7A-4ED2-A8A9-1F19EF74647F}"/>
          </ac:spMkLst>
        </pc:spChg>
        <pc:spChg chg="del">
          <ac:chgData name="Luo Yikai" userId="e23a073d1c60b777" providerId="LiveId" clId="{5CC452F7-617B-4E4F-B89C-8B72E688B3F8}" dt="2020-11-12T12:59:30.706" v="464" actId="478"/>
          <ac:spMkLst>
            <pc:docMk/>
            <pc:sldMk cId="1732572607" sldId="266"/>
            <ac:spMk id="25" creationId="{C1A5D40D-443E-4E41-B78D-4120F7F0D04B}"/>
          </ac:spMkLst>
        </pc:spChg>
        <pc:grpChg chg="del">
          <ac:chgData name="Luo Yikai" userId="e23a073d1c60b777" providerId="LiveId" clId="{5CC452F7-617B-4E4F-B89C-8B72E688B3F8}" dt="2020-11-12T12:59:27.685" v="463" actId="478"/>
          <ac:grpSpMkLst>
            <pc:docMk/>
            <pc:sldMk cId="1732572607" sldId="266"/>
            <ac:grpSpMk id="6" creationId="{971E0B24-5813-4F96-8264-3A7EB2AA3607}"/>
          </ac:grpSpMkLst>
        </pc:grpChg>
        <pc:grpChg chg="mod">
          <ac:chgData name="Luo Yikai" userId="e23a073d1c60b777" providerId="LiveId" clId="{5CC452F7-617B-4E4F-B89C-8B72E688B3F8}" dt="2020-11-12T12:59:34.236" v="466" actId="1076"/>
          <ac:grpSpMkLst>
            <pc:docMk/>
            <pc:sldMk cId="1732572607" sldId="266"/>
            <ac:grpSpMk id="16" creationId="{30E061CF-8048-43A1-AB04-9D7DEBD3E09E}"/>
          </ac:grpSpMkLst>
        </pc:grpChg>
        <pc:grpChg chg="del">
          <ac:chgData name="Luo Yikai" userId="e23a073d1c60b777" providerId="LiveId" clId="{5CC452F7-617B-4E4F-B89C-8B72E688B3F8}" dt="2020-11-12T12:59:30.706" v="464" actId="478"/>
          <ac:grpSpMkLst>
            <pc:docMk/>
            <pc:sldMk cId="1732572607" sldId="266"/>
            <ac:grpSpMk id="20" creationId="{6DD98B8E-FFDD-4481-B3EC-73869AB8D924}"/>
          </ac:grpSpMkLst>
        </pc:grpChg>
        <pc:picChg chg="add del mod">
          <ac:chgData name="Luo Yikai" userId="e23a073d1c60b777" providerId="LiveId" clId="{5CC452F7-617B-4E4F-B89C-8B72E688B3F8}" dt="2020-11-14T05:57:51.104" v="682" actId="478"/>
          <ac:picMkLst>
            <pc:docMk/>
            <pc:sldMk cId="1732572607" sldId="266"/>
            <ac:picMk id="4" creationId="{4528FC1C-3D8C-44EB-859A-A198285BF7B2}"/>
          </ac:picMkLst>
        </pc:picChg>
        <pc:picChg chg="add del mod">
          <ac:chgData name="Luo Yikai" userId="e23a073d1c60b777" providerId="LiveId" clId="{5CC452F7-617B-4E4F-B89C-8B72E688B3F8}" dt="2020-11-14T05:57:49.416" v="681" actId="478"/>
          <ac:picMkLst>
            <pc:docMk/>
            <pc:sldMk cId="1732572607" sldId="266"/>
            <ac:picMk id="10" creationId="{6B08AC8F-D881-42B8-9210-A4342E2CFF7C}"/>
          </ac:picMkLst>
        </pc:picChg>
        <pc:cxnChg chg="del">
          <ac:chgData name="Luo Yikai" userId="e23a073d1c60b777" providerId="LiveId" clId="{5CC452F7-617B-4E4F-B89C-8B72E688B3F8}" dt="2020-11-12T12:59:30.706" v="464" actId="478"/>
          <ac:cxnSpMkLst>
            <pc:docMk/>
            <pc:sldMk cId="1732572607" sldId="266"/>
            <ac:cxnSpMk id="18" creationId="{28807376-F185-4E96-BCA5-A4B43E6D1D50}"/>
          </ac:cxnSpMkLst>
        </pc:cxnChg>
        <pc:cxnChg chg="del">
          <ac:chgData name="Luo Yikai" userId="e23a073d1c60b777" providerId="LiveId" clId="{5CC452F7-617B-4E4F-B89C-8B72E688B3F8}" dt="2020-11-12T12:59:30.706" v="464" actId="478"/>
          <ac:cxnSpMkLst>
            <pc:docMk/>
            <pc:sldMk cId="1732572607" sldId="266"/>
            <ac:cxnSpMk id="23" creationId="{28912BBD-5D4C-4F75-8C28-DA1A3B060F5F}"/>
          </ac:cxnSpMkLst>
        </pc:cxnChg>
      </pc:sldChg>
      <pc:sldChg chg="modSp add mod modTransition modNotesTx">
        <pc:chgData name="Luo Yikai" userId="e23a073d1c60b777" providerId="LiveId" clId="{5CC452F7-617B-4E4F-B89C-8B72E688B3F8}" dt="2020-11-14T08:56:13.807" v="7945"/>
        <pc:sldMkLst>
          <pc:docMk/>
          <pc:sldMk cId="2654619592" sldId="267"/>
        </pc:sldMkLst>
        <pc:spChg chg="mod">
          <ac:chgData name="Luo Yikai" userId="e23a073d1c60b777" providerId="LiveId" clId="{5CC452F7-617B-4E4F-B89C-8B72E688B3F8}" dt="2020-11-14T06:58:35.382" v="1337" actId="1076"/>
          <ac:spMkLst>
            <pc:docMk/>
            <pc:sldMk cId="2654619592" sldId="267"/>
            <ac:spMk id="12" creationId="{94992C70-89B9-44F3-854E-4BF06F797AE4}"/>
          </ac:spMkLst>
        </pc:spChg>
      </pc:sldChg>
      <pc:sldChg chg="addSp delSp modSp add mod modTransition modAnim modNotesTx">
        <pc:chgData name="Luo Yikai" userId="e23a073d1c60b777" providerId="LiveId" clId="{5CC452F7-617B-4E4F-B89C-8B72E688B3F8}" dt="2020-11-16T02:55:01.051" v="11842"/>
        <pc:sldMkLst>
          <pc:docMk/>
          <pc:sldMk cId="1678929210" sldId="268"/>
        </pc:sldMkLst>
        <pc:spChg chg="mod">
          <ac:chgData name="Luo Yikai" userId="e23a073d1c60b777" providerId="LiveId" clId="{5CC452F7-617B-4E4F-B89C-8B72E688B3F8}" dt="2020-11-14T08:55:17.653" v="7907" actId="20577"/>
          <ac:spMkLst>
            <pc:docMk/>
            <pc:sldMk cId="1678929210" sldId="268"/>
            <ac:spMk id="5" creationId="{78755998-4BCD-436E-84D6-3B0F6F744BD1}"/>
          </ac:spMkLst>
        </pc:spChg>
        <pc:spChg chg="add mod">
          <ac:chgData name="Luo Yikai" userId="e23a073d1c60b777" providerId="LiveId" clId="{5CC452F7-617B-4E4F-B89C-8B72E688B3F8}" dt="2020-11-14T09:16:17.574" v="8582" actId="1076"/>
          <ac:spMkLst>
            <pc:docMk/>
            <pc:sldMk cId="1678929210" sldId="268"/>
            <ac:spMk id="10" creationId="{59625934-D8CF-4A78-AB4D-844BB7964823}"/>
          </ac:spMkLst>
        </pc:spChg>
        <pc:spChg chg="add del mod">
          <ac:chgData name="Luo Yikai" userId="e23a073d1c60b777" providerId="LiveId" clId="{5CC452F7-617B-4E4F-B89C-8B72E688B3F8}" dt="2020-11-14T09:23:52.952" v="9215" actId="478"/>
          <ac:spMkLst>
            <pc:docMk/>
            <pc:sldMk cId="1678929210" sldId="268"/>
            <ac:spMk id="11" creationId="{FB9BB622-B08B-4A98-A98C-B7FCC822C72C}"/>
          </ac:spMkLst>
        </pc:spChg>
        <pc:spChg chg="del">
          <ac:chgData name="Luo Yikai" userId="e23a073d1c60b777" providerId="LiveId" clId="{5CC452F7-617B-4E4F-B89C-8B72E688B3F8}" dt="2020-11-14T08:55:14.281" v="7906" actId="478"/>
          <ac:spMkLst>
            <pc:docMk/>
            <pc:sldMk cId="1678929210" sldId="268"/>
            <ac:spMk id="12" creationId="{94992C70-89B9-44F3-854E-4BF06F797AE4}"/>
          </ac:spMkLst>
        </pc:spChg>
        <pc:spChg chg="add mod">
          <ac:chgData name="Luo Yikai" userId="e23a073d1c60b777" providerId="LiveId" clId="{5CC452F7-617B-4E4F-B89C-8B72E688B3F8}" dt="2020-11-14T09:17:33.032" v="8777" actId="20577"/>
          <ac:spMkLst>
            <pc:docMk/>
            <pc:sldMk cId="1678929210" sldId="268"/>
            <ac:spMk id="15" creationId="{AD9320B1-9261-457A-9A72-E90AEA0839FD}"/>
          </ac:spMkLst>
        </pc:spChg>
        <pc:spChg chg="add mod">
          <ac:chgData name="Luo Yikai" userId="e23a073d1c60b777" providerId="LiveId" clId="{5CC452F7-617B-4E4F-B89C-8B72E688B3F8}" dt="2020-11-14T09:22:56.796" v="9028" actId="1076"/>
          <ac:spMkLst>
            <pc:docMk/>
            <pc:sldMk cId="1678929210" sldId="268"/>
            <ac:spMk id="19" creationId="{6287542B-DEC5-4EAB-90E3-3FFE66033D4E}"/>
          </ac:spMkLst>
        </pc:spChg>
        <pc:spChg chg="add mod">
          <ac:chgData name="Luo Yikai" userId="e23a073d1c60b777" providerId="LiveId" clId="{5CC452F7-617B-4E4F-B89C-8B72E688B3F8}" dt="2020-11-14T09:23:49.172" v="9214" actId="20577"/>
          <ac:spMkLst>
            <pc:docMk/>
            <pc:sldMk cId="1678929210" sldId="268"/>
            <ac:spMk id="21" creationId="{4307778A-6C0B-4137-84A2-77D82E8A4FA2}"/>
          </ac:spMkLst>
        </pc:spChg>
        <pc:spChg chg="add mod">
          <ac:chgData name="Luo Yikai" userId="e23a073d1c60b777" providerId="LiveId" clId="{5CC452F7-617B-4E4F-B89C-8B72E688B3F8}" dt="2020-11-14T09:25:34.949" v="9398" actId="20577"/>
          <ac:spMkLst>
            <pc:docMk/>
            <pc:sldMk cId="1678929210" sldId="268"/>
            <ac:spMk id="23" creationId="{78FD06BE-1679-43AB-8737-9E84E2F79268}"/>
          </ac:spMkLst>
        </pc:spChg>
        <pc:spChg chg="add mod">
          <ac:chgData name="Luo Yikai" userId="e23a073d1c60b777" providerId="LiveId" clId="{5CC452F7-617B-4E4F-B89C-8B72E688B3F8}" dt="2020-11-14T09:27:03.166" v="9560" actId="20577"/>
          <ac:spMkLst>
            <pc:docMk/>
            <pc:sldMk cId="1678929210" sldId="268"/>
            <ac:spMk id="25" creationId="{C589A689-FBC2-4316-999D-DE8B5C7756FA}"/>
          </ac:spMkLst>
        </pc:spChg>
        <pc:graphicFrameChg chg="add del">
          <ac:chgData name="Luo Yikai" userId="e23a073d1c60b777" providerId="LiveId" clId="{5CC452F7-617B-4E4F-B89C-8B72E688B3F8}" dt="2020-11-14T08:56:45.672" v="7949" actId="478"/>
          <ac:graphicFrameMkLst>
            <pc:docMk/>
            <pc:sldMk cId="1678929210" sldId="268"/>
            <ac:graphicFrameMk id="2" creationId="{4D686D77-4E50-4216-B036-44E60F7A9466}"/>
          </ac:graphicFrameMkLst>
        </pc:graphicFrameChg>
        <pc:graphicFrameChg chg="add del mod modGraphic">
          <ac:chgData name="Luo Yikai" userId="e23a073d1c60b777" providerId="LiveId" clId="{5CC452F7-617B-4E4F-B89C-8B72E688B3F8}" dt="2020-11-14T08:58:06.933" v="8015" actId="478"/>
          <ac:graphicFrameMkLst>
            <pc:docMk/>
            <pc:sldMk cId="1678929210" sldId="268"/>
            <ac:graphicFrameMk id="3" creationId="{DEC8BF57-9011-4324-8994-303726115436}"/>
          </ac:graphicFrameMkLst>
        </pc:graphicFrameChg>
        <pc:graphicFrameChg chg="add del mod modGraphic">
          <ac:chgData name="Luo Yikai" userId="e23a073d1c60b777" providerId="LiveId" clId="{5CC452F7-617B-4E4F-B89C-8B72E688B3F8}" dt="2020-11-14T09:04:24.499" v="8077" actId="478"/>
          <ac:graphicFrameMkLst>
            <pc:docMk/>
            <pc:sldMk cId="1678929210" sldId="268"/>
            <ac:graphicFrameMk id="4" creationId="{79B4F6E9-3632-4B87-A297-C2FAD0353B96}"/>
          </ac:graphicFrameMkLst>
        </pc:graphicFrameChg>
        <pc:graphicFrameChg chg="add mod modGraphic">
          <ac:chgData name="Luo Yikai" userId="e23a073d1c60b777" providerId="LiveId" clId="{5CC452F7-617B-4E4F-B89C-8B72E688B3F8}" dt="2020-11-16T02:55:01.051" v="11842"/>
          <ac:graphicFrameMkLst>
            <pc:docMk/>
            <pc:sldMk cId="1678929210" sldId="268"/>
            <ac:graphicFrameMk id="6" creationId="{FCCB3A27-8642-4836-B1B8-F092D0C154DC}"/>
          </ac:graphicFrameMkLst>
        </pc:graphicFrameChg>
      </pc:sldChg>
      <pc:sldChg chg="addSp delSp modSp add mod modTransition modAnim modNotesTx">
        <pc:chgData name="Luo Yikai" userId="e23a073d1c60b777" providerId="LiveId" clId="{5CC452F7-617B-4E4F-B89C-8B72E688B3F8}" dt="2020-11-16T02:29:06.292" v="11289" actId="20577"/>
        <pc:sldMkLst>
          <pc:docMk/>
          <pc:sldMk cId="1123634928" sldId="269"/>
        </pc:sldMkLst>
        <pc:spChg chg="add mod">
          <ac:chgData name="Luo Yikai" userId="e23a073d1c60b777" providerId="LiveId" clId="{5CC452F7-617B-4E4F-B89C-8B72E688B3F8}" dt="2020-11-15T04:34:45.471" v="10245" actId="1076"/>
          <ac:spMkLst>
            <pc:docMk/>
            <pc:sldMk cId="1123634928" sldId="269"/>
            <ac:spMk id="3" creationId="{88CFC57C-D99B-4032-BBAA-92CB9F5ABF7C}"/>
          </ac:spMkLst>
        </pc:spChg>
        <pc:spChg chg="mod">
          <ac:chgData name="Luo Yikai" userId="e23a073d1c60b777" providerId="LiveId" clId="{5CC452F7-617B-4E4F-B89C-8B72E688B3F8}" dt="2020-11-15T03:31:17.030" v="9934" actId="20577"/>
          <ac:spMkLst>
            <pc:docMk/>
            <pc:sldMk cId="1123634928" sldId="269"/>
            <ac:spMk id="5" creationId="{78755998-4BCD-436E-84D6-3B0F6F744BD1}"/>
          </ac:spMkLst>
        </pc:spChg>
        <pc:spChg chg="add mod">
          <ac:chgData name="Luo Yikai" userId="e23a073d1c60b777" providerId="LiveId" clId="{5CC452F7-617B-4E4F-B89C-8B72E688B3F8}" dt="2020-11-15T04:34:51.511" v="10248" actId="1076"/>
          <ac:spMkLst>
            <pc:docMk/>
            <pc:sldMk cId="1123634928" sldId="269"/>
            <ac:spMk id="24" creationId="{BE5EB8FF-E03B-4913-B0A2-40A3B9252870}"/>
          </ac:spMkLst>
        </pc:spChg>
        <pc:graphicFrameChg chg="add del mod modGraphic">
          <ac:chgData name="Luo Yikai" userId="e23a073d1c60b777" providerId="LiveId" clId="{5CC452F7-617B-4E4F-B89C-8B72E688B3F8}" dt="2020-11-15T03:52:11.551" v="9945" actId="478"/>
          <ac:graphicFrameMkLst>
            <pc:docMk/>
            <pc:sldMk cId="1123634928" sldId="269"/>
            <ac:graphicFrameMk id="2" creationId="{0CE8E8C9-1650-4AD0-A1B8-18C9CB01D619}"/>
          </ac:graphicFrameMkLst>
        </pc:graphicFrameChg>
        <pc:picChg chg="add mod">
          <ac:chgData name="Luo Yikai" userId="e23a073d1c60b777" providerId="LiveId" clId="{5CC452F7-617B-4E4F-B89C-8B72E688B3F8}" dt="2020-11-15T06:34:41.386" v="10328" actId="1076"/>
          <ac:picMkLst>
            <pc:docMk/>
            <pc:sldMk cId="1123634928" sldId="269"/>
            <ac:picMk id="4" creationId="{C2CEF8EB-2DA9-4697-8AD3-D9983CC380AA}"/>
          </ac:picMkLst>
        </pc:picChg>
        <pc:picChg chg="add del mod">
          <ac:chgData name="Luo Yikai" userId="e23a073d1c60b777" providerId="LiveId" clId="{5CC452F7-617B-4E4F-B89C-8B72E688B3F8}" dt="2020-11-15T04:06:29.466" v="9994" actId="478"/>
          <ac:picMkLst>
            <pc:docMk/>
            <pc:sldMk cId="1123634928" sldId="269"/>
            <ac:picMk id="11" creationId="{2CB176F9-FED4-4ECB-B938-844531FAB745}"/>
          </ac:picMkLst>
        </pc:picChg>
        <pc:picChg chg="add del mod">
          <ac:chgData name="Luo Yikai" userId="e23a073d1c60b777" providerId="LiveId" clId="{5CC452F7-617B-4E4F-B89C-8B72E688B3F8}" dt="2020-11-15T04:06:29.466" v="9994" actId="478"/>
          <ac:picMkLst>
            <pc:docMk/>
            <pc:sldMk cId="1123634928" sldId="269"/>
            <ac:picMk id="13" creationId="{71695B28-CE2E-4B6E-AE1F-601874AFEE03}"/>
          </ac:picMkLst>
        </pc:picChg>
        <pc:picChg chg="add del mod">
          <ac:chgData name="Luo Yikai" userId="e23a073d1c60b777" providerId="LiveId" clId="{5CC452F7-617B-4E4F-B89C-8B72E688B3F8}" dt="2020-11-15T04:06:29.466" v="9994" actId="478"/>
          <ac:picMkLst>
            <pc:docMk/>
            <pc:sldMk cId="1123634928" sldId="269"/>
            <ac:picMk id="15" creationId="{BB083363-170B-414C-BCC7-B5AE1BB26B61}"/>
          </ac:picMkLst>
        </pc:picChg>
        <pc:picChg chg="add mod">
          <ac:chgData name="Luo Yikai" userId="e23a073d1c60b777" providerId="LiveId" clId="{5CC452F7-617B-4E4F-B89C-8B72E688B3F8}" dt="2020-11-15T04:33:26.050" v="10227" actId="1076"/>
          <ac:picMkLst>
            <pc:docMk/>
            <pc:sldMk cId="1123634928" sldId="269"/>
            <ac:picMk id="17" creationId="{C4A11BD4-C7D8-4588-9BF2-E219C924BC4A}"/>
          </ac:picMkLst>
        </pc:picChg>
        <pc:picChg chg="add del mod">
          <ac:chgData name="Luo Yikai" userId="e23a073d1c60b777" providerId="LiveId" clId="{5CC452F7-617B-4E4F-B89C-8B72E688B3F8}" dt="2020-11-15T04:17:18.776" v="10038" actId="478"/>
          <ac:picMkLst>
            <pc:docMk/>
            <pc:sldMk cId="1123634928" sldId="269"/>
            <ac:picMk id="18" creationId="{6D8067C5-19BC-4186-943D-EEFB44BA18E4}"/>
          </ac:picMkLst>
        </pc:picChg>
        <pc:picChg chg="add mod">
          <ac:chgData name="Luo Yikai" userId="e23a073d1c60b777" providerId="LiveId" clId="{5CC452F7-617B-4E4F-B89C-8B72E688B3F8}" dt="2020-11-15T04:32:38.029" v="10213" actId="1076"/>
          <ac:picMkLst>
            <pc:docMk/>
            <pc:sldMk cId="1123634928" sldId="269"/>
            <ac:picMk id="19" creationId="{DF451C6B-D3AA-419B-8053-BE5B7E0FE7BE}"/>
          </ac:picMkLst>
        </pc:picChg>
        <pc:picChg chg="add mod">
          <ac:chgData name="Luo Yikai" userId="e23a073d1c60b777" providerId="LiveId" clId="{5CC452F7-617B-4E4F-B89C-8B72E688B3F8}" dt="2020-11-15T06:34:51.972" v="10332" actId="1038"/>
          <ac:picMkLst>
            <pc:docMk/>
            <pc:sldMk cId="1123634928" sldId="269"/>
            <ac:picMk id="21" creationId="{64ABD8A4-31C5-426E-BEE2-9308B16CA61B}"/>
          </ac:picMkLst>
        </pc:picChg>
        <pc:picChg chg="add mod">
          <ac:chgData name="Luo Yikai" userId="e23a073d1c60b777" providerId="LiveId" clId="{5CC452F7-617B-4E4F-B89C-8B72E688B3F8}" dt="2020-11-15T04:35:50.436" v="10258" actId="1076"/>
          <ac:picMkLst>
            <pc:docMk/>
            <pc:sldMk cId="1123634928" sldId="269"/>
            <ac:picMk id="23" creationId="{679E0631-F758-424D-A200-98C016C7B57E}"/>
          </ac:picMkLst>
        </pc:picChg>
        <pc:picChg chg="add del mod">
          <ac:chgData name="Luo Yikai" userId="e23a073d1c60b777" providerId="LiveId" clId="{5CC452F7-617B-4E4F-B89C-8B72E688B3F8}" dt="2020-11-15T04:31:59.828" v="10182" actId="478"/>
          <ac:picMkLst>
            <pc:docMk/>
            <pc:sldMk cId="1123634928" sldId="269"/>
            <ac:picMk id="32" creationId="{43BFE908-1F3E-4929-97E4-12F307105537}"/>
          </ac:picMkLst>
        </pc:picChg>
        <pc:picChg chg="add del mod">
          <ac:chgData name="Luo Yikai" userId="e23a073d1c60b777" providerId="LiveId" clId="{5CC452F7-617B-4E4F-B89C-8B72E688B3F8}" dt="2020-11-15T04:32:01.194" v="10183" actId="478"/>
          <ac:picMkLst>
            <pc:docMk/>
            <pc:sldMk cId="1123634928" sldId="269"/>
            <ac:picMk id="34" creationId="{3397274C-7BDA-476E-AF5D-0FDE96E5BCBA}"/>
          </ac:picMkLst>
        </pc:picChg>
        <pc:picChg chg="add del mod">
          <ac:chgData name="Luo Yikai" userId="e23a073d1c60b777" providerId="LiveId" clId="{5CC452F7-617B-4E4F-B89C-8B72E688B3F8}" dt="2020-11-15T04:29:56.401" v="10147" actId="478"/>
          <ac:picMkLst>
            <pc:docMk/>
            <pc:sldMk cId="1123634928" sldId="269"/>
            <ac:picMk id="36" creationId="{41BA2BBF-7BDC-4B3B-A30A-DB56CC793BBE}"/>
          </ac:picMkLst>
        </pc:picChg>
        <pc:picChg chg="add del mod">
          <ac:chgData name="Luo Yikai" userId="e23a073d1c60b777" providerId="LiveId" clId="{5CC452F7-617B-4E4F-B89C-8B72E688B3F8}" dt="2020-11-15T04:30:49.030" v="10160" actId="478"/>
          <ac:picMkLst>
            <pc:docMk/>
            <pc:sldMk cId="1123634928" sldId="269"/>
            <ac:picMk id="38" creationId="{196B8C29-21E6-4BD3-A1DB-1B69175157D1}"/>
          </ac:picMkLst>
        </pc:picChg>
        <pc:picChg chg="add del mod">
          <ac:chgData name="Luo Yikai" userId="e23a073d1c60b777" providerId="LiveId" clId="{5CC452F7-617B-4E4F-B89C-8B72E688B3F8}" dt="2020-11-15T04:31:46.973" v="10175" actId="478"/>
          <ac:picMkLst>
            <pc:docMk/>
            <pc:sldMk cId="1123634928" sldId="269"/>
            <ac:picMk id="40" creationId="{94E95B7A-0F53-4EC3-8A79-E0A7AC6C3475}"/>
          </ac:picMkLst>
        </pc:picChg>
        <pc:picChg chg="add mod">
          <ac:chgData name="Luo Yikai" userId="e23a073d1c60b777" providerId="LiveId" clId="{5CC452F7-617B-4E4F-B89C-8B72E688B3F8}" dt="2020-11-15T04:32:20.678" v="10209" actId="1037"/>
          <ac:picMkLst>
            <pc:docMk/>
            <pc:sldMk cId="1123634928" sldId="269"/>
            <ac:picMk id="42" creationId="{6DD760CC-FCDD-4339-86C1-1FB55C748CB2}"/>
          </ac:picMkLst>
        </pc:picChg>
        <pc:picChg chg="add mod">
          <ac:chgData name="Luo Yikai" userId="e23a073d1c60b777" providerId="LiveId" clId="{5CC452F7-617B-4E4F-B89C-8B72E688B3F8}" dt="2020-11-15T04:32:35.465" v="10212" actId="1076"/>
          <ac:picMkLst>
            <pc:docMk/>
            <pc:sldMk cId="1123634928" sldId="269"/>
            <ac:picMk id="44" creationId="{618C917D-B31D-48FC-A963-4875043F927C}"/>
          </ac:picMkLst>
        </pc:picChg>
        <pc:picChg chg="add del mod">
          <ac:chgData name="Luo Yikai" userId="e23a073d1c60b777" providerId="LiveId" clId="{5CC452F7-617B-4E4F-B89C-8B72E688B3F8}" dt="2020-11-15T04:33:48.160" v="10232" actId="478"/>
          <ac:picMkLst>
            <pc:docMk/>
            <pc:sldMk cId="1123634928" sldId="269"/>
            <ac:picMk id="46" creationId="{624C797A-838C-4DB9-AB82-C67963FC2AC5}"/>
          </ac:picMkLst>
        </pc:picChg>
        <pc:picChg chg="add mod">
          <ac:chgData name="Luo Yikai" userId="e23a073d1c60b777" providerId="LiveId" clId="{5CC452F7-617B-4E4F-B89C-8B72E688B3F8}" dt="2020-11-15T04:33:54.019" v="10238" actId="688"/>
          <ac:picMkLst>
            <pc:docMk/>
            <pc:sldMk cId="1123634928" sldId="269"/>
            <ac:picMk id="48" creationId="{40546D06-32E2-40D1-95A6-E0F02F9D0319}"/>
          </ac:picMkLst>
        </pc:picChg>
        <pc:picChg chg="add del mod">
          <ac:chgData name="Luo Yikai" userId="e23a073d1c60b777" providerId="LiveId" clId="{5CC452F7-617B-4E4F-B89C-8B72E688B3F8}" dt="2020-11-15T04:34:03.691" v="10239" actId="478"/>
          <ac:picMkLst>
            <pc:docMk/>
            <pc:sldMk cId="1123634928" sldId="269"/>
            <ac:picMk id="50" creationId="{96435B26-B0D9-48F7-BF84-0256C0CCCC68}"/>
          </ac:picMkLst>
        </pc:picChg>
        <pc:picChg chg="add mod">
          <ac:chgData name="Luo Yikai" userId="e23a073d1c60b777" providerId="LiveId" clId="{5CC452F7-617B-4E4F-B89C-8B72E688B3F8}" dt="2020-11-15T06:34:48.692" v="10330" actId="1076"/>
          <ac:picMkLst>
            <pc:docMk/>
            <pc:sldMk cId="1123634928" sldId="269"/>
            <ac:picMk id="52" creationId="{4AC0C259-4262-431E-BC1B-DD28501AE11C}"/>
          </ac:picMkLst>
        </pc:picChg>
        <pc:cxnChg chg="add del mod">
          <ac:chgData name="Luo Yikai" userId="e23a073d1c60b777" providerId="LiveId" clId="{5CC452F7-617B-4E4F-B89C-8B72E688B3F8}" dt="2020-11-15T04:20:08.075" v="10114" actId="478"/>
          <ac:cxnSpMkLst>
            <pc:docMk/>
            <pc:sldMk cId="1123634928" sldId="269"/>
            <ac:cxnSpMk id="26" creationId="{4FC199D5-A84C-450D-8A41-20390CFE434F}"/>
          </ac:cxnSpMkLst>
        </pc:cxnChg>
        <pc:cxnChg chg="add del mod">
          <ac:chgData name="Luo Yikai" userId="e23a073d1c60b777" providerId="LiveId" clId="{5CC452F7-617B-4E4F-B89C-8B72E688B3F8}" dt="2020-11-15T04:20:11.113" v="10116" actId="478"/>
          <ac:cxnSpMkLst>
            <pc:docMk/>
            <pc:sldMk cId="1123634928" sldId="269"/>
            <ac:cxnSpMk id="29" creationId="{51D4903B-AED8-4552-92AD-9B287CE0E16F}"/>
          </ac:cxnSpMkLst>
        </pc:cxnChg>
      </pc:sldChg>
      <pc:sldChg chg="addSp delSp modSp add mod modTransition">
        <pc:chgData name="Luo Yikai" userId="e23a073d1c60b777" providerId="LiveId" clId="{5CC452F7-617B-4E4F-B89C-8B72E688B3F8}" dt="2020-11-16T02:51:30.254" v="11791" actId="1076"/>
        <pc:sldMkLst>
          <pc:docMk/>
          <pc:sldMk cId="2051219192" sldId="270"/>
        </pc:sldMkLst>
        <pc:spChg chg="mod">
          <ac:chgData name="Luo Yikai" userId="e23a073d1c60b777" providerId="LiveId" clId="{5CC452F7-617B-4E4F-B89C-8B72E688B3F8}" dt="2020-11-15T06:57:13.834" v="10703" actId="20577"/>
          <ac:spMkLst>
            <pc:docMk/>
            <pc:sldMk cId="2051219192" sldId="270"/>
            <ac:spMk id="5" creationId="{78755998-4BCD-436E-84D6-3B0F6F744BD1}"/>
          </ac:spMkLst>
        </pc:spChg>
        <pc:graphicFrameChg chg="add mod modGraphic">
          <ac:chgData name="Luo Yikai" userId="e23a073d1c60b777" providerId="LiveId" clId="{5CC452F7-617B-4E4F-B89C-8B72E688B3F8}" dt="2020-11-16T02:51:30.254" v="11791" actId="1076"/>
          <ac:graphicFrameMkLst>
            <pc:docMk/>
            <pc:sldMk cId="2051219192" sldId="270"/>
            <ac:graphicFrameMk id="2" creationId="{8770ED48-013A-4149-A13A-A2C79A36DDB1}"/>
          </ac:graphicFrameMkLst>
        </pc:graphicFrameChg>
        <pc:graphicFrameChg chg="add del mod modGraphic">
          <ac:chgData name="Luo Yikai" userId="e23a073d1c60b777" providerId="LiveId" clId="{5CC452F7-617B-4E4F-B89C-8B72E688B3F8}" dt="2020-11-15T07:02:30.812" v="10835" actId="478"/>
          <ac:graphicFrameMkLst>
            <pc:docMk/>
            <pc:sldMk cId="2051219192" sldId="270"/>
            <ac:graphicFrameMk id="2" creationId="{CB881FF3-315B-43CE-817A-41616796486E}"/>
          </ac:graphicFrameMkLst>
        </pc:graphicFrameChg>
        <pc:graphicFrameChg chg="add mod modGraphic">
          <ac:chgData name="Luo Yikai" userId="e23a073d1c60b777" providerId="LiveId" clId="{5CC452F7-617B-4E4F-B89C-8B72E688B3F8}" dt="2020-11-16T02:50:20.030" v="11696" actId="20577"/>
          <ac:graphicFrameMkLst>
            <pc:docMk/>
            <pc:sldMk cId="2051219192" sldId="270"/>
            <ac:graphicFrameMk id="3" creationId="{774D119D-E8C6-4F68-B149-18558D8F2CCA}"/>
          </ac:graphicFrameMkLst>
        </pc:graphicFrameChg>
        <pc:graphicFrameChg chg="add del mod modGraphic">
          <ac:chgData name="Luo Yikai" userId="e23a073d1c60b777" providerId="LiveId" clId="{5CC452F7-617B-4E4F-B89C-8B72E688B3F8}" dt="2020-11-16T02:51:25.076" v="11790" actId="478"/>
          <ac:graphicFrameMkLst>
            <pc:docMk/>
            <pc:sldMk cId="2051219192" sldId="270"/>
            <ac:graphicFrameMk id="4" creationId="{ED2302CB-5E6D-47C9-B220-777B50F3A6F6}"/>
          </ac:graphicFrameMkLst>
        </pc:graphicFrameChg>
      </pc:sldChg>
      <pc:sldChg chg="add del">
        <pc:chgData name="Luo Yikai" userId="e23a073d1c60b777" providerId="LiveId" clId="{5CC452F7-617B-4E4F-B89C-8B72E688B3F8}" dt="2020-11-14T08:56:31.895" v="7947"/>
        <pc:sldMkLst>
          <pc:docMk/>
          <pc:sldMk cId="2616723358" sldId="270"/>
        </pc:sldMkLst>
      </pc:sldChg>
      <pc:sldChg chg="addSp delSp modSp add mod modAnim">
        <pc:chgData name="Luo Yikai" userId="e23a073d1c60b777" providerId="LiveId" clId="{5CC452F7-617B-4E4F-B89C-8B72E688B3F8}" dt="2020-11-15T06:50:05.942" v="10629" actId="478"/>
        <pc:sldMkLst>
          <pc:docMk/>
          <pc:sldMk cId="3542865580" sldId="271"/>
        </pc:sldMkLst>
        <pc:spChg chg="add mod">
          <ac:chgData name="Luo Yikai" userId="e23a073d1c60b777" providerId="LiveId" clId="{5CC452F7-617B-4E4F-B89C-8B72E688B3F8}" dt="2020-11-15T06:45:36.919" v="10582" actId="1076"/>
          <ac:spMkLst>
            <pc:docMk/>
            <pc:sldMk cId="3542865580" sldId="271"/>
            <ac:spMk id="2" creationId="{3A26571F-D7B3-4C47-AB23-BB644AB1F624}"/>
          </ac:spMkLst>
        </pc:spChg>
        <pc:spChg chg="del mod">
          <ac:chgData name="Luo Yikai" userId="e23a073d1c60b777" providerId="LiveId" clId="{5CC452F7-617B-4E4F-B89C-8B72E688B3F8}" dt="2020-11-15T04:37:05.994" v="10271" actId="478"/>
          <ac:spMkLst>
            <pc:docMk/>
            <pc:sldMk cId="3542865580" sldId="271"/>
            <ac:spMk id="3" creationId="{88CFC57C-D99B-4032-BBAA-92CB9F5ABF7C}"/>
          </ac:spMkLst>
        </pc:spChg>
        <pc:spChg chg="add mod">
          <ac:chgData name="Luo Yikai" userId="e23a073d1c60b777" providerId="LiveId" clId="{5CC452F7-617B-4E4F-B89C-8B72E688B3F8}" dt="2020-11-15T06:49:13.612" v="10624" actId="1076"/>
          <ac:spMkLst>
            <pc:docMk/>
            <pc:sldMk cId="3542865580" sldId="271"/>
            <ac:spMk id="46" creationId="{8846C660-22CC-4D4A-8C7B-250E77C84ECE}"/>
          </ac:spMkLst>
        </pc:spChg>
        <pc:spChg chg="add mod">
          <ac:chgData name="Luo Yikai" userId="e23a073d1c60b777" providerId="LiveId" clId="{5CC452F7-617B-4E4F-B89C-8B72E688B3F8}" dt="2020-11-15T06:49:13.612" v="10624" actId="1076"/>
          <ac:spMkLst>
            <pc:docMk/>
            <pc:sldMk cId="3542865580" sldId="271"/>
            <ac:spMk id="48" creationId="{18AFB9E1-5A36-4233-89B8-CA0599A6BD85}"/>
          </ac:spMkLst>
        </pc:spChg>
        <pc:spChg chg="add mod">
          <ac:chgData name="Luo Yikai" userId="e23a073d1c60b777" providerId="LiveId" clId="{5CC452F7-617B-4E4F-B89C-8B72E688B3F8}" dt="2020-11-15T06:49:13.612" v="10624" actId="1076"/>
          <ac:spMkLst>
            <pc:docMk/>
            <pc:sldMk cId="3542865580" sldId="271"/>
            <ac:spMk id="50" creationId="{0AF1F47D-18F4-469C-A035-4D74B667C293}"/>
          </ac:spMkLst>
        </pc:spChg>
        <pc:spChg chg="add mod">
          <ac:chgData name="Luo Yikai" userId="e23a073d1c60b777" providerId="LiveId" clId="{5CC452F7-617B-4E4F-B89C-8B72E688B3F8}" dt="2020-11-15T06:49:13.612" v="10624" actId="1076"/>
          <ac:spMkLst>
            <pc:docMk/>
            <pc:sldMk cId="3542865580" sldId="271"/>
            <ac:spMk id="52" creationId="{E3959A8F-E624-43AE-B159-79B2E026FDEB}"/>
          </ac:spMkLst>
        </pc:spChg>
        <pc:picChg chg="del">
          <ac:chgData name="Luo Yikai" userId="e23a073d1c60b777" providerId="LiveId" clId="{5CC452F7-617B-4E4F-B89C-8B72E688B3F8}" dt="2020-11-15T04:36:47.264" v="10265" actId="478"/>
          <ac:picMkLst>
            <pc:docMk/>
            <pc:sldMk cId="3542865580" sldId="271"/>
            <ac:picMk id="4" creationId="{C2CEF8EB-2DA9-4697-8AD3-D9983CC380AA}"/>
          </ac:picMkLst>
        </pc:picChg>
        <pc:picChg chg="add del mod">
          <ac:chgData name="Luo Yikai" userId="e23a073d1c60b777" providerId="LiveId" clId="{5CC452F7-617B-4E4F-B89C-8B72E688B3F8}" dt="2020-11-15T06:13:11.186" v="10278" actId="931"/>
          <ac:picMkLst>
            <pc:docMk/>
            <pc:sldMk cId="3542865580" sldId="271"/>
            <ac:picMk id="9" creationId="{86230DE9-44A2-4BB3-A8F3-0A1745C9C8A8}"/>
          </ac:picMkLst>
        </pc:picChg>
        <pc:picChg chg="add del mod">
          <ac:chgData name="Luo Yikai" userId="e23a073d1c60b777" providerId="LiveId" clId="{5CC452F7-617B-4E4F-B89C-8B72E688B3F8}" dt="2020-11-15T06:38:59.774" v="10368" actId="478"/>
          <ac:picMkLst>
            <pc:docMk/>
            <pc:sldMk cId="3542865580" sldId="271"/>
            <ac:picMk id="12" creationId="{1214E961-DB0D-4243-8375-336DC5980B4C}"/>
          </ac:picMkLst>
        </pc:picChg>
        <pc:picChg chg="add del mod">
          <ac:chgData name="Luo Yikai" userId="e23a073d1c60b777" providerId="LiveId" clId="{5CC452F7-617B-4E4F-B89C-8B72E688B3F8}" dt="2020-11-15T06:39:00.391" v="10369" actId="478"/>
          <ac:picMkLst>
            <pc:docMk/>
            <pc:sldMk cId="3542865580" sldId="271"/>
            <ac:picMk id="14" creationId="{BECBD33A-1529-48E3-9A62-2D44C9B67BA5}"/>
          </ac:picMkLst>
        </pc:picChg>
        <pc:picChg chg="del">
          <ac:chgData name="Luo Yikai" userId="e23a073d1c60b777" providerId="LiveId" clId="{5CC452F7-617B-4E4F-B89C-8B72E688B3F8}" dt="2020-11-15T04:36:47.264" v="10265" actId="478"/>
          <ac:picMkLst>
            <pc:docMk/>
            <pc:sldMk cId="3542865580" sldId="271"/>
            <ac:picMk id="17" creationId="{C4A11BD4-C7D8-4588-9BF2-E219C924BC4A}"/>
          </ac:picMkLst>
        </pc:picChg>
        <pc:picChg chg="del">
          <ac:chgData name="Luo Yikai" userId="e23a073d1c60b777" providerId="LiveId" clId="{5CC452F7-617B-4E4F-B89C-8B72E688B3F8}" dt="2020-11-15T04:36:48.411" v="10268" actId="478"/>
          <ac:picMkLst>
            <pc:docMk/>
            <pc:sldMk cId="3542865580" sldId="271"/>
            <ac:picMk id="18" creationId="{6D8067C5-19BC-4186-943D-EEFB44BA18E4}"/>
          </ac:picMkLst>
        </pc:picChg>
        <pc:picChg chg="del mod">
          <ac:chgData name="Luo Yikai" userId="e23a073d1c60b777" providerId="LiveId" clId="{5CC452F7-617B-4E4F-B89C-8B72E688B3F8}" dt="2020-11-15T04:36:47.817" v="10267" actId="478"/>
          <ac:picMkLst>
            <pc:docMk/>
            <pc:sldMk cId="3542865580" sldId="271"/>
            <ac:picMk id="19" creationId="{DF451C6B-D3AA-419B-8053-BE5B7E0FE7BE}"/>
          </ac:picMkLst>
        </pc:picChg>
        <pc:picChg chg="add del mod">
          <ac:chgData name="Luo Yikai" userId="e23a073d1c60b777" providerId="LiveId" clId="{5CC452F7-617B-4E4F-B89C-8B72E688B3F8}" dt="2020-11-15T06:31:03.365" v="10313" actId="478"/>
          <ac:picMkLst>
            <pc:docMk/>
            <pc:sldMk cId="3542865580" sldId="271"/>
            <ac:picMk id="20" creationId="{32949664-7734-4B39-9579-53680BA47E08}"/>
          </ac:picMkLst>
        </pc:picChg>
        <pc:picChg chg="add del mod">
          <ac:chgData name="Luo Yikai" userId="e23a073d1c60b777" providerId="LiveId" clId="{5CC452F7-617B-4E4F-B89C-8B72E688B3F8}" dt="2020-11-15T06:38:00.052" v="10336" actId="478"/>
          <ac:picMkLst>
            <pc:docMk/>
            <pc:sldMk cId="3542865580" sldId="271"/>
            <ac:picMk id="22" creationId="{8AB8D58F-F962-4638-9A4F-C8350B6D7AC9}"/>
          </ac:picMkLst>
        </pc:picChg>
        <pc:picChg chg="add mod">
          <ac:chgData name="Luo Yikai" userId="e23a073d1c60b777" providerId="LiveId" clId="{5CC452F7-617B-4E4F-B89C-8B72E688B3F8}" dt="2020-11-15T06:49:13.612" v="10624" actId="1076"/>
          <ac:picMkLst>
            <pc:docMk/>
            <pc:sldMk cId="3542865580" sldId="271"/>
            <ac:picMk id="24" creationId="{C70CC9BC-7DC2-492E-99E5-00166EB8A301}"/>
          </ac:picMkLst>
        </pc:picChg>
        <pc:picChg chg="add del mod">
          <ac:chgData name="Luo Yikai" userId="e23a073d1c60b777" providerId="LiveId" clId="{5CC452F7-617B-4E4F-B89C-8B72E688B3F8}" dt="2020-11-15T06:38:54.502" v="10365" actId="478"/>
          <ac:picMkLst>
            <pc:docMk/>
            <pc:sldMk cId="3542865580" sldId="271"/>
            <ac:picMk id="26" creationId="{AF0B955D-9EC6-42C0-828C-D287440A3F64}"/>
          </ac:picMkLst>
        </pc:picChg>
        <pc:picChg chg="add del mod">
          <ac:chgData name="Luo Yikai" userId="e23a073d1c60b777" providerId="LiveId" clId="{5CC452F7-617B-4E4F-B89C-8B72E688B3F8}" dt="2020-11-15T06:31:15.939" v="10316" actId="21"/>
          <ac:picMkLst>
            <pc:docMk/>
            <pc:sldMk cId="3542865580" sldId="271"/>
            <ac:picMk id="28" creationId="{D2AD1E02-555F-4470-BBA9-10FACD09E191}"/>
          </ac:picMkLst>
        </pc:picChg>
        <pc:picChg chg="add mod">
          <ac:chgData name="Luo Yikai" userId="e23a073d1c60b777" providerId="LiveId" clId="{5CC452F7-617B-4E4F-B89C-8B72E688B3F8}" dt="2020-11-15T06:44:54.414" v="10561" actId="1076"/>
          <ac:picMkLst>
            <pc:docMk/>
            <pc:sldMk cId="3542865580" sldId="271"/>
            <ac:picMk id="30" creationId="{5BD1F1AE-AE7D-495D-86F1-EDBDB9F19BA4}"/>
          </ac:picMkLst>
        </pc:picChg>
        <pc:picChg chg="add del mod">
          <ac:chgData name="Luo Yikai" userId="e23a073d1c60b777" providerId="LiveId" clId="{5CC452F7-617B-4E4F-B89C-8B72E688B3F8}" dt="2020-11-15T06:42:50.724" v="10455" actId="478"/>
          <ac:picMkLst>
            <pc:docMk/>
            <pc:sldMk cId="3542865580" sldId="271"/>
            <ac:picMk id="32" creationId="{EAE95923-9F1D-47D9-B26A-AECD105C45B7}"/>
          </ac:picMkLst>
        </pc:picChg>
        <pc:picChg chg="add mod">
          <ac:chgData name="Luo Yikai" userId="e23a073d1c60b777" providerId="LiveId" clId="{5CC452F7-617B-4E4F-B89C-8B72E688B3F8}" dt="2020-11-15T06:49:13.612" v="10624" actId="1076"/>
          <ac:picMkLst>
            <pc:docMk/>
            <pc:sldMk cId="3542865580" sldId="271"/>
            <ac:picMk id="34" creationId="{5072B8EA-33D1-4A43-B548-F038ABF2CF40}"/>
          </ac:picMkLst>
        </pc:picChg>
        <pc:picChg chg="add del mod">
          <ac:chgData name="Luo Yikai" userId="e23a073d1c60b777" providerId="LiveId" clId="{5CC452F7-617B-4E4F-B89C-8B72E688B3F8}" dt="2020-11-15T06:31:00.302" v="10312" actId="478"/>
          <ac:picMkLst>
            <pc:docMk/>
            <pc:sldMk cId="3542865580" sldId="271"/>
            <ac:picMk id="36" creationId="{FDE0F57F-D2F3-4777-8C8D-4278BE021396}"/>
          </ac:picMkLst>
        </pc:picChg>
        <pc:picChg chg="add del mod">
          <ac:chgData name="Luo Yikai" userId="e23a073d1c60b777" providerId="LiveId" clId="{5CC452F7-617B-4E4F-B89C-8B72E688B3F8}" dt="2020-11-15T06:38:59.063" v="10367" actId="478"/>
          <ac:picMkLst>
            <pc:docMk/>
            <pc:sldMk cId="3542865580" sldId="271"/>
            <ac:picMk id="38" creationId="{A5631C15-E3D8-43BB-843D-D1EDCE201861}"/>
          </ac:picMkLst>
        </pc:picChg>
        <pc:picChg chg="add del mod">
          <ac:chgData name="Luo Yikai" userId="e23a073d1c60b777" providerId="LiveId" clId="{5CC452F7-617B-4E4F-B89C-8B72E688B3F8}" dt="2020-11-15T06:38:27.693" v="10344" actId="478"/>
          <ac:picMkLst>
            <pc:docMk/>
            <pc:sldMk cId="3542865580" sldId="271"/>
            <ac:picMk id="39" creationId="{2748BCB7-BDD0-4C3D-870E-7436DF912620}"/>
          </ac:picMkLst>
        </pc:picChg>
        <pc:picChg chg="add mod">
          <ac:chgData name="Luo Yikai" userId="e23a073d1c60b777" providerId="LiveId" clId="{5CC452F7-617B-4E4F-B89C-8B72E688B3F8}" dt="2020-11-15T06:44:58.724" v="10564" actId="1076"/>
          <ac:picMkLst>
            <pc:docMk/>
            <pc:sldMk cId="3542865580" sldId="271"/>
            <ac:picMk id="41" creationId="{FCAF6C05-393A-41EE-A7A2-D21258587B68}"/>
          </ac:picMkLst>
        </pc:picChg>
        <pc:picChg chg="add mod">
          <ac:chgData name="Luo Yikai" userId="e23a073d1c60b777" providerId="LiveId" clId="{5CC452F7-617B-4E4F-B89C-8B72E688B3F8}" dt="2020-11-15T06:49:13.612" v="10624" actId="1076"/>
          <ac:picMkLst>
            <pc:docMk/>
            <pc:sldMk cId="3542865580" sldId="271"/>
            <ac:picMk id="43" creationId="{110393E2-BC02-4A86-A23B-E363A60F8440}"/>
          </ac:picMkLst>
        </pc:picChg>
        <pc:picChg chg="add mod">
          <ac:chgData name="Luo Yikai" userId="e23a073d1c60b777" providerId="LiveId" clId="{5CC452F7-617B-4E4F-B89C-8B72E688B3F8}" dt="2020-11-15T06:49:13.612" v="10624" actId="1076"/>
          <ac:picMkLst>
            <pc:docMk/>
            <pc:sldMk cId="3542865580" sldId="271"/>
            <ac:picMk id="45" creationId="{8C5B7899-9553-49F7-A0D8-7B5CFA679182}"/>
          </ac:picMkLst>
        </pc:picChg>
        <pc:picChg chg="add mod">
          <ac:chgData name="Luo Yikai" userId="e23a073d1c60b777" providerId="LiveId" clId="{5CC452F7-617B-4E4F-B89C-8B72E688B3F8}" dt="2020-11-15T06:44:52.004" v="10560" actId="1076"/>
          <ac:picMkLst>
            <pc:docMk/>
            <pc:sldMk cId="3542865580" sldId="271"/>
            <ac:picMk id="54" creationId="{FE929027-6CD0-4252-9D1B-AEB907348933}"/>
          </ac:picMkLst>
        </pc:picChg>
        <pc:picChg chg="add mod">
          <ac:chgData name="Luo Yikai" userId="e23a073d1c60b777" providerId="LiveId" clId="{5CC452F7-617B-4E4F-B89C-8B72E688B3F8}" dt="2020-11-15T06:44:57.005" v="10563" actId="1076"/>
          <ac:picMkLst>
            <pc:docMk/>
            <pc:sldMk cId="3542865580" sldId="271"/>
            <ac:picMk id="56" creationId="{8FDD30F0-7F3F-4027-A9E7-272D383141E5}"/>
          </ac:picMkLst>
        </pc:picChg>
        <pc:picChg chg="add mod">
          <ac:chgData name="Luo Yikai" userId="e23a073d1c60b777" providerId="LiveId" clId="{5CC452F7-617B-4E4F-B89C-8B72E688B3F8}" dt="2020-11-15T06:47:40.950" v="10610" actId="1076"/>
          <ac:picMkLst>
            <pc:docMk/>
            <pc:sldMk cId="3542865580" sldId="271"/>
            <ac:picMk id="58" creationId="{41865DB6-A703-4E6D-9EEA-EE152EE364DB}"/>
          </ac:picMkLst>
        </pc:picChg>
        <pc:picChg chg="add mod">
          <ac:chgData name="Luo Yikai" userId="e23a073d1c60b777" providerId="LiveId" clId="{5CC452F7-617B-4E4F-B89C-8B72E688B3F8}" dt="2020-11-15T06:45:10.300" v="10572" actId="1076"/>
          <ac:picMkLst>
            <pc:docMk/>
            <pc:sldMk cId="3542865580" sldId="271"/>
            <ac:picMk id="60" creationId="{1EAD9EF2-F5EA-46C8-A70F-AE82314F4A93}"/>
          </ac:picMkLst>
        </pc:picChg>
        <pc:picChg chg="add del mod">
          <ac:chgData name="Luo Yikai" userId="e23a073d1c60b777" providerId="LiveId" clId="{5CC452F7-617B-4E4F-B89C-8B72E688B3F8}" dt="2020-11-15T06:47:15.373" v="10603" actId="478"/>
          <ac:picMkLst>
            <pc:docMk/>
            <pc:sldMk cId="3542865580" sldId="271"/>
            <ac:picMk id="62" creationId="{774F35FC-6229-4E1D-A713-A6513E7F10FD}"/>
          </ac:picMkLst>
        </pc:picChg>
        <pc:picChg chg="add del mod">
          <ac:chgData name="Luo Yikai" userId="e23a073d1c60b777" providerId="LiveId" clId="{5CC452F7-617B-4E4F-B89C-8B72E688B3F8}" dt="2020-11-15T06:47:15.373" v="10603" actId="478"/>
          <ac:picMkLst>
            <pc:docMk/>
            <pc:sldMk cId="3542865580" sldId="271"/>
            <ac:picMk id="64" creationId="{F874E463-99F5-4457-B700-4E9936D293F6}"/>
          </ac:picMkLst>
        </pc:picChg>
        <pc:picChg chg="add mod">
          <ac:chgData name="Luo Yikai" userId="e23a073d1c60b777" providerId="LiveId" clId="{5CC452F7-617B-4E4F-B89C-8B72E688B3F8}" dt="2020-11-15T06:47:43.337" v="10611" actId="1076"/>
          <ac:picMkLst>
            <pc:docMk/>
            <pc:sldMk cId="3542865580" sldId="271"/>
            <ac:picMk id="66" creationId="{78AD6EB5-47BF-4C7B-AD60-D3027421F9AD}"/>
          </ac:picMkLst>
        </pc:picChg>
        <pc:picChg chg="add mod">
          <ac:chgData name="Luo Yikai" userId="e23a073d1c60b777" providerId="LiveId" clId="{5CC452F7-617B-4E4F-B89C-8B72E688B3F8}" dt="2020-11-15T06:47:25.378" v="10606" actId="1076"/>
          <ac:picMkLst>
            <pc:docMk/>
            <pc:sldMk cId="3542865580" sldId="271"/>
            <ac:picMk id="67" creationId="{0F0527AD-6FB3-48C3-BD5C-321D9F800517}"/>
          </ac:picMkLst>
        </pc:picChg>
        <pc:picChg chg="add mod">
          <ac:chgData name="Luo Yikai" userId="e23a073d1c60b777" providerId="LiveId" clId="{5CC452F7-617B-4E4F-B89C-8B72E688B3F8}" dt="2020-11-15T06:47:27.570" v="10607" actId="1076"/>
          <ac:picMkLst>
            <pc:docMk/>
            <pc:sldMk cId="3542865580" sldId="271"/>
            <ac:picMk id="68" creationId="{7BECBD93-8E83-4F07-9E68-87D442EE4B0D}"/>
          </ac:picMkLst>
        </pc:picChg>
        <pc:picChg chg="add del mod">
          <ac:chgData name="Luo Yikai" userId="e23a073d1c60b777" providerId="LiveId" clId="{5CC452F7-617B-4E4F-B89C-8B72E688B3F8}" dt="2020-11-15T06:50:05.942" v="10629" actId="478"/>
          <ac:picMkLst>
            <pc:docMk/>
            <pc:sldMk cId="3542865580" sldId="271"/>
            <ac:picMk id="70" creationId="{94AFD580-9E87-40A3-9EC3-EEC93DBD7CE2}"/>
          </ac:picMkLst>
        </pc:picChg>
      </pc:sldChg>
      <pc:sldChg chg="addSp delSp modSp add mod modAnim">
        <pc:chgData name="Luo Yikai" userId="e23a073d1c60b777" providerId="LiveId" clId="{5CC452F7-617B-4E4F-B89C-8B72E688B3F8}" dt="2020-11-15T06:55:27.449" v="10669" actId="1076"/>
        <pc:sldMkLst>
          <pc:docMk/>
          <pc:sldMk cId="1554135564" sldId="272"/>
        </pc:sldMkLst>
        <pc:spChg chg="del">
          <ac:chgData name="Luo Yikai" userId="e23a073d1c60b777" providerId="LiveId" clId="{5CC452F7-617B-4E4F-B89C-8B72E688B3F8}" dt="2020-11-15T06:22:36.293" v="10291" actId="478"/>
          <ac:spMkLst>
            <pc:docMk/>
            <pc:sldMk cId="1554135564" sldId="272"/>
            <ac:spMk id="3" creationId="{88CFC57C-D99B-4032-BBAA-92CB9F5ABF7C}"/>
          </ac:spMkLst>
        </pc:spChg>
        <pc:spChg chg="add mod">
          <ac:chgData name="Luo Yikai" userId="e23a073d1c60b777" providerId="LiveId" clId="{5CC452F7-617B-4E4F-B89C-8B72E688B3F8}" dt="2020-11-15T06:50:23.420" v="10655" actId="20577"/>
          <ac:spMkLst>
            <pc:docMk/>
            <pc:sldMk cId="1554135564" sldId="272"/>
            <ac:spMk id="36" creationId="{D09DCB5A-5F12-42C8-A6C9-6A38479D67B9}"/>
          </ac:spMkLst>
        </pc:spChg>
        <pc:picChg chg="add del">
          <ac:chgData name="Luo Yikai" userId="e23a073d1c60b777" providerId="LiveId" clId="{5CC452F7-617B-4E4F-B89C-8B72E688B3F8}" dt="2020-11-15T06:50:41.812" v="10656" actId="478"/>
          <ac:picMkLst>
            <pc:docMk/>
            <pc:sldMk cId="1554135564" sldId="272"/>
            <ac:picMk id="2" creationId="{100EDF28-4320-4B7D-B7EA-A4BD848B2D55}"/>
          </ac:picMkLst>
        </pc:picChg>
        <pc:picChg chg="del mod">
          <ac:chgData name="Luo Yikai" userId="e23a073d1c60b777" providerId="LiveId" clId="{5CC452F7-617B-4E4F-B89C-8B72E688B3F8}" dt="2020-11-15T06:22:36.293" v="10291" actId="478"/>
          <ac:picMkLst>
            <pc:docMk/>
            <pc:sldMk cId="1554135564" sldId="272"/>
            <ac:picMk id="4" creationId="{C2CEF8EB-2DA9-4697-8AD3-D9983CC380AA}"/>
          </ac:picMkLst>
        </pc:picChg>
        <pc:picChg chg="add del">
          <ac:chgData name="Luo Yikai" userId="e23a073d1c60b777" providerId="LiveId" clId="{5CC452F7-617B-4E4F-B89C-8B72E688B3F8}" dt="2020-11-15T06:50:41.812" v="10656" actId="478"/>
          <ac:picMkLst>
            <pc:docMk/>
            <pc:sldMk cId="1554135564" sldId="272"/>
            <ac:picMk id="6" creationId="{B4587296-03A4-43D6-863B-D47AC38FDBC8}"/>
          </ac:picMkLst>
        </pc:picChg>
        <pc:picChg chg="add del">
          <ac:chgData name="Luo Yikai" userId="e23a073d1c60b777" providerId="LiveId" clId="{5CC452F7-617B-4E4F-B89C-8B72E688B3F8}" dt="2020-11-15T06:50:41.812" v="10656" actId="478"/>
          <ac:picMkLst>
            <pc:docMk/>
            <pc:sldMk cId="1554135564" sldId="272"/>
            <ac:picMk id="9" creationId="{09BA5F00-5D91-4937-84FE-51A0A6944281}"/>
          </ac:picMkLst>
        </pc:picChg>
        <pc:picChg chg="add del">
          <ac:chgData name="Luo Yikai" userId="e23a073d1c60b777" providerId="LiveId" clId="{5CC452F7-617B-4E4F-B89C-8B72E688B3F8}" dt="2020-11-15T06:50:41.812" v="10656" actId="478"/>
          <ac:picMkLst>
            <pc:docMk/>
            <pc:sldMk cId="1554135564" sldId="272"/>
            <ac:picMk id="10" creationId="{4644B729-3087-400E-B3DD-61CFFFB042C6}"/>
          </ac:picMkLst>
        </pc:picChg>
        <pc:picChg chg="add del">
          <ac:chgData name="Luo Yikai" userId="e23a073d1c60b777" providerId="LiveId" clId="{5CC452F7-617B-4E4F-B89C-8B72E688B3F8}" dt="2020-11-15T06:50:41.812" v="10656" actId="478"/>
          <ac:picMkLst>
            <pc:docMk/>
            <pc:sldMk cId="1554135564" sldId="272"/>
            <ac:picMk id="12" creationId="{A844CE10-B1FE-4607-A469-F9F43446C99B}"/>
          </ac:picMkLst>
        </pc:picChg>
        <pc:picChg chg="add del">
          <ac:chgData name="Luo Yikai" userId="e23a073d1c60b777" providerId="LiveId" clId="{5CC452F7-617B-4E4F-B89C-8B72E688B3F8}" dt="2020-11-15T06:50:41.812" v="10656" actId="478"/>
          <ac:picMkLst>
            <pc:docMk/>
            <pc:sldMk cId="1554135564" sldId="272"/>
            <ac:picMk id="14" creationId="{715505F2-D84B-4335-991E-2D4BFCAB17CF}"/>
          </ac:picMkLst>
        </pc:picChg>
        <pc:picChg chg="del mod">
          <ac:chgData name="Luo Yikai" userId="e23a073d1c60b777" providerId="LiveId" clId="{5CC452F7-617B-4E4F-B89C-8B72E688B3F8}" dt="2020-11-15T06:22:36.293" v="10291" actId="478"/>
          <ac:picMkLst>
            <pc:docMk/>
            <pc:sldMk cId="1554135564" sldId="272"/>
            <ac:picMk id="17" creationId="{C4A11BD4-C7D8-4588-9BF2-E219C924BC4A}"/>
          </ac:picMkLst>
        </pc:picChg>
        <pc:picChg chg="del">
          <ac:chgData name="Luo Yikai" userId="e23a073d1c60b777" providerId="LiveId" clId="{5CC452F7-617B-4E4F-B89C-8B72E688B3F8}" dt="2020-11-15T04:17:13.756" v="10036" actId="478"/>
          <ac:picMkLst>
            <pc:docMk/>
            <pc:sldMk cId="1554135564" sldId="272"/>
            <ac:picMk id="18" creationId="{6D8067C5-19BC-4186-943D-EEFB44BA18E4}"/>
          </ac:picMkLst>
        </pc:picChg>
        <pc:picChg chg="del mod">
          <ac:chgData name="Luo Yikai" userId="e23a073d1c60b777" providerId="LiveId" clId="{5CC452F7-617B-4E4F-B89C-8B72E688B3F8}" dt="2020-11-15T06:22:36.293" v="10291" actId="478"/>
          <ac:picMkLst>
            <pc:docMk/>
            <pc:sldMk cId="1554135564" sldId="272"/>
            <ac:picMk id="19" creationId="{DF451C6B-D3AA-419B-8053-BE5B7E0FE7BE}"/>
          </ac:picMkLst>
        </pc:picChg>
        <pc:picChg chg="add del">
          <ac:chgData name="Luo Yikai" userId="e23a073d1c60b777" providerId="LiveId" clId="{5CC452F7-617B-4E4F-B89C-8B72E688B3F8}" dt="2020-11-15T06:50:41.812" v="10656" actId="478"/>
          <ac:picMkLst>
            <pc:docMk/>
            <pc:sldMk cId="1554135564" sldId="272"/>
            <ac:picMk id="24" creationId="{8DCEE173-7A75-419B-AAB6-694D927C2B46}"/>
          </ac:picMkLst>
        </pc:picChg>
        <pc:picChg chg="add del">
          <ac:chgData name="Luo Yikai" userId="e23a073d1c60b777" providerId="LiveId" clId="{5CC452F7-617B-4E4F-B89C-8B72E688B3F8}" dt="2020-11-15T06:50:41.812" v="10656" actId="478"/>
          <ac:picMkLst>
            <pc:docMk/>
            <pc:sldMk cId="1554135564" sldId="272"/>
            <ac:picMk id="26" creationId="{0DBBCA4D-6194-4578-B9C0-8EA6B44E1F71}"/>
          </ac:picMkLst>
        </pc:picChg>
        <pc:picChg chg="add del">
          <ac:chgData name="Luo Yikai" userId="e23a073d1c60b777" providerId="LiveId" clId="{5CC452F7-617B-4E4F-B89C-8B72E688B3F8}" dt="2020-11-15T06:50:41.812" v="10656" actId="478"/>
          <ac:picMkLst>
            <pc:docMk/>
            <pc:sldMk cId="1554135564" sldId="272"/>
            <ac:picMk id="28" creationId="{BC120C1A-D396-48D0-9215-B66CDA96ED2D}"/>
          </ac:picMkLst>
        </pc:picChg>
        <pc:picChg chg="add del">
          <ac:chgData name="Luo Yikai" userId="e23a073d1c60b777" providerId="LiveId" clId="{5CC452F7-617B-4E4F-B89C-8B72E688B3F8}" dt="2020-11-15T06:50:41.812" v="10656" actId="478"/>
          <ac:picMkLst>
            <pc:docMk/>
            <pc:sldMk cId="1554135564" sldId="272"/>
            <ac:picMk id="30" creationId="{07926941-B67D-400D-9A1E-D635FE796F7E}"/>
          </ac:picMkLst>
        </pc:picChg>
        <pc:picChg chg="add del">
          <ac:chgData name="Luo Yikai" userId="e23a073d1c60b777" providerId="LiveId" clId="{5CC452F7-617B-4E4F-B89C-8B72E688B3F8}" dt="2020-11-15T06:50:41.812" v="10656" actId="478"/>
          <ac:picMkLst>
            <pc:docMk/>
            <pc:sldMk cId="1554135564" sldId="272"/>
            <ac:picMk id="32" creationId="{D2CA984A-8B6B-4CCD-AE8A-8EEC6A6303FE}"/>
          </ac:picMkLst>
        </pc:picChg>
        <pc:picChg chg="add del">
          <ac:chgData name="Luo Yikai" userId="e23a073d1c60b777" providerId="LiveId" clId="{5CC452F7-617B-4E4F-B89C-8B72E688B3F8}" dt="2020-11-15T06:50:41.812" v="10656" actId="478"/>
          <ac:picMkLst>
            <pc:docMk/>
            <pc:sldMk cId="1554135564" sldId="272"/>
            <ac:picMk id="34" creationId="{E7507123-BF95-41E1-BAD9-2D098F6B4EA9}"/>
          </ac:picMkLst>
        </pc:picChg>
        <pc:picChg chg="add mod">
          <ac:chgData name="Luo Yikai" userId="e23a073d1c60b777" providerId="LiveId" clId="{5CC452F7-617B-4E4F-B89C-8B72E688B3F8}" dt="2020-11-15T06:55:27.449" v="10669" actId="1076"/>
          <ac:picMkLst>
            <pc:docMk/>
            <pc:sldMk cId="1554135564" sldId="272"/>
            <ac:picMk id="37" creationId="{F86B05E1-F0E5-4F0F-85F0-CC6B601DABC6}"/>
          </ac:picMkLst>
        </pc:picChg>
        <pc:picChg chg="add mod">
          <ac:chgData name="Luo Yikai" userId="e23a073d1c60b777" providerId="LiveId" clId="{5CC452F7-617B-4E4F-B89C-8B72E688B3F8}" dt="2020-11-15T06:55:23.494" v="10666" actId="1076"/>
          <ac:picMkLst>
            <pc:docMk/>
            <pc:sldMk cId="1554135564" sldId="272"/>
            <ac:picMk id="38" creationId="{55AF2053-A118-476D-B02C-83AFB00480CA}"/>
          </ac:picMkLst>
        </pc:picChg>
      </pc:sldChg>
      <pc:sldChg chg="add del">
        <pc:chgData name="Luo Yikai" userId="e23a073d1c60b777" providerId="LiveId" clId="{5CC452F7-617B-4E4F-B89C-8B72E688B3F8}" dt="2020-11-15T06:55:46.993" v="10670" actId="47"/>
        <pc:sldMkLst>
          <pc:docMk/>
          <pc:sldMk cId="1509856327" sldId="273"/>
        </pc:sldMkLst>
      </pc:sldChg>
      <pc:sldChg chg="addSp delSp modSp add mod modAnim modNotesTx">
        <pc:chgData name="Luo Yikai" userId="e23a073d1c60b777" providerId="LiveId" clId="{5CC452F7-617B-4E4F-B89C-8B72E688B3F8}" dt="2020-11-16T02:48:15.150" v="11580" actId="20577"/>
        <pc:sldMkLst>
          <pc:docMk/>
          <pc:sldMk cId="4288896703" sldId="273"/>
        </pc:sldMkLst>
        <pc:spChg chg="mod">
          <ac:chgData name="Luo Yikai" userId="e23a073d1c60b777" providerId="LiveId" clId="{5CC452F7-617B-4E4F-B89C-8B72E688B3F8}" dt="2020-11-16T02:34:51.270" v="11392" actId="20577"/>
          <ac:spMkLst>
            <pc:docMk/>
            <pc:sldMk cId="4288896703" sldId="273"/>
            <ac:spMk id="5" creationId="{78755998-4BCD-436E-84D6-3B0F6F744BD1}"/>
          </ac:spMkLst>
        </pc:spChg>
        <pc:spChg chg="del">
          <ac:chgData name="Luo Yikai" userId="e23a073d1c60b777" providerId="LiveId" clId="{5CC452F7-617B-4E4F-B89C-8B72E688B3F8}" dt="2020-11-16T02:29:59.448" v="11309" actId="478"/>
          <ac:spMkLst>
            <pc:docMk/>
            <pc:sldMk cId="4288896703" sldId="273"/>
            <ac:spMk id="36" creationId="{D09DCB5A-5F12-42C8-A6C9-6A38479D67B9}"/>
          </ac:spMkLst>
        </pc:spChg>
        <pc:picChg chg="add mod">
          <ac:chgData name="Luo Yikai" userId="e23a073d1c60b777" providerId="LiveId" clId="{5CC452F7-617B-4E4F-B89C-8B72E688B3F8}" dt="2020-11-16T02:44:35.921" v="11454" actId="1076"/>
          <ac:picMkLst>
            <pc:docMk/>
            <pc:sldMk cId="4288896703" sldId="273"/>
            <ac:picMk id="3" creationId="{B4569306-616C-4815-9DFF-60EC98209B92}"/>
          </ac:picMkLst>
        </pc:picChg>
        <pc:picChg chg="add mod">
          <ac:chgData name="Luo Yikai" userId="e23a073d1c60b777" providerId="LiveId" clId="{5CC452F7-617B-4E4F-B89C-8B72E688B3F8}" dt="2020-11-16T02:44:51.817" v="11462" actId="1076"/>
          <ac:picMkLst>
            <pc:docMk/>
            <pc:sldMk cId="4288896703" sldId="273"/>
            <ac:picMk id="6" creationId="{C4AB05DA-3032-42CF-88E8-FC7C06F184CA}"/>
          </ac:picMkLst>
        </pc:picChg>
        <pc:picChg chg="add del mod">
          <ac:chgData name="Luo Yikai" userId="e23a073d1c60b777" providerId="LiveId" clId="{5CC452F7-617B-4E4F-B89C-8B72E688B3F8}" dt="2020-11-16T02:41:53.982" v="11429" actId="478"/>
          <ac:picMkLst>
            <pc:docMk/>
            <pc:sldMk cId="4288896703" sldId="273"/>
            <ac:picMk id="10" creationId="{BA2269FF-EEE4-4CEA-AC3D-4AF2085BB0A2}"/>
          </ac:picMkLst>
        </pc:picChg>
        <pc:picChg chg="add mod">
          <ac:chgData name="Luo Yikai" userId="e23a073d1c60b777" providerId="LiveId" clId="{5CC452F7-617B-4E4F-B89C-8B72E688B3F8}" dt="2020-11-16T02:46:55.993" v="11475" actId="1076"/>
          <ac:picMkLst>
            <pc:docMk/>
            <pc:sldMk cId="4288896703" sldId="273"/>
            <ac:picMk id="12" creationId="{F0D6FA31-A55D-4998-BD89-FF3EF22A55B4}"/>
          </ac:picMkLst>
        </pc:picChg>
        <pc:picChg chg="add del mod">
          <ac:chgData name="Luo Yikai" userId="e23a073d1c60b777" providerId="LiveId" clId="{5CC452F7-617B-4E4F-B89C-8B72E688B3F8}" dt="2020-11-16T02:41:59.131" v="11431" actId="478"/>
          <ac:picMkLst>
            <pc:docMk/>
            <pc:sldMk cId="4288896703" sldId="273"/>
            <ac:picMk id="14" creationId="{FF2ACE68-7FE0-4371-9ED0-249385CDD078}"/>
          </ac:picMkLst>
        </pc:picChg>
        <pc:picChg chg="add del mod">
          <ac:chgData name="Luo Yikai" userId="e23a073d1c60b777" providerId="LiveId" clId="{5CC452F7-617B-4E4F-B89C-8B72E688B3F8}" dt="2020-11-16T02:42:01.262" v="11432" actId="478"/>
          <ac:picMkLst>
            <pc:docMk/>
            <pc:sldMk cId="4288896703" sldId="273"/>
            <ac:picMk id="17" creationId="{D7AB40BA-A229-4E11-ADE4-A7B902049B4D}"/>
          </ac:picMkLst>
        </pc:picChg>
        <pc:picChg chg="add mod">
          <ac:chgData name="Luo Yikai" userId="e23a073d1c60b777" providerId="LiveId" clId="{5CC452F7-617B-4E4F-B89C-8B72E688B3F8}" dt="2020-11-16T02:44:39.598" v="11456" actId="1076"/>
          <ac:picMkLst>
            <pc:docMk/>
            <pc:sldMk cId="4288896703" sldId="273"/>
            <ac:picMk id="19" creationId="{290F56F6-95E3-4DA7-A111-73B6670C06C9}"/>
          </ac:picMkLst>
        </pc:picChg>
        <pc:picChg chg="add del mod">
          <ac:chgData name="Luo Yikai" userId="e23a073d1c60b777" providerId="LiveId" clId="{5CC452F7-617B-4E4F-B89C-8B72E688B3F8}" dt="2020-11-16T02:46:22.899" v="11471" actId="478"/>
          <ac:picMkLst>
            <pc:docMk/>
            <pc:sldMk cId="4288896703" sldId="273"/>
            <ac:picMk id="21" creationId="{9AFA70E6-EAC9-47B0-8D47-18A02BBFA379}"/>
          </ac:picMkLst>
        </pc:picChg>
        <pc:picChg chg="add del mod">
          <ac:chgData name="Luo Yikai" userId="e23a073d1c60b777" providerId="LiveId" clId="{5CC452F7-617B-4E4F-B89C-8B72E688B3F8}" dt="2020-11-16T02:45:17.278" v="11466" actId="478"/>
          <ac:picMkLst>
            <pc:docMk/>
            <pc:sldMk cId="4288896703" sldId="273"/>
            <ac:picMk id="23" creationId="{ABAF0CCE-FBA8-4904-A572-09C09BFB23D9}"/>
          </ac:picMkLst>
        </pc:picChg>
        <pc:picChg chg="add del mod">
          <ac:chgData name="Luo Yikai" userId="e23a073d1c60b777" providerId="LiveId" clId="{5CC452F7-617B-4E4F-B89C-8B72E688B3F8}" dt="2020-11-16T02:41:56.812" v="11430" actId="478"/>
          <ac:picMkLst>
            <pc:docMk/>
            <pc:sldMk cId="4288896703" sldId="273"/>
            <ac:picMk id="25" creationId="{5614123B-FA30-4FB1-904E-FBE2465C844F}"/>
          </ac:picMkLst>
        </pc:picChg>
        <pc:picChg chg="add mod">
          <ac:chgData name="Luo Yikai" userId="e23a073d1c60b777" providerId="LiveId" clId="{5CC452F7-617B-4E4F-B89C-8B72E688B3F8}" dt="2020-11-16T02:44:38.039" v="11455" actId="1076"/>
          <ac:picMkLst>
            <pc:docMk/>
            <pc:sldMk cId="4288896703" sldId="273"/>
            <ac:picMk id="27" creationId="{8C47C599-23C5-4559-A9EB-8F47DF922A85}"/>
          </ac:picMkLst>
        </pc:picChg>
        <pc:picChg chg="add mod">
          <ac:chgData name="Luo Yikai" userId="e23a073d1c60b777" providerId="LiveId" clId="{5CC452F7-617B-4E4F-B89C-8B72E688B3F8}" dt="2020-11-16T02:47:07.533" v="11476" actId="1076"/>
          <ac:picMkLst>
            <pc:docMk/>
            <pc:sldMk cId="4288896703" sldId="273"/>
            <ac:picMk id="29" creationId="{232E8578-2924-4CC3-97C5-DA245B86F936}"/>
          </ac:picMkLst>
        </pc:picChg>
        <pc:picChg chg="del">
          <ac:chgData name="Luo Yikai" userId="e23a073d1c60b777" providerId="LiveId" clId="{5CC452F7-617B-4E4F-B89C-8B72E688B3F8}" dt="2020-11-16T02:30:00.381" v="11310" actId="478"/>
          <ac:picMkLst>
            <pc:docMk/>
            <pc:sldMk cId="4288896703" sldId="273"/>
            <ac:picMk id="37" creationId="{F86B05E1-F0E5-4F0F-85F0-CC6B601DABC6}"/>
          </ac:picMkLst>
        </pc:picChg>
        <pc:picChg chg="del">
          <ac:chgData name="Luo Yikai" userId="e23a073d1c60b777" providerId="LiveId" clId="{5CC452F7-617B-4E4F-B89C-8B72E688B3F8}" dt="2020-11-16T02:30:00.973" v="11311" actId="478"/>
          <ac:picMkLst>
            <pc:docMk/>
            <pc:sldMk cId="4288896703" sldId="273"/>
            <ac:picMk id="38" creationId="{55AF2053-A118-476D-B02C-83AFB00480CA}"/>
          </ac:picMkLst>
        </pc:picChg>
      </pc:sldChg>
    </pc:docChg>
  </pc:docChgLst>
  <pc:docChgLst>
    <pc:chgData name="Luo Yikai" userId="e23a073d1c60b777" providerId="LiveId" clId="{FED3369F-29E6-452D-9C98-F0CCC008C7E2}"/>
    <pc:docChg chg="custSel addSld modSld">
      <pc:chgData name="Luo Yikai" userId="e23a073d1c60b777" providerId="LiveId" clId="{FED3369F-29E6-452D-9C98-F0CCC008C7E2}" dt="2020-11-18T09:14:11.077" v="377" actId="20577"/>
      <pc:docMkLst>
        <pc:docMk/>
      </pc:docMkLst>
      <pc:sldChg chg="addSp delSp modSp mod delAnim modNotesTx">
        <pc:chgData name="Luo Yikai" userId="e23a073d1c60b777" providerId="LiveId" clId="{FED3369F-29E6-452D-9C98-F0CCC008C7E2}" dt="2020-11-18T09:14:11.077" v="377" actId="20577"/>
        <pc:sldMkLst>
          <pc:docMk/>
          <pc:sldMk cId="1678929210" sldId="268"/>
        </pc:sldMkLst>
        <pc:spChg chg="add mod">
          <ac:chgData name="Luo Yikai" userId="e23a073d1c60b777" providerId="LiveId" clId="{FED3369F-29E6-452D-9C98-F0CCC008C7E2}" dt="2020-11-18T09:14:11.077" v="377" actId="20577"/>
          <ac:spMkLst>
            <pc:docMk/>
            <pc:sldMk cId="1678929210" sldId="268"/>
            <ac:spMk id="2" creationId="{DD57F214-F93A-49EC-9462-66A1AEB37272}"/>
          </ac:spMkLst>
        </pc:spChg>
        <pc:spChg chg="mod">
          <ac:chgData name="Luo Yikai" userId="e23a073d1c60b777" providerId="LiveId" clId="{FED3369F-29E6-452D-9C98-F0CCC008C7E2}" dt="2020-11-18T09:05:06.138" v="76" actId="20577"/>
          <ac:spMkLst>
            <pc:docMk/>
            <pc:sldMk cId="1678929210" sldId="268"/>
            <ac:spMk id="5" creationId="{78755998-4BCD-436E-84D6-3B0F6F744BD1}"/>
          </ac:spMkLst>
        </pc:spChg>
        <pc:spChg chg="del">
          <ac:chgData name="Luo Yikai" userId="e23a073d1c60b777" providerId="LiveId" clId="{FED3369F-29E6-452D-9C98-F0CCC008C7E2}" dt="2020-11-18T09:04:22.250" v="2" actId="478"/>
          <ac:spMkLst>
            <pc:docMk/>
            <pc:sldMk cId="1678929210" sldId="268"/>
            <ac:spMk id="10" creationId="{59625934-D8CF-4A78-AB4D-844BB7964823}"/>
          </ac:spMkLst>
        </pc:spChg>
        <pc:spChg chg="del">
          <ac:chgData name="Luo Yikai" userId="e23a073d1c60b777" providerId="LiveId" clId="{FED3369F-29E6-452D-9C98-F0CCC008C7E2}" dt="2020-11-18T09:04:22.250" v="2" actId="478"/>
          <ac:spMkLst>
            <pc:docMk/>
            <pc:sldMk cId="1678929210" sldId="268"/>
            <ac:spMk id="15" creationId="{AD9320B1-9261-457A-9A72-E90AEA0839FD}"/>
          </ac:spMkLst>
        </pc:spChg>
        <pc:spChg chg="del">
          <ac:chgData name="Luo Yikai" userId="e23a073d1c60b777" providerId="LiveId" clId="{FED3369F-29E6-452D-9C98-F0CCC008C7E2}" dt="2020-11-18T09:04:22.250" v="2" actId="478"/>
          <ac:spMkLst>
            <pc:docMk/>
            <pc:sldMk cId="1678929210" sldId="268"/>
            <ac:spMk id="19" creationId="{6287542B-DEC5-4EAB-90E3-3FFE66033D4E}"/>
          </ac:spMkLst>
        </pc:spChg>
        <pc:spChg chg="del">
          <ac:chgData name="Luo Yikai" userId="e23a073d1c60b777" providerId="LiveId" clId="{FED3369F-29E6-452D-9C98-F0CCC008C7E2}" dt="2020-11-18T09:04:22.250" v="2" actId="478"/>
          <ac:spMkLst>
            <pc:docMk/>
            <pc:sldMk cId="1678929210" sldId="268"/>
            <ac:spMk id="21" creationId="{4307778A-6C0B-4137-84A2-77D82E8A4FA2}"/>
          </ac:spMkLst>
        </pc:spChg>
        <pc:spChg chg="del">
          <ac:chgData name="Luo Yikai" userId="e23a073d1c60b777" providerId="LiveId" clId="{FED3369F-29E6-452D-9C98-F0CCC008C7E2}" dt="2020-11-18T09:04:22.250" v="2" actId="478"/>
          <ac:spMkLst>
            <pc:docMk/>
            <pc:sldMk cId="1678929210" sldId="268"/>
            <ac:spMk id="23" creationId="{78FD06BE-1679-43AB-8737-9E84E2F79268}"/>
          </ac:spMkLst>
        </pc:spChg>
        <pc:spChg chg="del">
          <ac:chgData name="Luo Yikai" userId="e23a073d1c60b777" providerId="LiveId" clId="{FED3369F-29E6-452D-9C98-F0CCC008C7E2}" dt="2020-11-18T09:04:22.250" v="2" actId="478"/>
          <ac:spMkLst>
            <pc:docMk/>
            <pc:sldMk cId="1678929210" sldId="268"/>
            <ac:spMk id="25" creationId="{C589A689-FBC2-4316-999D-DE8B5C7756FA}"/>
          </ac:spMkLst>
        </pc:spChg>
        <pc:graphicFrameChg chg="del">
          <ac:chgData name="Luo Yikai" userId="e23a073d1c60b777" providerId="LiveId" clId="{FED3369F-29E6-452D-9C98-F0CCC008C7E2}" dt="2020-11-18T09:04:14.959" v="1" actId="478"/>
          <ac:graphicFrameMkLst>
            <pc:docMk/>
            <pc:sldMk cId="1678929210" sldId="268"/>
            <ac:graphicFrameMk id="6" creationId="{FCCB3A27-8642-4836-B1B8-F092D0C154DC}"/>
          </ac:graphicFrameMkLst>
        </pc:graphicFrameChg>
      </pc:sldChg>
      <pc:sldChg chg="add">
        <pc:chgData name="Luo Yikai" userId="e23a073d1c60b777" providerId="LiveId" clId="{FED3369F-29E6-452D-9C98-F0CCC008C7E2}" dt="2020-11-18T09:04:08.109" v="0"/>
        <pc:sldMkLst>
          <pc:docMk/>
          <pc:sldMk cId="3994927885" sldId="27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BECECF-B788-42AC-B9E3-FCB3D170534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E49833-F3DF-48BA-8713-BF56CD645892}">
      <dgm:prSet phldrT="[Text]" custT="1"/>
      <dgm:spPr>
        <a:solidFill>
          <a:srgbClr val="FF9933"/>
        </a:solidFill>
      </dgm:spPr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	</a:t>
          </a:r>
          <a:r>
            <a: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rPr>
            <a:t>公司价值观</a:t>
          </a:r>
          <a:endParaRPr 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6254B7-CA81-40AF-BD5B-0F986F297C4D}" type="parTrans" cxnId="{D75DA72A-3A51-4166-B298-92FE53C9CC3C}">
      <dgm:prSet/>
      <dgm:spPr/>
      <dgm:t>
        <a:bodyPr/>
        <a:lstStyle/>
        <a:p>
          <a:endParaRPr lang="en-US"/>
        </a:p>
      </dgm:t>
    </dgm:pt>
    <dgm:pt modelId="{EB7446F7-EBAD-4043-AD9D-D35868C88F05}" type="sibTrans" cxnId="{D75DA72A-3A51-4166-B298-92FE53C9CC3C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endParaRPr lang="en-US"/>
        </a:p>
      </dgm:t>
    </dgm:pt>
    <dgm:pt modelId="{3F2B316A-506C-4DAC-A9EA-6822E95C14F8}">
      <dgm:prSet phldrT="[Text]" custT="1"/>
      <dgm:spPr>
        <a:solidFill>
          <a:srgbClr val="FF9933"/>
        </a:solidFill>
      </dgm:spPr>
      <dgm:t>
        <a:bodyPr/>
        <a:lstStyle/>
        <a:p>
          <a:r>
            <a: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	</a:t>
          </a:r>
          <a:r>
            <a: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rPr>
            <a:t>工作产出</a:t>
          </a:r>
          <a:endParaRPr 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0FD4BE-3DDD-4EA4-880B-BE3499134443}" type="parTrans" cxnId="{6F2CF254-65C5-48D3-9601-77B12CC3DA2A}">
      <dgm:prSet/>
      <dgm:spPr/>
      <dgm:t>
        <a:bodyPr/>
        <a:lstStyle/>
        <a:p>
          <a:endParaRPr lang="en-US"/>
        </a:p>
      </dgm:t>
    </dgm:pt>
    <dgm:pt modelId="{05B0BA03-20F6-4D84-AE6C-EFE039FE57B2}" type="sibTrans" cxnId="{6F2CF254-65C5-48D3-9601-77B12CC3DA2A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endParaRPr lang="en-US"/>
        </a:p>
      </dgm:t>
    </dgm:pt>
    <dgm:pt modelId="{0D2EFDF4-32EA-495C-89AE-BE9C29C710BB}">
      <dgm:prSet phldrT="[Text]" custT="1"/>
      <dgm:spPr>
        <a:solidFill>
          <a:srgbClr val="FF9933"/>
        </a:solidFill>
      </dgm:spPr>
      <dgm:t>
        <a:bodyPr/>
        <a:lstStyle/>
        <a:p>
          <a:r>
            <a: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	</a:t>
          </a:r>
          <a:r>
            <a: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rPr>
            <a:t>未来计划</a:t>
          </a:r>
          <a:endParaRPr 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2FED08-E52D-4149-9F68-EDE032151CD6}" type="parTrans" cxnId="{53C3E2D2-A318-4575-95CE-2DED998DC17A}">
      <dgm:prSet/>
      <dgm:spPr/>
      <dgm:t>
        <a:bodyPr/>
        <a:lstStyle/>
        <a:p>
          <a:endParaRPr lang="en-US"/>
        </a:p>
      </dgm:t>
    </dgm:pt>
    <dgm:pt modelId="{8753EF2C-5A29-4E8C-B37F-C49DF9333DD1}" type="sibTrans" cxnId="{53C3E2D2-A318-4575-95CE-2DED998DC17A}">
      <dgm:prSet/>
      <dgm:spPr/>
      <dgm:t>
        <a:bodyPr/>
        <a:lstStyle/>
        <a:p>
          <a:endParaRPr lang="en-US"/>
        </a:p>
      </dgm:t>
    </dgm:pt>
    <dgm:pt modelId="{392C2985-E63B-47EF-835E-78680363A68C}" type="pres">
      <dgm:prSet presAssocID="{3DBECECF-B788-42AC-B9E3-FCB3D170534D}" presName="outerComposite" presStyleCnt="0">
        <dgm:presLayoutVars>
          <dgm:chMax val="5"/>
          <dgm:dir/>
          <dgm:resizeHandles val="exact"/>
        </dgm:presLayoutVars>
      </dgm:prSet>
      <dgm:spPr/>
    </dgm:pt>
    <dgm:pt modelId="{3BA4FD63-D22F-481B-822D-1DCA16B1878A}" type="pres">
      <dgm:prSet presAssocID="{3DBECECF-B788-42AC-B9E3-FCB3D170534D}" presName="dummyMaxCanvas" presStyleCnt="0">
        <dgm:presLayoutVars/>
      </dgm:prSet>
      <dgm:spPr/>
    </dgm:pt>
    <dgm:pt modelId="{2940B8D3-2750-43C8-AA88-78A5E7E163AB}" type="pres">
      <dgm:prSet presAssocID="{3DBECECF-B788-42AC-B9E3-FCB3D170534D}" presName="ThreeNodes_1" presStyleLbl="node1" presStyleIdx="0" presStyleCnt="3" custLinFactNeighborX="-17409" custLinFactNeighborY="-65091">
        <dgm:presLayoutVars>
          <dgm:bulletEnabled val="1"/>
        </dgm:presLayoutVars>
      </dgm:prSet>
      <dgm:spPr/>
    </dgm:pt>
    <dgm:pt modelId="{7A49C14F-9B64-4F05-8F08-717CD82027F0}" type="pres">
      <dgm:prSet presAssocID="{3DBECECF-B788-42AC-B9E3-FCB3D170534D}" presName="ThreeNodes_2" presStyleLbl="node1" presStyleIdx="1" presStyleCnt="3">
        <dgm:presLayoutVars>
          <dgm:bulletEnabled val="1"/>
        </dgm:presLayoutVars>
      </dgm:prSet>
      <dgm:spPr/>
    </dgm:pt>
    <dgm:pt modelId="{5C5318E6-1041-4A81-8484-0AA1F5B4AA8F}" type="pres">
      <dgm:prSet presAssocID="{3DBECECF-B788-42AC-B9E3-FCB3D170534D}" presName="ThreeNodes_3" presStyleLbl="node1" presStyleIdx="2" presStyleCnt="3">
        <dgm:presLayoutVars>
          <dgm:bulletEnabled val="1"/>
        </dgm:presLayoutVars>
      </dgm:prSet>
      <dgm:spPr/>
    </dgm:pt>
    <dgm:pt modelId="{F63A27E1-C486-4A14-BD7D-83A0975F0A26}" type="pres">
      <dgm:prSet presAssocID="{3DBECECF-B788-42AC-B9E3-FCB3D170534D}" presName="ThreeConn_1-2" presStyleLbl="fgAccFollowNode1" presStyleIdx="0" presStyleCnt="2">
        <dgm:presLayoutVars>
          <dgm:bulletEnabled val="1"/>
        </dgm:presLayoutVars>
      </dgm:prSet>
      <dgm:spPr/>
    </dgm:pt>
    <dgm:pt modelId="{94381D2A-DD04-45D9-B4C1-D560CE0285A0}" type="pres">
      <dgm:prSet presAssocID="{3DBECECF-B788-42AC-B9E3-FCB3D170534D}" presName="ThreeConn_2-3" presStyleLbl="fgAccFollowNode1" presStyleIdx="1" presStyleCnt="2">
        <dgm:presLayoutVars>
          <dgm:bulletEnabled val="1"/>
        </dgm:presLayoutVars>
      </dgm:prSet>
      <dgm:spPr/>
    </dgm:pt>
    <dgm:pt modelId="{F71FC782-8E15-4578-A687-9F7B71155091}" type="pres">
      <dgm:prSet presAssocID="{3DBECECF-B788-42AC-B9E3-FCB3D170534D}" presName="ThreeNodes_1_text" presStyleLbl="node1" presStyleIdx="2" presStyleCnt="3">
        <dgm:presLayoutVars>
          <dgm:bulletEnabled val="1"/>
        </dgm:presLayoutVars>
      </dgm:prSet>
      <dgm:spPr/>
    </dgm:pt>
    <dgm:pt modelId="{BF0860AF-431B-4499-8234-28D9C7F5C2C6}" type="pres">
      <dgm:prSet presAssocID="{3DBECECF-B788-42AC-B9E3-FCB3D170534D}" presName="ThreeNodes_2_text" presStyleLbl="node1" presStyleIdx="2" presStyleCnt="3">
        <dgm:presLayoutVars>
          <dgm:bulletEnabled val="1"/>
        </dgm:presLayoutVars>
      </dgm:prSet>
      <dgm:spPr/>
    </dgm:pt>
    <dgm:pt modelId="{8213C0C2-DAE2-436D-8C21-45E27183177A}" type="pres">
      <dgm:prSet presAssocID="{3DBECECF-B788-42AC-B9E3-FCB3D170534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D069827-5E1A-47BA-8DD8-8CCE7304EFD0}" type="presOf" srcId="{05B0BA03-20F6-4D84-AE6C-EFE039FE57B2}" destId="{94381D2A-DD04-45D9-B4C1-D560CE0285A0}" srcOrd="0" destOrd="0" presId="urn:microsoft.com/office/officeart/2005/8/layout/vProcess5"/>
    <dgm:cxn modelId="{D75DA72A-3A51-4166-B298-92FE53C9CC3C}" srcId="{3DBECECF-B788-42AC-B9E3-FCB3D170534D}" destId="{F3E49833-F3DF-48BA-8713-BF56CD645892}" srcOrd="0" destOrd="0" parTransId="{E76254B7-CA81-40AF-BD5B-0F986F297C4D}" sibTransId="{EB7446F7-EBAD-4043-AD9D-D35868C88F05}"/>
    <dgm:cxn modelId="{54DCFB32-758B-4BA6-95E5-E9925E933D87}" type="presOf" srcId="{0D2EFDF4-32EA-495C-89AE-BE9C29C710BB}" destId="{8213C0C2-DAE2-436D-8C21-45E27183177A}" srcOrd="1" destOrd="0" presId="urn:microsoft.com/office/officeart/2005/8/layout/vProcess5"/>
    <dgm:cxn modelId="{A1ADD861-2AA2-4B77-B569-7399C0D4E1AF}" type="presOf" srcId="{F3E49833-F3DF-48BA-8713-BF56CD645892}" destId="{F71FC782-8E15-4578-A687-9F7B71155091}" srcOrd="1" destOrd="0" presId="urn:microsoft.com/office/officeart/2005/8/layout/vProcess5"/>
    <dgm:cxn modelId="{BED64A68-AC9E-458C-81A4-5E0E483DA593}" type="presOf" srcId="{F3E49833-F3DF-48BA-8713-BF56CD645892}" destId="{2940B8D3-2750-43C8-AA88-78A5E7E163AB}" srcOrd="0" destOrd="0" presId="urn:microsoft.com/office/officeart/2005/8/layout/vProcess5"/>
    <dgm:cxn modelId="{6F2CF254-65C5-48D3-9601-77B12CC3DA2A}" srcId="{3DBECECF-B788-42AC-B9E3-FCB3D170534D}" destId="{3F2B316A-506C-4DAC-A9EA-6822E95C14F8}" srcOrd="1" destOrd="0" parTransId="{7B0FD4BE-3DDD-4EA4-880B-BE3499134443}" sibTransId="{05B0BA03-20F6-4D84-AE6C-EFE039FE57B2}"/>
    <dgm:cxn modelId="{9C88A775-9A15-4A66-BAEB-C30410010E82}" type="presOf" srcId="{3F2B316A-506C-4DAC-A9EA-6822E95C14F8}" destId="{7A49C14F-9B64-4F05-8F08-717CD82027F0}" srcOrd="0" destOrd="0" presId="urn:microsoft.com/office/officeart/2005/8/layout/vProcess5"/>
    <dgm:cxn modelId="{3F997877-2703-4135-8F15-F29EA8C03782}" type="presOf" srcId="{0D2EFDF4-32EA-495C-89AE-BE9C29C710BB}" destId="{5C5318E6-1041-4A81-8484-0AA1F5B4AA8F}" srcOrd="0" destOrd="0" presId="urn:microsoft.com/office/officeart/2005/8/layout/vProcess5"/>
    <dgm:cxn modelId="{B164EA97-2377-4505-A5F9-924558ACBAC2}" type="presOf" srcId="{3F2B316A-506C-4DAC-A9EA-6822E95C14F8}" destId="{BF0860AF-431B-4499-8234-28D9C7F5C2C6}" srcOrd="1" destOrd="0" presId="urn:microsoft.com/office/officeart/2005/8/layout/vProcess5"/>
    <dgm:cxn modelId="{B8CC41A0-F263-4E37-830C-98E39BEBEB68}" type="presOf" srcId="{EB7446F7-EBAD-4043-AD9D-D35868C88F05}" destId="{F63A27E1-C486-4A14-BD7D-83A0975F0A26}" srcOrd="0" destOrd="0" presId="urn:microsoft.com/office/officeart/2005/8/layout/vProcess5"/>
    <dgm:cxn modelId="{53C3E2D2-A318-4575-95CE-2DED998DC17A}" srcId="{3DBECECF-B788-42AC-B9E3-FCB3D170534D}" destId="{0D2EFDF4-32EA-495C-89AE-BE9C29C710BB}" srcOrd="2" destOrd="0" parTransId="{202FED08-E52D-4149-9F68-EDE032151CD6}" sibTransId="{8753EF2C-5A29-4E8C-B37F-C49DF9333DD1}"/>
    <dgm:cxn modelId="{BC0F32E2-102A-46DF-A595-97608FD02FEF}" type="presOf" srcId="{3DBECECF-B788-42AC-B9E3-FCB3D170534D}" destId="{392C2985-E63B-47EF-835E-78680363A68C}" srcOrd="0" destOrd="0" presId="urn:microsoft.com/office/officeart/2005/8/layout/vProcess5"/>
    <dgm:cxn modelId="{1326CF62-6DD8-4BAF-976C-4A79BD904F30}" type="presParOf" srcId="{392C2985-E63B-47EF-835E-78680363A68C}" destId="{3BA4FD63-D22F-481B-822D-1DCA16B1878A}" srcOrd="0" destOrd="0" presId="urn:microsoft.com/office/officeart/2005/8/layout/vProcess5"/>
    <dgm:cxn modelId="{FE7122CB-7A70-49E4-879C-BC547E26437F}" type="presParOf" srcId="{392C2985-E63B-47EF-835E-78680363A68C}" destId="{2940B8D3-2750-43C8-AA88-78A5E7E163AB}" srcOrd="1" destOrd="0" presId="urn:microsoft.com/office/officeart/2005/8/layout/vProcess5"/>
    <dgm:cxn modelId="{5B283BFD-5001-43F0-8C63-EA9842F7143C}" type="presParOf" srcId="{392C2985-E63B-47EF-835E-78680363A68C}" destId="{7A49C14F-9B64-4F05-8F08-717CD82027F0}" srcOrd="2" destOrd="0" presId="urn:microsoft.com/office/officeart/2005/8/layout/vProcess5"/>
    <dgm:cxn modelId="{5B6AAFDA-CC94-4F4B-A303-3446C0C658EA}" type="presParOf" srcId="{392C2985-E63B-47EF-835E-78680363A68C}" destId="{5C5318E6-1041-4A81-8484-0AA1F5B4AA8F}" srcOrd="3" destOrd="0" presId="urn:microsoft.com/office/officeart/2005/8/layout/vProcess5"/>
    <dgm:cxn modelId="{46824D93-AE7F-48B7-BA02-C9135DB14F3F}" type="presParOf" srcId="{392C2985-E63B-47EF-835E-78680363A68C}" destId="{F63A27E1-C486-4A14-BD7D-83A0975F0A26}" srcOrd="4" destOrd="0" presId="urn:microsoft.com/office/officeart/2005/8/layout/vProcess5"/>
    <dgm:cxn modelId="{67126CD4-256A-44EA-9E97-797F5CE5F64E}" type="presParOf" srcId="{392C2985-E63B-47EF-835E-78680363A68C}" destId="{94381D2A-DD04-45D9-B4C1-D560CE0285A0}" srcOrd="5" destOrd="0" presId="urn:microsoft.com/office/officeart/2005/8/layout/vProcess5"/>
    <dgm:cxn modelId="{E0DE6D88-D812-42E0-AC6C-5215F11AD64D}" type="presParOf" srcId="{392C2985-E63B-47EF-835E-78680363A68C}" destId="{F71FC782-8E15-4578-A687-9F7B71155091}" srcOrd="6" destOrd="0" presId="urn:microsoft.com/office/officeart/2005/8/layout/vProcess5"/>
    <dgm:cxn modelId="{D1AA3C02-0E61-4ACB-97EE-AB26E19CDABE}" type="presParOf" srcId="{392C2985-E63B-47EF-835E-78680363A68C}" destId="{BF0860AF-431B-4499-8234-28D9C7F5C2C6}" srcOrd="7" destOrd="0" presId="urn:microsoft.com/office/officeart/2005/8/layout/vProcess5"/>
    <dgm:cxn modelId="{F7ABD9A6-BED9-47DD-B6C7-D3FDC875B30D}" type="presParOf" srcId="{392C2985-E63B-47EF-835E-78680363A68C}" destId="{8213C0C2-DAE2-436D-8C21-45E27183177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D60C40-68CB-4AC8-B696-BB6D4CD38120}" type="doc">
      <dgm:prSet loTypeId="urn:microsoft.com/office/officeart/2005/8/layout/hProcess6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8605AD01-4DE4-4084-BFFC-4BC11E635CFB}">
      <dgm:prSet phldrT="[Text]" custT="1"/>
      <dgm:spPr>
        <a:solidFill>
          <a:srgbClr val="FF9933"/>
        </a:solidFill>
      </dgm:spPr>
      <dgm:t>
        <a:bodyPr/>
        <a:lstStyle/>
        <a:p>
          <a:r>
            <a:rPr lang="en-US" altLang="zh-CN" sz="1600" dirty="0"/>
            <a:t>BDO</a:t>
          </a:r>
          <a:endParaRPr lang="en-US" sz="1600" dirty="0"/>
        </a:p>
      </dgm:t>
    </dgm:pt>
    <dgm:pt modelId="{578E79BB-BE9A-4117-9237-5FB66403168B}" type="parTrans" cxnId="{797A0381-D288-423D-912E-4E56B72C7725}">
      <dgm:prSet/>
      <dgm:spPr/>
      <dgm:t>
        <a:bodyPr/>
        <a:lstStyle/>
        <a:p>
          <a:endParaRPr lang="en-US"/>
        </a:p>
      </dgm:t>
    </dgm:pt>
    <dgm:pt modelId="{10EB0D7A-016C-4396-B6AC-20DBA592FC2A}" type="sibTrans" cxnId="{797A0381-D288-423D-912E-4E56B72C7725}">
      <dgm:prSet/>
      <dgm:spPr/>
      <dgm:t>
        <a:bodyPr/>
        <a:lstStyle/>
        <a:p>
          <a:endParaRPr lang="en-US"/>
        </a:p>
      </dgm:t>
    </dgm:pt>
    <dgm:pt modelId="{F7DC1A37-308D-4569-A898-00E1A1276AEC}">
      <dgm:prSet phldrT="[Text]" custT="1"/>
      <dgm:spPr>
        <a:solidFill>
          <a:srgbClr val="FF9933"/>
        </a:solidFill>
      </dgm:spPr>
      <dgm:t>
        <a:bodyPr/>
        <a:lstStyle/>
        <a:p>
          <a:r>
            <a:rPr lang="en-US" altLang="zh-CN" sz="1600" dirty="0"/>
            <a:t>Payment Link</a:t>
          </a:r>
          <a:endParaRPr lang="en-US" sz="1600" dirty="0"/>
        </a:p>
      </dgm:t>
    </dgm:pt>
    <dgm:pt modelId="{38315290-33C7-4B4C-ACC4-D9EDC5ADA65B}" type="parTrans" cxnId="{28AE9518-62CF-46F4-B336-F23F2996A7E9}">
      <dgm:prSet/>
      <dgm:spPr/>
      <dgm:t>
        <a:bodyPr/>
        <a:lstStyle/>
        <a:p>
          <a:endParaRPr lang="en-US"/>
        </a:p>
      </dgm:t>
    </dgm:pt>
    <dgm:pt modelId="{085D0BC7-AC45-4985-B25D-28F9A162A77F}" type="sibTrans" cxnId="{28AE9518-62CF-46F4-B336-F23F2996A7E9}">
      <dgm:prSet/>
      <dgm:spPr/>
      <dgm:t>
        <a:bodyPr/>
        <a:lstStyle/>
        <a:p>
          <a:endParaRPr lang="en-US"/>
        </a:p>
      </dgm:t>
    </dgm:pt>
    <dgm:pt modelId="{BEBC3B8A-3A68-4426-AE5C-5D127EBACA29}">
      <dgm:prSet phldrT="[Text]" custT="1"/>
      <dgm:spPr>
        <a:solidFill>
          <a:srgbClr val="FF9933"/>
        </a:solidFill>
      </dgm:spPr>
      <dgm:t>
        <a:bodyPr/>
        <a:lstStyle/>
        <a:p>
          <a:r>
            <a:rPr lang="en-US" sz="1600" dirty="0" err="1"/>
            <a:t>BoC</a:t>
          </a:r>
          <a:r>
            <a:rPr lang="en-US" sz="1600" dirty="0"/>
            <a:t> Bill</a:t>
          </a:r>
        </a:p>
      </dgm:t>
    </dgm:pt>
    <dgm:pt modelId="{54F4F2B5-3F44-4DBD-9611-49345E3FB6B4}" type="parTrans" cxnId="{FB08BD89-59BA-4003-87A9-80D1AFDE28F4}">
      <dgm:prSet/>
      <dgm:spPr/>
      <dgm:t>
        <a:bodyPr/>
        <a:lstStyle/>
        <a:p>
          <a:endParaRPr lang="en-US"/>
        </a:p>
      </dgm:t>
    </dgm:pt>
    <dgm:pt modelId="{EAF08262-813F-474A-9FC3-A7F62EC25ED5}" type="sibTrans" cxnId="{FB08BD89-59BA-4003-87A9-80D1AFDE28F4}">
      <dgm:prSet/>
      <dgm:spPr/>
      <dgm:t>
        <a:bodyPr/>
        <a:lstStyle/>
        <a:p>
          <a:endParaRPr lang="en-US"/>
        </a:p>
      </dgm:t>
    </dgm:pt>
    <dgm:pt modelId="{DE9907BB-7C5D-4156-95A5-FBDEB58B522E}">
      <dgm:prSet phldrT="[Text]" custT="1"/>
      <dgm:spPr>
        <a:solidFill>
          <a:srgbClr val="FF9933"/>
        </a:solidFill>
      </dgm:spPr>
      <dgm:t>
        <a:bodyPr/>
        <a:lstStyle/>
        <a:p>
          <a:r>
            <a:rPr lang="en-US" sz="1600" dirty="0"/>
            <a:t>Line Pay</a:t>
          </a:r>
        </a:p>
      </dgm:t>
    </dgm:pt>
    <dgm:pt modelId="{2976B2A9-25FC-43D7-B07B-BB9EE9ABC4CB}" type="parTrans" cxnId="{F33FC864-9B6D-4D2E-B259-F260ECF37E12}">
      <dgm:prSet/>
      <dgm:spPr/>
      <dgm:t>
        <a:bodyPr/>
        <a:lstStyle/>
        <a:p>
          <a:endParaRPr lang="en-US"/>
        </a:p>
      </dgm:t>
    </dgm:pt>
    <dgm:pt modelId="{7D29E878-2E61-45B8-891B-980182640616}" type="sibTrans" cxnId="{F33FC864-9B6D-4D2E-B259-F260ECF37E12}">
      <dgm:prSet/>
      <dgm:spPr/>
      <dgm:t>
        <a:bodyPr/>
        <a:lstStyle/>
        <a:p>
          <a:endParaRPr lang="en-US"/>
        </a:p>
      </dgm:t>
    </dgm:pt>
    <dgm:pt modelId="{A14D7D96-3507-499F-951A-46B100B55842}">
      <dgm:prSet phldrT="[Text]" custT="1"/>
      <dgm:spPr>
        <a:solidFill>
          <a:srgbClr val="FF9933"/>
        </a:solidFill>
      </dgm:spPr>
      <dgm:t>
        <a:bodyPr/>
        <a:lstStyle/>
        <a:p>
          <a:r>
            <a:rPr lang="zh-CN" altLang="en-US" sz="1400" dirty="0"/>
            <a:t>库务署前置</a:t>
          </a:r>
          <a:endParaRPr lang="en-US" sz="1400" dirty="0"/>
        </a:p>
      </dgm:t>
    </dgm:pt>
    <dgm:pt modelId="{4A6A07D0-ACAC-4CF2-A2CE-A240AA545626}" type="parTrans" cxnId="{B953AD11-ED65-4C6C-9D7D-16DCC0C157F1}">
      <dgm:prSet/>
      <dgm:spPr/>
      <dgm:t>
        <a:bodyPr/>
        <a:lstStyle/>
        <a:p>
          <a:endParaRPr lang="en-US"/>
        </a:p>
      </dgm:t>
    </dgm:pt>
    <dgm:pt modelId="{9A44C93B-F07B-4AD9-8DC9-9B65C201DA0F}" type="sibTrans" cxnId="{B953AD11-ED65-4C6C-9D7D-16DCC0C157F1}">
      <dgm:prSet/>
      <dgm:spPr/>
      <dgm:t>
        <a:bodyPr/>
        <a:lstStyle/>
        <a:p>
          <a:endParaRPr lang="en-US"/>
        </a:p>
      </dgm:t>
    </dgm:pt>
    <dgm:pt modelId="{028CE85F-9D29-49B3-A21D-5C71393EF4EC}">
      <dgm:prSet phldrT="[Text]" custT="1"/>
      <dgm:spPr>
        <a:solidFill>
          <a:srgbClr val="FF9933"/>
        </a:solidFill>
      </dgm:spPr>
      <dgm:t>
        <a:bodyPr/>
        <a:lstStyle/>
        <a:p>
          <a:r>
            <a:rPr lang="en-US" sz="1600" dirty="0" err="1"/>
            <a:t>Zyks</a:t>
          </a:r>
          <a:r>
            <a:rPr lang="zh-CN" altLang="en-US" sz="1600" dirty="0"/>
            <a:t>月报</a:t>
          </a:r>
          <a:endParaRPr lang="en-US" sz="1600" dirty="0"/>
        </a:p>
      </dgm:t>
    </dgm:pt>
    <dgm:pt modelId="{8DA4F14E-3FD9-4D19-BA7C-D5AFB4DA2C93}" type="parTrans" cxnId="{5CF5810A-7F32-4976-BCAF-7DA0AC6FF7F5}">
      <dgm:prSet/>
      <dgm:spPr/>
      <dgm:t>
        <a:bodyPr/>
        <a:lstStyle/>
        <a:p>
          <a:endParaRPr lang="en-US"/>
        </a:p>
      </dgm:t>
    </dgm:pt>
    <dgm:pt modelId="{C4650544-AE08-409B-B9F4-22F75F285006}" type="sibTrans" cxnId="{5CF5810A-7F32-4976-BCAF-7DA0AC6FF7F5}">
      <dgm:prSet/>
      <dgm:spPr/>
      <dgm:t>
        <a:bodyPr/>
        <a:lstStyle/>
        <a:p>
          <a:endParaRPr lang="en-US"/>
        </a:p>
      </dgm:t>
    </dgm:pt>
    <dgm:pt modelId="{28577BD4-8A75-422F-9DC0-2388CE3E569E}" type="pres">
      <dgm:prSet presAssocID="{8FD60C40-68CB-4AC8-B696-BB6D4CD38120}" presName="theList" presStyleCnt="0">
        <dgm:presLayoutVars>
          <dgm:dir/>
          <dgm:animLvl val="lvl"/>
          <dgm:resizeHandles val="exact"/>
        </dgm:presLayoutVars>
      </dgm:prSet>
      <dgm:spPr/>
    </dgm:pt>
    <dgm:pt modelId="{69FC4B80-5FB2-447D-A3DB-0505D19DDFBE}" type="pres">
      <dgm:prSet presAssocID="{8605AD01-4DE4-4084-BFFC-4BC11E635CFB}" presName="compNode" presStyleCnt="0"/>
      <dgm:spPr/>
    </dgm:pt>
    <dgm:pt modelId="{7F34D3BD-772A-473B-BE1E-FE1AC54A0CF7}" type="pres">
      <dgm:prSet presAssocID="{8605AD01-4DE4-4084-BFFC-4BC11E635CFB}" presName="noGeometry" presStyleCnt="0"/>
      <dgm:spPr/>
    </dgm:pt>
    <dgm:pt modelId="{855ED6CE-9916-403F-BB36-7CA82C848D70}" type="pres">
      <dgm:prSet presAssocID="{8605AD01-4DE4-4084-BFFC-4BC11E635CFB}" presName="childTextVisible" presStyleLbl="bgAccFollowNode1" presStyleIdx="0" presStyleCnt="6">
        <dgm:presLayoutVars>
          <dgm:bulletEnabled val="1"/>
        </dgm:presLayoutVars>
      </dgm:prSet>
      <dgm:spPr/>
    </dgm:pt>
    <dgm:pt modelId="{4117D1AA-D44C-45E2-9786-23C08EF53AC4}" type="pres">
      <dgm:prSet presAssocID="{8605AD01-4DE4-4084-BFFC-4BC11E635CFB}" presName="childTextHidden" presStyleLbl="bgAccFollowNode1" presStyleIdx="0" presStyleCnt="6"/>
      <dgm:spPr/>
    </dgm:pt>
    <dgm:pt modelId="{3C9F4D6F-7796-49D6-A0A8-A8B54CF3D4AD}" type="pres">
      <dgm:prSet presAssocID="{8605AD01-4DE4-4084-BFFC-4BC11E635CFB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DFA9C6E-17F9-4F86-9844-ACD6DFABDB13}" type="pres">
      <dgm:prSet presAssocID="{8605AD01-4DE4-4084-BFFC-4BC11E635CFB}" presName="aSpace" presStyleCnt="0"/>
      <dgm:spPr/>
    </dgm:pt>
    <dgm:pt modelId="{72C45B78-8D28-43BA-BB42-276A83A4C1BA}" type="pres">
      <dgm:prSet presAssocID="{F7DC1A37-308D-4569-A898-00E1A1276AEC}" presName="compNode" presStyleCnt="0"/>
      <dgm:spPr/>
    </dgm:pt>
    <dgm:pt modelId="{4F02DB0A-7C61-4DAB-89DF-FCAAD932847F}" type="pres">
      <dgm:prSet presAssocID="{F7DC1A37-308D-4569-A898-00E1A1276AEC}" presName="noGeometry" presStyleCnt="0"/>
      <dgm:spPr/>
    </dgm:pt>
    <dgm:pt modelId="{97FCAB0B-A862-4638-A989-7074A1F6B78D}" type="pres">
      <dgm:prSet presAssocID="{F7DC1A37-308D-4569-A898-00E1A1276AEC}" presName="childTextVisible" presStyleLbl="bgAccFollowNode1" presStyleIdx="1" presStyleCnt="6">
        <dgm:presLayoutVars>
          <dgm:bulletEnabled val="1"/>
        </dgm:presLayoutVars>
      </dgm:prSet>
      <dgm:spPr/>
    </dgm:pt>
    <dgm:pt modelId="{1CC3388D-06CF-417E-B277-E0BECFAA8DD7}" type="pres">
      <dgm:prSet presAssocID="{F7DC1A37-308D-4569-A898-00E1A1276AEC}" presName="childTextHidden" presStyleLbl="bgAccFollowNode1" presStyleIdx="1" presStyleCnt="6"/>
      <dgm:spPr/>
    </dgm:pt>
    <dgm:pt modelId="{1E5C38B6-E7A2-4BC7-8102-D9F5FB2EA4F0}" type="pres">
      <dgm:prSet presAssocID="{F7DC1A37-308D-4569-A898-00E1A1276AE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916BB284-B32D-440D-952A-AA72BB811C20}" type="pres">
      <dgm:prSet presAssocID="{F7DC1A37-308D-4569-A898-00E1A1276AEC}" presName="aSpace" presStyleCnt="0"/>
      <dgm:spPr/>
    </dgm:pt>
    <dgm:pt modelId="{D8E0829D-EC79-421E-947C-AF29B12AF553}" type="pres">
      <dgm:prSet presAssocID="{BEBC3B8A-3A68-4426-AE5C-5D127EBACA29}" presName="compNode" presStyleCnt="0"/>
      <dgm:spPr/>
    </dgm:pt>
    <dgm:pt modelId="{B8472340-2BF6-4301-8D85-1720637172F7}" type="pres">
      <dgm:prSet presAssocID="{BEBC3B8A-3A68-4426-AE5C-5D127EBACA29}" presName="noGeometry" presStyleCnt="0"/>
      <dgm:spPr/>
    </dgm:pt>
    <dgm:pt modelId="{0BBE9EC1-A2A1-4A3C-8079-38F90D1DB168}" type="pres">
      <dgm:prSet presAssocID="{BEBC3B8A-3A68-4426-AE5C-5D127EBACA29}" presName="childTextVisible" presStyleLbl="bgAccFollowNode1" presStyleIdx="2" presStyleCnt="6">
        <dgm:presLayoutVars>
          <dgm:bulletEnabled val="1"/>
        </dgm:presLayoutVars>
      </dgm:prSet>
      <dgm:spPr/>
    </dgm:pt>
    <dgm:pt modelId="{B97BD663-C7B4-48AB-A42A-E4FE2F6294EC}" type="pres">
      <dgm:prSet presAssocID="{BEBC3B8A-3A68-4426-AE5C-5D127EBACA29}" presName="childTextHidden" presStyleLbl="bgAccFollowNode1" presStyleIdx="2" presStyleCnt="6"/>
      <dgm:spPr/>
    </dgm:pt>
    <dgm:pt modelId="{C987FDE5-C94F-4492-9F81-BDA5220AA29D}" type="pres">
      <dgm:prSet presAssocID="{BEBC3B8A-3A68-4426-AE5C-5D127EBACA29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462DC6D-3E35-4E1D-A7FE-A2A80055E8EE}" type="pres">
      <dgm:prSet presAssocID="{BEBC3B8A-3A68-4426-AE5C-5D127EBACA29}" presName="aSpace" presStyleCnt="0"/>
      <dgm:spPr/>
    </dgm:pt>
    <dgm:pt modelId="{E1CB0455-D2A4-4A77-8840-9F565C7029BD}" type="pres">
      <dgm:prSet presAssocID="{DE9907BB-7C5D-4156-95A5-FBDEB58B522E}" presName="compNode" presStyleCnt="0"/>
      <dgm:spPr/>
    </dgm:pt>
    <dgm:pt modelId="{27504AD2-1E25-49CB-9369-33D21FA049D3}" type="pres">
      <dgm:prSet presAssocID="{DE9907BB-7C5D-4156-95A5-FBDEB58B522E}" presName="noGeometry" presStyleCnt="0"/>
      <dgm:spPr/>
    </dgm:pt>
    <dgm:pt modelId="{F3F66738-5D2F-4200-A9F7-6CB0F6BF7B75}" type="pres">
      <dgm:prSet presAssocID="{DE9907BB-7C5D-4156-95A5-FBDEB58B522E}" presName="childTextVisible" presStyleLbl="bgAccFollowNode1" presStyleIdx="3" presStyleCnt="6">
        <dgm:presLayoutVars>
          <dgm:bulletEnabled val="1"/>
        </dgm:presLayoutVars>
      </dgm:prSet>
      <dgm:spPr/>
    </dgm:pt>
    <dgm:pt modelId="{A9F66BA5-C0FA-4EB9-9E29-2235EDBECF28}" type="pres">
      <dgm:prSet presAssocID="{DE9907BB-7C5D-4156-95A5-FBDEB58B522E}" presName="childTextHidden" presStyleLbl="bgAccFollowNode1" presStyleIdx="3" presStyleCnt="6"/>
      <dgm:spPr/>
    </dgm:pt>
    <dgm:pt modelId="{199DABFC-5455-4C4C-BE38-8560CC5E3F43}" type="pres">
      <dgm:prSet presAssocID="{DE9907BB-7C5D-4156-95A5-FBDEB58B522E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E269780F-01DA-415E-9D54-775D010497BC}" type="pres">
      <dgm:prSet presAssocID="{DE9907BB-7C5D-4156-95A5-FBDEB58B522E}" presName="aSpace" presStyleCnt="0"/>
      <dgm:spPr/>
    </dgm:pt>
    <dgm:pt modelId="{ABF052EE-2CB3-4130-9151-B9D0976E4856}" type="pres">
      <dgm:prSet presAssocID="{028CE85F-9D29-49B3-A21D-5C71393EF4EC}" presName="compNode" presStyleCnt="0"/>
      <dgm:spPr/>
    </dgm:pt>
    <dgm:pt modelId="{7ABE0624-D413-443B-8BC3-AB9CE75A6B3A}" type="pres">
      <dgm:prSet presAssocID="{028CE85F-9D29-49B3-A21D-5C71393EF4EC}" presName="noGeometry" presStyleCnt="0"/>
      <dgm:spPr/>
    </dgm:pt>
    <dgm:pt modelId="{A14F90F8-745D-416F-95DA-CB22253365CB}" type="pres">
      <dgm:prSet presAssocID="{028CE85F-9D29-49B3-A21D-5C71393EF4EC}" presName="childTextVisible" presStyleLbl="bgAccFollowNode1" presStyleIdx="4" presStyleCnt="6">
        <dgm:presLayoutVars>
          <dgm:bulletEnabled val="1"/>
        </dgm:presLayoutVars>
      </dgm:prSet>
      <dgm:spPr/>
    </dgm:pt>
    <dgm:pt modelId="{D1900302-B840-4983-8B6D-ED74A0ABF3DD}" type="pres">
      <dgm:prSet presAssocID="{028CE85F-9D29-49B3-A21D-5C71393EF4EC}" presName="childTextHidden" presStyleLbl="bgAccFollowNode1" presStyleIdx="4" presStyleCnt="6"/>
      <dgm:spPr/>
    </dgm:pt>
    <dgm:pt modelId="{A2B56DCC-7B8A-49A3-85D4-4B95130894B3}" type="pres">
      <dgm:prSet presAssocID="{028CE85F-9D29-49B3-A21D-5C71393EF4EC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151302F1-8FF6-41BC-9BE9-B650D63B411F}" type="pres">
      <dgm:prSet presAssocID="{028CE85F-9D29-49B3-A21D-5C71393EF4EC}" presName="aSpace" presStyleCnt="0"/>
      <dgm:spPr/>
    </dgm:pt>
    <dgm:pt modelId="{5A0151BC-6DE8-49C9-A493-C43D65C1D2C6}" type="pres">
      <dgm:prSet presAssocID="{A14D7D96-3507-499F-951A-46B100B55842}" presName="compNode" presStyleCnt="0"/>
      <dgm:spPr/>
    </dgm:pt>
    <dgm:pt modelId="{4FE5F65E-E9C0-440C-BAEA-F3CC3CE44177}" type="pres">
      <dgm:prSet presAssocID="{A14D7D96-3507-499F-951A-46B100B55842}" presName="noGeometry" presStyleCnt="0"/>
      <dgm:spPr/>
    </dgm:pt>
    <dgm:pt modelId="{4F34ECA0-4ECA-47CD-A790-87E9454F646C}" type="pres">
      <dgm:prSet presAssocID="{A14D7D96-3507-499F-951A-46B100B55842}" presName="childTextVisible" presStyleLbl="bgAccFollowNode1" presStyleIdx="5" presStyleCnt="6">
        <dgm:presLayoutVars>
          <dgm:bulletEnabled val="1"/>
        </dgm:presLayoutVars>
      </dgm:prSet>
      <dgm:spPr/>
    </dgm:pt>
    <dgm:pt modelId="{D8696353-6D1B-4E8D-B6BE-2BBE9EBCF1C7}" type="pres">
      <dgm:prSet presAssocID="{A14D7D96-3507-499F-951A-46B100B55842}" presName="childTextHidden" presStyleLbl="bgAccFollowNode1" presStyleIdx="5" presStyleCnt="6"/>
      <dgm:spPr/>
    </dgm:pt>
    <dgm:pt modelId="{A58BFF39-FAB8-4F8F-9B32-E2853784758F}" type="pres">
      <dgm:prSet presAssocID="{A14D7D96-3507-499F-951A-46B100B55842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5CF5810A-7F32-4976-BCAF-7DA0AC6FF7F5}" srcId="{8FD60C40-68CB-4AC8-B696-BB6D4CD38120}" destId="{028CE85F-9D29-49B3-A21D-5C71393EF4EC}" srcOrd="4" destOrd="0" parTransId="{8DA4F14E-3FD9-4D19-BA7C-D5AFB4DA2C93}" sibTransId="{C4650544-AE08-409B-B9F4-22F75F285006}"/>
    <dgm:cxn modelId="{B953AD11-ED65-4C6C-9D7D-16DCC0C157F1}" srcId="{8FD60C40-68CB-4AC8-B696-BB6D4CD38120}" destId="{A14D7D96-3507-499F-951A-46B100B55842}" srcOrd="5" destOrd="0" parTransId="{4A6A07D0-ACAC-4CF2-A2CE-A240AA545626}" sibTransId="{9A44C93B-F07B-4AD9-8DC9-9B65C201DA0F}"/>
    <dgm:cxn modelId="{28AE9518-62CF-46F4-B336-F23F2996A7E9}" srcId="{8FD60C40-68CB-4AC8-B696-BB6D4CD38120}" destId="{F7DC1A37-308D-4569-A898-00E1A1276AEC}" srcOrd="1" destOrd="0" parTransId="{38315290-33C7-4B4C-ACC4-D9EDC5ADA65B}" sibTransId="{085D0BC7-AC45-4985-B25D-28F9A162A77F}"/>
    <dgm:cxn modelId="{BA1D875B-C334-4D08-9364-52D9C07EB11F}" type="presOf" srcId="{F7DC1A37-308D-4569-A898-00E1A1276AEC}" destId="{1E5C38B6-E7A2-4BC7-8102-D9F5FB2EA4F0}" srcOrd="0" destOrd="0" presId="urn:microsoft.com/office/officeart/2005/8/layout/hProcess6"/>
    <dgm:cxn modelId="{F33FC864-9B6D-4D2E-B259-F260ECF37E12}" srcId="{8FD60C40-68CB-4AC8-B696-BB6D4CD38120}" destId="{DE9907BB-7C5D-4156-95A5-FBDEB58B522E}" srcOrd="3" destOrd="0" parTransId="{2976B2A9-25FC-43D7-B07B-BB9EE9ABC4CB}" sibTransId="{7D29E878-2E61-45B8-891B-980182640616}"/>
    <dgm:cxn modelId="{C5C7F777-4D13-40BC-90D8-10673DCF6029}" type="presOf" srcId="{8605AD01-4DE4-4084-BFFC-4BC11E635CFB}" destId="{3C9F4D6F-7796-49D6-A0A8-A8B54CF3D4AD}" srcOrd="0" destOrd="0" presId="urn:microsoft.com/office/officeart/2005/8/layout/hProcess6"/>
    <dgm:cxn modelId="{E4D7CF7E-0F0C-4095-8BE0-3F8D6494C803}" type="presOf" srcId="{DE9907BB-7C5D-4156-95A5-FBDEB58B522E}" destId="{199DABFC-5455-4C4C-BE38-8560CC5E3F43}" srcOrd="0" destOrd="0" presId="urn:microsoft.com/office/officeart/2005/8/layout/hProcess6"/>
    <dgm:cxn modelId="{797A0381-D288-423D-912E-4E56B72C7725}" srcId="{8FD60C40-68CB-4AC8-B696-BB6D4CD38120}" destId="{8605AD01-4DE4-4084-BFFC-4BC11E635CFB}" srcOrd="0" destOrd="0" parTransId="{578E79BB-BE9A-4117-9237-5FB66403168B}" sibTransId="{10EB0D7A-016C-4396-B6AC-20DBA592FC2A}"/>
    <dgm:cxn modelId="{FB08BD89-59BA-4003-87A9-80D1AFDE28F4}" srcId="{8FD60C40-68CB-4AC8-B696-BB6D4CD38120}" destId="{BEBC3B8A-3A68-4426-AE5C-5D127EBACA29}" srcOrd="2" destOrd="0" parTransId="{54F4F2B5-3F44-4DBD-9611-49345E3FB6B4}" sibTransId="{EAF08262-813F-474A-9FC3-A7F62EC25ED5}"/>
    <dgm:cxn modelId="{F78301C7-31DF-442C-8A51-1F32DD1F64C3}" type="presOf" srcId="{A14D7D96-3507-499F-951A-46B100B55842}" destId="{A58BFF39-FAB8-4F8F-9B32-E2853784758F}" srcOrd="0" destOrd="0" presId="urn:microsoft.com/office/officeart/2005/8/layout/hProcess6"/>
    <dgm:cxn modelId="{BA5529D1-353D-4BCA-BFF3-7783D776CD44}" type="presOf" srcId="{BEBC3B8A-3A68-4426-AE5C-5D127EBACA29}" destId="{C987FDE5-C94F-4492-9F81-BDA5220AA29D}" srcOrd="0" destOrd="0" presId="urn:microsoft.com/office/officeart/2005/8/layout/hProcess6"/>
    <dgm:cxn modelId="{4493E6DD-14F6-46E1-BDA1-608425E0D1B4}" type="presOf" srcId="{8FD60C40-68CB-4AC8-B696-BB6D4CD38120}" destId="{28577BD4-8A75-422F-9DC0-2388CE3E569E}" srcOrd="0" destOrd="0" presId="urn:microsoft.com/office/officeart/2005/8/layout/hProcess6"/>
    <dgm:cxn modelId="{72726EDF-02A1-48CC-A262-BB40CE8030E5}" type="presOf" srcId="{028CE85F-9D29-49B3-A21D-5C71393EF4EC}" destId="{A2B56DCC-7B8A-49A3-85D4-4B95130894B3}" srcOrd="0" destOrd="0" presId="urn:microsoft.com/office/officeart/2005/8/layout/hProcess6"/>
    <dgm:cxn modelId="{2D6F9BC8-AB3A-421E-A1DA-36F42CC49220}" type="presParOf" srcId="{28577BD4-8A75-422F-9DC0-2388CE3E569E}" destId="{69FC4B80-5FB2-447D-A3DB-0505D19DDFBE}" srcOrd="0" destOrd="0" presId="urn:microsoft.com/office/officeart/2005/8/layout/hProcess6"/>
    <dgm:cxn modelId="{7A8165A8-7D5D-4F66-9D95-A2BFA7949B51}" type="presParOf" srcId="{69FC4B80-5FB2-447D-A3DB-0505D19DDFBE}" destId="{7F34D3BD-772A-473B-BE1E-FE1AC54A0CF7}" srcOrd="0" destOrd="0" presId="urn:microsoft.com/office/officeart/2005/8/layout/hProcess6"/>
    <dgm:cxn modelId="{7415A699-82A4-44C3-9B59-EE35ED9B16B0}" type="presParOf" srcId="{69FC4B80-5FB2-447D-A3DB-0505D19DDFBE}" destId="{855ED6CE-9916-403F-BB36-7CA82C848D70}" srcOrd="1" destOrd="0" presId="urn:microsoft.com/office/officeart/2005/8/layout/hProcess6"/>
    <dgm:cxn modelId="{C0C6D5CB-00C5-4862-8550-6F30DB72FA84}" type="presParOf" srcId="{69FC4B80-5FB2-447D-A3DB-0505D19DDFBE}" destId="{4117D1AA-D44C-45E2-9786-23C08EF53AC4}" srcOrd="2" destOrd="0" presId="urn:microsoft.com/office/officeart/2005/8/layout/hProcess6"/>
    <dgm:cxn modelId="{C0AC674B-E93B-44AB-BAE1-E9303AF04714}" type="presParOf" srcId="{69FC4B80-5FB2-447D-A3DB-0505D19DDFBE}" destId="{3C9F4D6F-7796-49D6-A0A8-A8B54CF3D4AD}" srcOrd="3" destOrd="0" presId="urn:microsoft.com/office/officeart/2005/8/layout/hProcess6"/>
    <dgm:cxn modelId="{EE06D882-9E00-4603-BB39-5163CC0FC9E5}" type="presParOf" srcId="{28577BD4-8A75-422F-9DC0-2388CE3E569E}" destId="{DDFA9C6E-17F9-4F86-9844-ACD6DFABDB13}" srcOrd="1" destOrd="0" presId="urn:microsoft.com/office/officeart/2005/8/layout/hProcess6"/>
    <dgm:cxn modelId="{2517EBFE-623C-4FF5-B6C6-C51D3075C336}" type="presParOf" srcId="{28577BD4-8A75-422F-9DC0-2388CE3E569E}" destId="{72C45B78-8D28-43BA-BB42-276A83A4C1BA}" srcOrd="2" destOrd="0" presId="urn:microsoft.com/office/officeart/2005/8/layout/hProcess6"/>
    <dgm:cxn modelId="{17C0C893-0050-40C4-AB5C-CC65CD4B49E7}" type="presParOf" srcId="{72C45B78-8D28-43BA-BB42-276A83A4C1BA}" destId="{4F02DB0A-7C61-4DAB-89DF-FCAAD932847F}" srcOrd="0" destOrd="0" presId="urn:microsoft.com/office/officeart/2005/8/layout/hProcess6"/>
    <dgm:cxn modelId="{60264AE9-8FFB-4B5E-9FD3-8A87B991B418}" type="presParOf" srcId="{72C45B78-8D28-43BA-BB42-276A83A4C1BA}" destId="{97FCAB0B-A862-4638-A989-7074A1F6B78D}" srcOrd="1" destOrd="0" presId="urn:microsoft.com/office/officeart/2005/8/layout/hProcess6"/>
    <dgm:cxn modelId="{D27392D8-DC38-40F8-995E-1754AA9EBD1A}" type="presParOf" srcId="{72C45B78-8D28-43BA-BB42-276A83A4C1BA}" destId="{1CC3388D-06CF-417E-B277-E0BECFAA8DD7}" srcOrd="2" destOrd="0" presId="urn:microsoft.com/office/officeart/2005/8/layout/hProcess6"/>
    <dgm:cxn modelId="{15FA0F37-333F-4F4A-8FCC-D47DF9E7F827}" type="presParOf" srcId="{72C45B78-8D28-43BA-BB42-276A83A4C1BA}" destId="{1E5C38B6-E7A2-4BC7-8102-D9F5FB2EA4F0}" srcOrd="3" destOrd="0" presId="urn:microsoft.com/office/officeart/2005/8/layout/hProcess6"/>
    <dgm:cxn modelId="{3F4BD4D0-ADF2-4E9C-B853-86430AFCB75F}" type="presParOf" srcId="{28577BD4-8A75-422F-9DC0-2388CE3E569E}" destId="{916BB284-B32D-440D-952A-AA72BB811C20}" srcOrd="3" destOrd="0" presId="urn:microsoft.com/office/officeart/2005/8/layout/hProcess6"/>
    <dgm:cxn modelId="{65C5F8F9-4646-4153-9393-3FF44FB5F144}" type="presParOf" srcId="{28577BD4-8A75-422F-9DC0-2388CE3E569E}" destId="{D8E0829D-EC79-421E-947C-AF29B12AF553}" srcOrd="4" destOrd="0" presId="urn:microsoft.com/office/officeart/2005/8/layout/hProcess6"/>
    <dgm:cxn modelId="{67AAFDCA-E067-4019-B9DA-2C9FC84780A1}" type="presParOf" srcId="{D8E0829D-EC79-421E-947C-AF29B12AF553}" destId="{B8472340-2BF6-4301-8D85-1720637172F7}" srcOrd="0" destOrd="0" presId="urn:microsoft.com/office/officeart/2005/8/layout/hProcess6"/>
    <dgm:cxn modelId="{B67865C3-80FE-4359-877E-6C2CB728D0ED}" type="presParOf" srcId="{D8E0829D-EC79-421E-947C-AF29B12AF553}" destId="{0BBE9EC1-A2A1-4A3C-8079-38F90D1DB168}" srcOrd="1" destOrd="0" presId="urn:microsoft.com/office/officeart/2005/8/layout/hProcess6"/>
    <dgm:cxn modelId="{77B3A2F4-8FB9-49CD-BAC7-611C19A52586}" type="presParOf" srcId="{D8E0829D-EC79-421E-947C-AF29B12AF553}" destId="{B97BD663-C7B4-48AB-A42A-E4FE2F6294EC}" srcOrd="2" destOrd="0" presId="urn:microsoft.com/office/officeart/2005/8/layout/hProcess6"/>
    <dgm:cxn modelId="{6C038629-CE6C-46A0-B1F3-E4CF31CEB405}" type="presParOf" srcId="{D8E0829D-EC79-421E-947C-AF29B12AF553}" destId="{C987FDE5-C94F-4492-9F81-BDA5220AA29D}" srcOrd="3" destOrd="0" presId="urn:microsoft.com/office/officeart/2005/8/layout/hProcess6"/>
    <dgm:cxn modelId="{58E59F03-88E2-48C4-976A-D06A9225709B}" type="presParOf" srcId="{28577BD4-8A75-422F-9DC0-2388CE3E569E}" destId="{D462DC6D-3E35-4E1D-A7FE-A2A80055E8EE}" srcOrd="5" destOrd="0" presId="urn:microsoft.com/office/officeart/2005/8/layout/hProcess6"/>
    <dgm:cxn modelId="{EDE6D024-680B-4833-90FD-A888A1560763}" type="presParOf" srcId="{28577BD4-8A75-422F-9DC0-2388CE3E569E}" destId="{E1CB0455-D2A4-4A77-8840-9F565C7029BD}" srcOrd="6" destOrd="0" presId="urn:microsoft.com/office/officeart/2005/8/layout/hProcess6"/>
    <dgm:cxn modelId="{B9F7AC9F-6534-4A23-A1EB-45264CE6B9CC}" type="presParOf" srcId="{E1CB0455-D2A4-4A77-8840-9F565C7029BD}" destId="{27504AD2-1E25-49CB-9369-33D21FA049D3}" srcOrd="0" destOrd="0" presId="urn:microsoft.com/office/officeart/2005/8/layout/hProcess6"/>
    <dgm:cxn modelId="{5ED93F4E-1FAF-44D3-8E3C-7959237A0CDC}" type="presParOf" srcId="{E1CB0455-D2A4-4A77-8840-9F565C7029BD}" destId="{F3F66738-5D2F-4200-A9F7-6CB0F6BF7B75}" srcOrd="1" destOrd="0" presId="urn:microsoft.com/office/officeart/2005/8/layout/hProcess6"/>
    <dgm:cxn modelId="{AD7A8682-336F-4CC4-9370-D989C978E362}" type="presParOf" srcId="{E1CB0455-D2A4-4A77-8840-9F565C7029BD}" destId="{A9F66BA5-C0FA-4EB9-9E29-2235EDBECF28}" srcOrd="2" destOrd="0" presId="urn:microsoft.com/office/officeart/2005/8/layout/hProcess6"/>
    <dgm:cxn modelId="{D8D44D26-33A6-46B7-95CA-64635D33BBAA}" type="presParOf" srcId="{E1CB0455-D2A4-4A77-8840-9F565C7029BD}" destId="{199DABFC-5455-4C4C-BE38-8560CC5E3F43}" srcOrd="3" destOrd="0" presId="urn:microsoft.com/office/officeart/2005/8/layout/hProcess6"/>
    <dgm:cxn modelId="{473E47C8-A461-4E97-9470-74FB7063CD0B}" type="presParOf" srcId="{28577BD4-8A75-422F-9DC0-2388CE3E569E}" destId="{E269780F-01DA-415E-9D54-775D010497BC}" srcOrd="7" destOrd="0" presId="urn:microsoft.com/office/officeart/2005/8/layout/hProcess6"/>
    <dgm:cxn modelId="{91DFB3AA-1D13-40D6-9EFC-95B427327652}" type="presParOf" srcId="{28577BD4-8A75-422F-9DC0-2388CE3E569E}" destId="{ABF052EE-2CB3-4130-9151-B9D0976E4856}" srcOrd="8" destOrd="0" presId="urn:microsoft.com/office/officeart/2005/8/layout/hProcess6"/>
    <dgm:cxn modelId="{59760EA8-956F-4957-A12E-D0DBAD14A0AD}" type="presParOf" srcId="{ABF052EE-2CB3-4130-9151-B9D0976E4856}" destId="{7ABE0624-D413-443B-8BC3-AB9CE75A6B3A}" srcOrd="0" destOrd="0" presId="urn:microsoft.com/office/officeart/2005/8/layout/hProcess6"/>
    <dgm:cxn modelId="{83445F52-0A8F-4C4A-8351-8CF718F01AEB}" type="presParOf" srcId="{ABF052EE-2CB3-4130-9151-B9D0976E4856}" destId="{A14F90F8-745D-416F-95DA-CB22253365CB}" srcOrd="1" destOrd="0" presId="urn:microsoft.com/office/officeart/2005/8/layout/hProcess6"/>
    <dgm:cxn modelId="{EA40BABE-A993-45D6-8BA4-8E3B33B85657}" type="presParOf" srcId="{ABF052EE-2CB3-4130-9151-B9D0976E4856}" destId="{D1900302-B840-4983-8B6D-ED74A0ABF3DD}" srcOrd="2" destOrd="0" presId="urn:microsoft.com/office/officeart/2005/8/layout/hProcess6"/>
    <dgm:cxn modelId="{42DAB136-47FF-43DD-96C6-59DDA91481DD}" type="presParOf" srcId="{ABF052EE-2CB3-4130-9151-B9D0976E4856}" destId="{A2B56DCC-7B8A-49A3-85D4-4B95130894B3}" srcOrd="3" destOrd="0" presId="urn:microsoft.com/office/officeart/2005/8/layout/hProcess6"/>
    <dgm:cxn modelId="{5E1713A7-BFDF-4B23-87C5-E2A8EDC0F6B1}" type="presParOf" srcId="{28577BD4-8A75-422F-9DC0-2388CE3E569E}" destId="{151302F1-8FF6-41BC-9BE9-B650D63B411F}" srcOrd="9" destOrd="0" presId="urn:microsoft.com/office/officeart/2005/8/layout/hProcess6"/>
    <dgm:cxn modelId="{B67493DF-CB13-4896-AA9B-EF0F503A6B2B}" type="presParOf" srcId="{28577BD4-8A75-422F-9DC0-2388CE3E569E}" destId="{5A0151BC-6DE8-49C9-A493-C43D65C1D2C6}" srcOrd="10" destOrd="0" presId="urn:microsoft.com/office/officeart/2005/8/layout/hProcess6"/>
    <dgm:cxn modelId="{6B2DAB22-88A6-4CFF-9FCF-3F4558FA11AC}" type="presParOf" srcId="{5A0151BC-6DE8-49C9-A493-C43D65C1D2C6}" destId="{4FE5F65E-E9C0-440C-BAEA-F3CC3CE44177}" srcOrd="0" destOrd="0" presId="urn:microsoft.com/office/officeart/2005/8/layout/hProcess6"/>
    <dgm:cxn modelId="{CA99D377-8BE6-4AA5-A5B6-AD6CB4D7C5C3}" type="presParOf" srcId="{5A0151BC-6DE8-49C9-A493-C43D65C1D2C6}" destId="{4F34ECA0-4ECA-47CD-A790-87E9454F646C}" srcOrd="1" destOrd="0" presId="urn:microsoft.com/office/officeart/2005/8/layout/hProcess6"/>
    <dgm:cxn modelId="{C1DE3841-2FCA-4264-946C-7A2B0D836ED7}" type="presParOf" srcId="{5A0151BC-6DE8-49C9-A493-C43D65C1D2C6}" destId="{D8696353-6D1B-4E8D-B6BE-2BBE9EBCF1C7}" srcOrd="2" destOrd="0" presId="urn:microsoft.com/office/officeart/2005/8/layout/hProcess6"/>
    <dgm:cxn modelId="{7137F334-EF22-482A-9DDC-CB3F519587C9}" type="presParOf" srcId="{5A0151BC-6DE8-49C9-A493-C43D65C1D2C6}" destId="{A58BFF39-FAB8-4F8F-9B32-E2853784758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0B8D3-2750-43C8-AA88-78A5E7E163AB}">
      <dsp:nvSpPr>
        <dsp:cNvPr id="0" name=""/>
        <dsp:cNvSpPr/>
      </dsp:nvSpPr>
      <dsp:spPr>
        <a:xfrm>
          <a:off x="0" y="0"/>
          <a:ext cx="5046564" cy="842310"/>
        </a:xfrm>
        <a:prstGeom prst="roundRect">
          <a:avLst>
            <a:gd name="adj" fmla="val 10000"/>
          </a:avLst>
        </a:prstGeom>
        <a:solidFill>
          <a:srgbClr val="FF99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	</a:t>
          </a:r>
          <a:r>
            <a:rPr lang="zh-CN" altLang="en-US" sz="3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公司价值观</a:t>
          </a:r>
          <a:endParaRPr 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70" y="24670"/>
        <a:ext cx="4137647" cy="792970"/>
      </dsp:txXfrm>
    </dsp:sp>
    <dsp:sp modelId="{7A49C14F-9B64-4F05-8F08-717CD82027F0}">
      <dsp:nvSpPr>
        <dsp:cNvPr id="0" name=""/>
        <dsp:cNvSpPr/>
      </dsp:nvSpPr>
      <dsp:spPr>
        <a:xfrm>
          <a:off x="445285" y="982694"/>
          <a:ext cx="5046564" cy="842310"/>
        </a:xfrm>
        <a:prstGeom prst="roundRect">
          <a:avLst>
            <a:gd name="adj" fmla="val 10000"/>
          </a:avLst>
        </a:prstGeom>
        <a:solidFill>
          <a:srgbClr val="FF99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	</a:t>
          </a:r>
          <a:r>
            <a:rPr lang="zh-CN" altLang="en-US" sz="3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工作产出</a:t>
          </a:r>
          <a:endParaRPr 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9955" y="1007364"/>
        <a:ext cx="4004438" cy="792969"/>
      </dsp:txXfrm>
    </dsp:sp>
    <dsp:sp modelId="{5C5318E6-1041-4A81-8484-0AA1F5B4AA8F}">
      <dsp:nvSpPr>
        <dsp:cNvPr id="0" name=""/>
        <dsp:cNvSpPr/>
      </dsp:nvSpPr>
      <dsp:spPr>
        <a:xfrm>
          <a:off x="890570" y="1965389"/>
          <a:ext cx="5046564" cy="842310"/>
        </a:xfrm>
        <a:prstGeom prst="roundRect">
          <a:avLst>
            <a:gd name="adj" fmla="val 10000"/>
          </a:avLst>
        </a:prstGeom>
        <a:solidFill>
          <a:srgbClr val="FF99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	</a:t>
          </a:r>
          <a:r>
            <a:rPr lang="zh-CN" altLang="en-US" sz="3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未来计划</a:t>
          </a:r>
          <a:endParaRPr 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15240" y="1990059"/>
        <a:ext cx="4004438" cy="792970"/>
      </dsp:txXfrm>
    </dsp:sp>
    <dsp:sp modelId="{F63A27E1-C486-4A14-BD7D-83A0975F0A26}">
      <dsp:nvSpPr>
        <dsp:cNvPr id="0" name=""/>
        <dsp:cNvSpPr/>
      </dsp:nvSpPr>
      <dsp:spPr>
        <a:xfrm>
          <a:off x="4499063" y="638751"/>
          <a:ext cx="547501" cy="547501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622251" y="638751"/>
        <a:ext cx="301125" cy="411995"/>
      </dsp:txXfrm>
    </dsp:sp>
    <dsp:sp modelId="{94381D2A-DD04-45D9-B4C1-D560CE0285A0}">
      <dsp:nvSpPr>
        <dsp:cNvPr id="0" name=""/>
        <dsp:cNvSpPr/>
      </dsp:nvSpPr>
      <dsp:spPr>
        <a:xfrm>
          <a:off x="4944348" y="1615831"/>
          <a:ext cx="547501" cy="547501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067536" y="1615831"/>
        <a:ext cx="301125" cy="411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ED6CE-9916-403F-BB36-7CA82C848D70}">
      <dsp:nvSpPr>
        <dsp:cNvPr id="0" name=""/>
        <dsp:cNvSpPr/>
      </dsp:nvSpPr>
      <dsp:spPr>
        <a:xfrm>
          <a:off x="384536" y="1962076"/>
          <a:ext cx="1525049" cy="1333085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F4D6F-7796-49D6-A0A8-A8B54CF3D4AD}">
      <dsp:nvSpPr>
        <dsp:cNvPr id="0" name=""/>
        <dsp:cNvSpPr/>
      </dsp:nvSpPr>
      <dsp:spPr>
        <a:xfrm>
          <a:off x="3274" y="2247357"/>
          <a:ext cx="762524" cy="762524"/>
        </a:xfrm>
        <a:prstGeom prst="ellipse">
          <a:avLst/>
        </a:prstGeom>
        <a:solidFill>
          <a:srgbClr val="FF99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BDO</a:t>
          </a:r>
          <a:endParaRPr lang="en-US" sz="1600" kern="1200" dirty="0"/>
        </a:p>
      </dsp:txBody>
      <dsp:txXfrm>
        <a:off x="114943" y="2359026"/>
        <a:ext cx="539186" cy="539186"/>
      </dsp:txXfrm>
    </dsp:sp>
    <dsp:sp modelId="{97FCAB0B-A862-4638-A989-7074A1F6B78D}">
      <dsp:nvSpPr>
        <dsp:cNvPr id="0" name=""/>
        <dsp:cNvSpPr/>
      </dsp:nvSpPr>
      <dsp:spPr>
        <a:xfrm>
          <a:off x="2386163" y="1962076"/>
          <a:ext cx="1525049" cy="1333085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C38B6-E7A2-4BC7-8102-D9F5FB2EA4F0}">
      <dsp:nvSpPr>
        <dsp:cNvPr id="0" name=""/>
        <dsp:cNvSpPr/>
      </dsp:nvSpPr>
      <dsp:spPr>
        <a:xfrm>
          <a:off x="2004901" y="2247357"/>
          <a:ext cx="762524" cy="762524"/>
        </a:xfrm>
        <a:prstGeom prst="ellipse">
          <a:avLst/>
        </a:prstGeom>
        <a:solidFill>
          <a:srgbClr val="FF99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Payment Link</a:t>
          </a:r>
          <a:endParaRPr lang="en-US" sz="1600" kern="1200" dirty="0"/>
        </a:p>
      </dsp:txBody>
      <dsp:txXfrm>
        <a:off x="2116570" y="2359026"/>
        <a:ext cx="539186" cy="539186"/>
      </dsp:txXfrm>
    </dsp:sp>
    <dsp:sp modelId="{0BBE9EC1-A2A1-4A3C-8079-38F90D1DB168}">
      <dsp:nvSpPr>
        <dsp:cNvPr id="0" name=""/>
        <dsp:cNvSpPr/>
      </dsp:nvSpPr>
      <dsp:spPr>
        <a:xfrm>
          <a:off x="4387790" y="1962076"/>
          <a:ext cx="1525049" cy="1333085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7FDE5-C94F-4492-9F81-BDA5220AA29D}">
      <dsp:nvSpPr>
        <dsp:cNvPr id="0" name=""/>
        <dsp:cNvSpPr/>
      </dsp:nvSpPr>
      <dsp:spPr>
        <a:xfrm>
          <a:off x="4006528" y="2247357"/>
          <a:ext cx="762524" cy="762524"/>
        </a:xfrm>
        <a:prstGeom prst="ellipse">
          <a:avLst/>
        </a:prstGeom>
        <a:solidFill>
          <a:srgbClr val="FF99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BoC</a:t>
          </a:r>
          <a:r>
            <a:rPr lang="en-US" sz="1600" kern="1200" dirty="0"/>
            <a:t> Bill</a:t>
          </a:r>
        </a:p>
      </dsp:txBody>
      <dsp:txXfrm>
        <a:off x="4118197" y="2359026"/>
        <a:ext cx="539186" cy="539186"/>
      </dsp:txXfrm>
    </dsp:sp>
    <dsp:sp modelId="{F3F66738-5D2F-4200-A9F7-6CB0F6BF7B75}">
      <dsp:nvSpPr>
        <dsp:cNvPr id="0" name=""/>
        <dsp:cNvSpPr/>
      </dsp:nvSpPr>
      <dsp:spPr>
        <a:xfrm>
          <a:off x="6389418" y="1962076"/>
          <a:ext cx="1525049" cy="1333085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DABFC-5455-4C4C-BE38-8560CC5E3F43}">
      <dsp:nvSpPr>
        <dsp:cNvPr id="0" name=""/>
        <dsp:cNvSpPr/>
      </dsp:nvSpPr>
      <dsp:spPr>
        <a:xfrm>
          <a:off x="6008155" y="2247357"/>
          <a:ext cx="762524" cy="762524"/>
        </a:xfrm>
        <a:prstGeom prst="ellipse">
          <a:avLst/>
        </a:prstGeom>
        <a:solidFill>
          <a:srgbClr val="FF99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Line Pay</a:t>
          </a:r>
        </a:p>
      </dsp:txBody>
      <dsp:txXfrm>
        <a:off x="6119824" y="2359026"/>
        <a:ext cx="539186" cy="539186"/>
      </dsp:txXfrm>
    </dsp:sp>
    <dsp:sp modelId="{A14F90F8-745D-416F-95DA-CB22253365CB}">
      <dsp:nvSpPr>
        <dsp:cNvPr id="0" name=""/>
        <dsp:cNvSpPr/>
      </dsp:nvSpPr>
      <dsp:spPr>
        <a:xfrm>
          <a:off x="8391045" y="1962076"/>
          <a:ext cx="1525049" cy="1333085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56DCC-7B8A-49A3-85D4-4B95130894B3}">
      <dsp:nvSpPr>
        <dsp:cNvPr id="0" name=""/>
        <dsp:cNvSpPr/>
      </dsp:nvSpPr>
      <dsp:spPr>
        <a:xfrm>
          <a:off x="8009782" y="2247357"/>
          <a:ext cx="762524" cy="762524"/>
        </a:xfrm>
        <a:prstGeom prst="ellipse">
          <a:avLst/>
        </a:prstGeom>
        <a:solidFill>
          <a:srgbClr val="FF99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Zyks</a:t>
          </a:r>
          <a:r>
            <a:rPr lang="zh-CN" altLang="en-US" sz="1600" kern="1200" dirty="0"/>
            <a:t>月报</a:t>
          </a:r>
          <a:endParaRPr lang="en-US" sz="1600" kern="1200" dirty="0"/>
        </a:p>
      </dsp:txBody>
      <dsp:txXfrm>
        <a:off x="8121451" y="2359026"/>
        <a:ext cx="539186" cy="539186"/>
      </dsp:txXfrm>
    </dsp:sp>
    <dsp:sp modelId="{4F34ECA0-4ECA-47CD-A790-87E9454F646C}">
      <dsp:nvSpPr>
        <dsp:cNvPr id="0" name=""/>
        <dsp:cNvSpPr/>
      </dsp:nvSpPr>
      <dsp:spPr>
        <a:xfrm>
          <a:off x="10392672" y="1962076"/>
          <a:ext cx="1525049" cy="1333085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BFF39-FAB8-4F8F-9B32-E2853784758F}">
      <dsp:nvSpPr>
        <dsp:cNvPr id="0" name=""/>
        <dsp:cNvSpPr/>
      </dsp:nvSpPr>
      <dsp:spPr>
        <a:xfrm>
          <a:off x="10011410" y="2247357"/>
          <a:ext cx="762524" cy="762524"/>
        </a:xfrm>
        <a:prstGeom prst="ellipse">
          <a:avLst/>
        </a:prstGeom>
        <a:solidFill>
          <a:srgbClr val="FF99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库务署前置</a:t>
          </a:r>
          <a:endParaRPr lang="en-US" sz="1400" kern="1200" dirty="0"/>
        </a:p>
      </dsp:txBody>
      <dsp:txXfrm>
        <a:off x="10123079" y="2359026"/>
        <a:ext cx="539186" cy="539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394E3-7FE3-4DE2-85B5-2D49E554E3C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F309D-FE19-4253-9909-5D00DBC6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309D-FE19-4253-9909-5D00DBC62A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19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Flaw: tech + afraid + balance</a:t>
            </a:r>
          </a:p>
          <a:p>
            <a:r>
              <a:rPr lang="en-US" altLang="zh-CN" dirty="0"/>
              <a:t>Advantage: teamwork + always find a way </a:t>
            </a:r>
            <a:r>
              <a:rPr lang="en-US" altLang="zh-CN"/>
              <a:t>+ insistence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309D-FE19-4253-9909-5D00DBC62A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28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309D-FE19-4253-9909-5D00DBC62A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42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Introducing myself + overviewing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309D-FE19-4253-9909-5D00DBC62A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0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正直坦诚：直接且毫无保留的去做事情，例如在需求评审会议上，通常不同部门不同级别的人都会进行商榷。但所有问题与级别无关，都会得到最终的确认。</a:t>
            </a:r>
            <a:endParaRPr lang="en-US" altLang="zh-CN" dirty="0"/>
          </a:p>
          <a:p>
            <a:r>
              <a:rPr lang="zh-CN" altLang="en-US" dirty="0"/>
              <a:t>创新进取：支持拥抱新的技术，由于部门平台组的同事都是使用</a:t>
            </a:r>
            <a:r>
              <a:rPr lang="en-US" altLang="zh-CN" dirty="0"/>
              <a:t>eclipse</a:t>
            </a:r>
            <a:r>
              <a:rPr lang="zh-CN" altLang="en-US" dirty="0"/>
              <a:t>开发环境，但由于自身对</a:t>
            </a:r>
            <a:r>
              <a:rPr lang="en-US" altLang="zh-CN" dirty="0" err="1"/>
              <a:t>Intellij</a:t>
            </a:r>
            <a:r>
              <a:rPr lang="zh-CN" altLang="en-US" dirty="0"/>
              <a:t>更熟悉，而且相对于</a:t>
            </a:r>
            <a:r>
              <a:rPr lang="en-US" altLang="zh-CN" dirty="0"/>
              <a:t>eclipse</a:t>
            </a:r>
            <a:r>
              <a:rPr lang="zh-CN" altLang="en-US" dirty="0"/>
              <a:t>，</a:t>
            </a:r>
            <a:r>
              <a:rPr lang="en-US" altLang="zh-CN" dirty="0" err="1"/>
              <a:t>Intellij</a:t>
            </a:r>
            <a:r>
              <a:rPr lang="zh-CN" altLang="en-US" dirty="0"/>
              <a:t>这个开发工具是目前更主流且好用的。但由于其中启动</a:t>
            </a:r>
            <a:r>
              <a:rPr lang="en-US" altLang="zh-CN" dirty="0"/>
              <a:t>tomcat</a:t>
            </a:r>
            <a:r>
              <a:rPr lang="zh-CN" altLang="en-US" dirty="0"/>
              <a:t>服务的核心逻辑不同，</a:t>
            </a:r>
            <a:r>
              <a:rPr lang="en-US" altLang="zh-CN" dirty="0"/>
              <a:t>eclipse</a:t>
            </a:r>
            <a:r>
              <a:rPr lang="zh-CN" altLang="en-US" dirty="0"/>
              <a:t>上的环境配置直接照搬到</a:t>
            </a:r>
            <a:r>
              <a:rPr lang="en-US" altLang="zh-CN" dirty="0" err="1"/>
              <a:t>intellj</a:t>
            </a:r>
            <a:r>
              <a:rPr lang="zh-CN" altLang="en-US" dirty="0"/>
              <a:t>是无法启动的。与解决</a:t>
            </a:r>
            <a:r>
              <a:rPr lang="en-US" altLang="zh-CN" dirty="0"/>
              <a:t>bug</a:t>
            </a:r>
            <a:r>
              <a:rPr lang="zh-CN" altLang="en-US" dirty="0"/>
              <a:t>不同，因为配置环境出现的问题的描述通常很宽泛甚至是错的，线索也少的可怜。而且即使成功启动服务，其中某些功能可能是在开发特定功能才触发到发现问题。其中由很多次想要放弃，也在日报中书写过绝望。但日报里面收到的支持留言给予了很大的鼓励，最后还是成功是实现了</a:t>
            </a:r>
            <a:endParaRPr lang="en-US" altLang="zh-CN" dirty="0"/>
          </a:p>
          <a:p>
            <a:r>
              <a:rPr lang="zh-CN" altLang="en-US" dirty="0"/>
              <a:t>共担共享：在提测后改</a:t>
            </a:r>
            <a:r>
              <a:rPr lang="en-US" altLang="zh-CN" dirty="0"/>
              <a:t>bug</a:t>
            </a:r>
            <a:r>
              <a:rPr lang="zh-CN" altLang="en-US" dirty="0"/>
              <a:t>的时候最能体现出，例如同事刚好需要忙别的事情，但是测试在群上</a:t>
            </a:r>
            <a:r>
              <a:rPr lang="en-US" altLang="zh-CN" dirty="0"/>
              <a:t>@</a:t>
            </a:r>
            <a:r>
              <a:rPr lang="zh-CN" altLang="en-US" dirty="0"/>
              <a:t>人的时候可以帮忙解答问题。如果出现</a:t>
            </a:r>
            <a:r>
              <a:rPr lang="en-US" altLang="zh-CN" dirty="0"/>
              <a:t>bug</a:t>
            </a:r>
            <a:r>
              <a:rPr lang="zh-CN" altLang="en-US" dirty="0"/>
              <a:t>了首先应该定位并找到解决的办法，而不是说</a:t>
            </a:r>
            <a:r>
              <a:rPr lang="en-US" altLang="zh-CN" dirty="0"/>
              <a:t>bug</a:t>
            </a:r>
            <a:r>
              <a:rPr lang="zh-CN" altLang="en-US" dirty="0"/>
              <a:t>不是自己写的就不去管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309D-FE19-4253-9909-5D00DBC62A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48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求真：在</a:t>
            </a:r>
            <a:r>
              <a:rPr lang="en-US" altLang="zh-CN" dirty="0"/>
              <a:t>3</a:t>
            </a:r>
            <a:r>
              <a:rPr lang="zh-CN" altLang="en-US" dirty="0"/>
              <a:t>个月的工作中，印象最深刻的“求真”经历就是平台封装好</a:t>
            </a:r>
            <a:r>
              <a:rPr lang="en-US" altLang="zh-CN" dirty="0"/>
              <a:t>@AbroadExtField</a:t>
            </a:r>
            <a:r>
              <a:rPr lang="zh-CN" altLang="en-US" dirty="0"/>
              <a:t>。由于我们为多个国家提供服务，但服务器的时区和使用我们服务的地点的时区可能相差很远。目前规定的数据库中时间都是跟着东</a:t>
            </a:r>
            <a:r>
              <a:rPr lang="en-US" altLang="zh-CN" dirty="0"/>
              <a:t>8</a:t>
            </a:r>
            <a:r>
              <a:rPr lang="zh-CN" altLang="en-US" dirty="0"/>
              <a:t>区，但是显示出来的时间是根据机构配置时间的。而</a:t>
            </a:r>
            <a:r>
              <a:rPr lang="en-US" altLang="zh-CN" dirty="0"/>
              <a:t>@AbroadExtField</a:t>
            </a:r>
            <a:r>
              <a:rPr lang="zh-CN" altLang="en-US" dirty="0"/>
              <a:t>这个就是方便不需要写死代码，数据库中表的一个字段来转换显示的时区时间。这里面的实现并不是通过</a:t>
            </a:r>
            <a:r>
              <a:rPr lang="en-US" altLang="zh-CN" dirty="0"/>
              <a:t>java</a:t>
            </a:r>
            <a:r>
              <a:rPr lang="zh-CN" altLang="en-US" dirty="0"/>
              <a:t>的反射调用</a:t>
            </a:r>
            <a:r>
              <a:rPr lang="en-US" altLang="zh-CN" dirty="0"/>
              <a:t>get</a:t>
            </a:r>
            <a:r>
              <a:rPr lang="zh-CN" altLang="en-US" dirty="0"/>
              <a:t>方法，而是通过</a:t>
            </a:r>
            <a:r>
              <a:rPr lang="en-US" altLang="zh-CN" dirty="0"/>
              <a:t>get + </a:t>
            </a:r>
            <a:r>
              <a:rPr lang="zh-CN" altLang="en-US" dirty="0"/>
              <a:t>属性名这样结合。但其中代码实现是没办法调用从父类方法来获取父类属性，以至于从父类中继承的属性没有转换时间，但是自身属性的却被转换了。并且发现平台原有的一些时间相关的功能也是有这个问题的。最后是通过</a:t>
            </a:r>
            <a:r>
              <a:rPr lang="en-US" altLang="zh-CN" dirty="0"/>
              <a:t>Override</a:t>
            </a:r>
            <a:r>
              <a:rPr lang="zh-CN" altLang="en-US" dirty="0"/>
              <a:t>父类</a:t>
            </a:r>
            <a:r>
              <a:rPr lang="en-US" altLang="zh-CN" dirty="0"/>
              <a:t>get</a:t>
            </a:r>
            <a:r>
              <a:rPr lang="zh-CN" altLang="en-US" dirty="0"/>
              <a:t>方法来让其找得到这些时间属性然后转换。时间的显示和获取在平台原有代码除了这个</a:t>
            </a:r>
            <a:r>
              <a:rPr lang="en-US" altLang="zh-CN" dirty="0"/>
              <a:t>@AbroadExtField</a:t>
            </a:r>
            <a:r>
              <a:rPr lang="zh-CN" altLang="en-US" dirty="0"/>
              <a:t>这样获取目标时区的方法，还有一个是寻找系统参数配置的时区。深入跟进和查看了这些代码，才解决了测试环境无法复现开发环境的问题。</a:t>
            </a:r>
            <a:endParaRPr lang="en-US" altLang="zh-CN" dirty="0"/>
          </a:p>
          <a:p>
            <a:r>
              <a:rPr lang="zh-CN" altLang="en-US" dirty="0"/>
              <a:t>自驱：今年央行大推</a:t>
            </a:r>
            <a:r>
              <a:rPr lang="en-US" altLang="zh-CN" dirty="0"/>
              <a:t>DCEP</a:t>
            </a:r>
            <a:r>
              <a:rPr lang="zh-CN" altLang="en-US" dirty="0"/>
              <a:t>，相信</a:t>
            </a:r>
            <a:r>
              <a:rPr lang="en-US" altLang="zh-CN" dirty="0"/>
              <a:t>DCEP</a:t>
            </a:r>
            <a:r>
              <a:rPr lang="zh-CN" altLang="en-US" dirty="0"/>
              <a:t>未来不只是对国内，国外的收发单也是会有很大影响，是一个可能的业务增长点。针对</a:t>
            </a:r>
            <a:r>
              <a:rPr lang="en-US" altLang="zh-CN" dirty="0"/>
              <a:t>DCEP</a:t>
            </a:r>
            <a:r>
              <a:rPr lang="zh-CN" altLang="en-US" dirty="0"/>
              <a:t>不仅学习其中政策和</a:t>
            </a:r>
            <a:r>
              <a:rPr lang="en-US" altLang="zh-CN" dirty="0"/>
              <a:t>DCEP</a:t>
            </a:r>
            <a:r>
              <a:rPr lang="zh-CN" altLang="en-US" dirty="0"/>
              <a:t>流通的具体实现。以及可能需要使用的技术进行学习。（</a:t>
            </a:r>
            <a:r>
              <a:rPr lang="en-US" altLang="zh-CN" dirty="0" err="1"/>
              <a:t>ps</a:t>
            </a:r>
            <a:r>
              <a:rPr lang="en-US" altLang="zh-CN" dirty="0"/>
              <a:t> </a:t>
            </a:r>
            <a:r>
              <a:rPr lang="zh-CN" altLang="en-US" dirty="0"/>
              <a:t>参加的分享会，感觉分享的人自己都还没搞懂）</a:t>
            </a:r>
            <a:endParaRPr lang="en-US" altLang="zh-CN" dirty="0"/>
          </a:p>
          <a:p>
            <a:r>
              <a:rPr lang="zh-CN" altLang="en-US" dirty="0"/>
              <a:t>卓越：更可能的靠近卓越，不仅是技术上的精进，另外的是对业务的理解也要更加的深入。每天都与卓越进行靠近</a:t>
            </a:r>
            <a:endParaRPr lang="en-US" altLang="zh-CN" dirty="0"/>
          </a:p>
          <a:p>
            <a:r>
              <a:rPr lang="zh-CN" altLang="en-US" dirty="0"/>
              <a:t>分享：正如前面所说，在配置</a:t>
            </a:r>
            <a:r>
              <a:rPr lang="en-US" altLang="zh-CN" dirty="0" err="1"/>
              <a:t>intellij</a:t>
            </a:r>
            <a:r>
              <a:rPr lang="zh-CN" altLang="en-US" dirty="0"/>
              <a:t>上运行的平台时遇到的问题和解决办法都归档了，写入了海付的</a:t>
            </a:r>
            <a:r>
              <a:rPr lang="en-US" altLang="zh-CN" dirty="0"/>
              <a:t>wiki</a:t>
            </a:r>
            <a:r>
              <a:rPr lang="zh-CN" altLang="en-US" dirty="0"/>
              <a:t>里面。帮助后面的人不需要再重复花费时间在这上面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309D-FE19-4253-9909-5D00DBC62A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1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309D-FE19-4253-9909-5D00DBC62A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93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培养计划主要是让我更快的熟悉并投入到研发工作，收发单人手非常紧缺。培养计划主要是熟悉主要的业务流程后，尽快投入到研发任务中。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309D-FE19-4253-9909-5D00DBC62A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问题与支持：数据库自测数据屡次被删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309D-FE19-4253-9909-5D00DBC62A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1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309D-FE19-4253-9909-5D00DBC62A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07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309D-FE19-4253-9909-5D00DBC62A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E3E4-AF72-4526-A531-435DDBBAA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812D4-865F-443D-A0AE-39BF36DF1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71721-738C-48AA-90A0-A9E12F61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AEAE-F457-41E9-BC2E-974C7BB44BB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0EFC-D99A-49AD-9DD9-8E40C133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C391D-72F0-40BD-B3F8-9AB32221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27F4-345B-4538-A16B-8B7EEBEF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7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AAFC-BF16-4C6C-94B0-AA03B0E7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E36A-1469-4CFC-8FDC-B00EEA29B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F7567-FC35-4077-B27F-AC90625C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AEAE-F457-41E9-BC2E-974C7BB44BB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9A8F4-A8B8-4E57-9987-EABF847B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D7B3B-F8D0-4371-B7DF-2D21936F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27F4-345B-4538-A16B-8B7EEBEF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BE119-C549-4E6F-8B09-C905B09D1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A4CBD-C52D-4CC1-81BB-CD70FAC39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B6A5-FA13-46CD-B440-B8A15D59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AEAE-F457-41E9-BC2E-974C7BB44BB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934DE-07F6-41F3-9936-E8C64EA5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5D782-B712-4789-8782-5506D2DF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27F4-345B-4538-A16B-8B7EEBEF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4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972C-90BE-4364-BB4C-E14C8998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D468A-E333-4AE0-A0A2-46C6BBD67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A2E1F-2D1B-49AA-8FCF-0287005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AEAE-F457-41E9-BC2E-974C7BB44BB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35CA4-901A-42BC-9F6A-EE285C0F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9290C-3F57-4E8A-B54D-B0241D1E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27F4-345B-4538-A16B-8B7EEBEF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9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D8A9-F710-4BFA-A86A-52AEFE60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29DEA-B375-4350-B0A9-17A3ACC8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9DB8B-619E-4288-9898-B314B6A6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AEAE-F457-41E9-BC2E-974C7BB44BB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5A914-41B1-45E2-ACBC-1DF3B326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5DDB-6EBB-4C60-9A6E-3102ACC2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27F4-345B-4538-A16B-8B7EEBEF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9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FDA1-D3E4-4C52-83D0-2039C6BB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C20F-7C11-43B8-8335-E54C87C70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F52BB-B563-4569-A218-AC5EF7807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7A3E6-0503-437D-AA71-297DE3ED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AEAE-F457-41E9-BC2E-974C7BB44BB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176D3-CBA5-438C-87E0-BB76D41D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33AD3-D634-48C3-A821-01B1A983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27F4-345B-4538-A16B-8B7EEBEF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BB61-5D56-46AE-BC5E-39371A19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15E8B-E7B3-486B-9131-0B31E256A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E86AF-8134-48F2-A5B5-3C5D1A549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0E7C1-45D6-4DE3-A492-2E41C6D27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8C17E-6C9D-4319-B0B8-53BE46876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B3C29-C127-47F1-9669-8D673587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AEAE-F457-41E9-BC2E-974C7BB44BB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DEBF1-DC24-4308-9C00-000D61E6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66540-CFA0-42DD-9005-9650F0AC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27F4-345B-4538-A16B-8B7EEBEF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6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A906-B8F8-48F3-8968-FCF54709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F5547-CBCD-4722-9CEA-8C9101EB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AEAE-F457-41E9-BC2E-974C7BB44BB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A7CB9-8B47-486F-A3C3-8E2FD54E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D16FC-B198-431E-AF72-509FD8CD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27F4-345B-4538-A16B-8B7EEBEF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5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9C60F-7057-4551-A3E7-CE9D0267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AEAE-F457-41E9-BC2E-974C7BB44BB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47EE7-0944-489F-8C79-B9220882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3EB39-55D1-4410-872B-9E310FFA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27F4-345B-4538-A16B-8B7EEBEF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9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BA3C-F0C1-4B14-9B61-7CFDCA69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1F2A0-56F2-48E4-9877-4BAEF21A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8941F-6E73-4DBC-9E07-D6A9ACBFF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37D9-2E74-45F4-B9F0-632C1811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AEAE-F457-41E9-BC2E-974C7BB44BB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C0F7A-E474-4C50-88CA-A6D566A7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80848-2052-405A-B45B-7EA69617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27F4-345B-4538-A16B-8B7EEBEF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7261-B680-4553-A3DF-C43F06DB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D69A2-7A5A-4B5D-9904-36562B38C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7706-2397-4A8F-B940-4380D0BA4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F07F1-068E-4CF1-96CB-419179FC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AEAE-F457-41E9-BC2E-974C7BB44BB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53F55-4B89-4222-99C7-7154F7D6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90A78-1C9F-4937-8368-6000B440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27F4-345B-4538-A16B-8B7EEBEF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2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4FF30-70D3-4128-BC81-6B4B13CA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6089A-552F-4500-AFF4-78FA551FE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0461B-C785-4627-882C-BCA52CE45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AEAE-F457-41E9-BC2E-974C7BB44BB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464A4-A7ED-433F-B1E7-DAB41D542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FF2A-86FB-4282-BFD9-800EEBD33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27F4-345B-4538-A16B-8B7EEBEF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5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3" Type="http://schemas.openxmlformats.org/officeDocument/2006/relationships/image" Target="../media/image1.pn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5" Type="http://schemas.openxmlformats.org/officeDocument/2006/relationships/image" Target="../media/image4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1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19" Type="http://schemas.openxmlformats.org/officeDocument/2006/relationships/image" Target="../media/image35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44DA929-5109-4683-8BCF-C9CB0B8B9360}"/>
              </a:ext>
            </a:extLst>
          </p:cNvPr>
          <p:cNvSpPr/>
          <p:nvPr/>
        </p:nvSpPr>
        <p:spPr>
          <a:xfrm>
            <a:off x="0" y="3532093"/>
            <a:ext cx="12192000" cy="1292871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AC84E6-47B8-461A-8D0C-B7C21ABBFB3B}"/>
              </a:ext>
            </a:extLst>
          </p:cNvPr>
          <p:cNvSpPr txBox="1"/>
          <p:nvPr/>
        </p:nvSpPr>
        <p:spPr>
          <a:xfrm>
            <a:off x="5640973" y="3782495"/>
            <a:ext cx="442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复盘 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&amp; 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总结</a:t>
            </a:r>
            <a:endParaRPr 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3FA77D-EDAC-4A81-ABC8-2F6FDF267F43}"/>
              </a:ext>
            </a:extLst>
          </p:cNvPr>
          <p:cNvSpPr txBox="1"/>
          <p:nvPr/>
        </p:nvSpPr>
        <p:spPr>
          <a:xfrm>
            <a:off x="3469829" y="2321004"/>
            <a:ext cx="1985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中期</a:t>
            </a:r>
            <a:endParaRPr lang="en-US" sz="66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7B1617-815F-4196-A479-249E7A6112D3}"/>
              </a:ext>
            </a:extLst>
          </p:cNvPr>
          <p:cNvSpPr/>
          <p:nvPr/>
        </p:nvSpPr>
        <p:spPr>
          <a:xfrm rot="7746071">
            <a:off x="-1093482" y="455972"/>
            <a:ext cx="3185458" cy="356908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48D5DF-A839-424D-9153-9D81CE9AEE13}"/>
              </a:ext>
            </a:extLst>
          </p:cNvPr>
          <p:cNvSpPr/>
          <p:nvPr/>
        </p:nvSpPr>
        <p:spPr>
          <a:xfrm>
            <a:off x="5974813" y="3310070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 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08564-CD27-4E12-9C6A-F8000355B4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149" y="6592965"/>
            <a:ext cx="642851" cy="265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A8D11D-E175-481C-8E50-59C943162640}"/>
              </a:ext>
            </a:extLst>
          </p:cNvPr>
          <p:cNvSpPr txBox="1"/>
          <p:nvPr/>
        </p:nvSpPr>
        <p:spPr>
          <a:xfrm>
            <a:off x="2194829" y="2009938"/>
            <a:ext cx="1315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罗翊愷</a:t>
            </a:r>
            <a:r>
              <a:rPr lang="en-US" altLang="zh-CN" sz="20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’s</a:t>
            </a:r>
            <a:endParaRPr lang="en-US" sz="20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18796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0E061CF-8048-43A1-AB04-9D7DEBD3E09E}"/>
              </a:ext>
            </a:extLst>
          </p:cNvPr>
          <p:cNvGrpSpPr/>
          <p:nvPr/>
        </p:nvGrpSpPr>
        <p:grpSpPr>
          <a:xfrm>
            <a:off x="0" y="343592"/>
            <a:ext cx="12192000" cy="1197033"/>
            <a:chOff x="0" y="343592"/>
            <a:chExt cx="12192000" cy="11970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55D196-4E90-4D67-B541-033311F3B1E2}"/>
                </a:ext>
              </a:extLst>
            </p:cNvPr>
            <p:cNvSpPr/>
            <p:nvPr/>
          </p:nvSpPr>
          <p:spPr>
            <a:xfrm>
              <a:off x="0" y="343592"/>
              <a:ext cx="12192000" cy="1197033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755998-4BCD-436E-84D6-3B0F6F744BD1}"/>
                </a:ext>
              </a:extLst>
            </p:cNvPr>
            <p:cNvSpPr txBox="1"/>
            <p:nvPr/>
          </p:nvSpPr>
          <p:spPr>
            <a:xfrm>
              <a:off x="271003" y="480443"/>
              <a:ext cx="103626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自身不足 </a:t>
              </a:r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+ </a:t>
              </a:r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擅长点</a:t>
              </a:r>
              <a:endPara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CAEA711-CD4B-417C-9767-F529095532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149" y="6592965"/>
            <a:ext cx="642851" cy="265035"/>
          </a:xfrm>
          <a:prstGeom prst="rect">
            <a:avLst/>
          </a:prstGeom>
        </p:spPr>
      </p:pic>
      <p:pic>
        <p:nvPicPr>
          <p:cNvPr id="3" name="Graphic 2" descr="Ui Ux">
            <a:extLst>
              <a:ext uri="{FF2B5EF4-FFF2-40B4-BE49-F238E27FC236}">
                <a16:creationId xmlns:a16="http://schemas.microsoft.com/office/drawing/2014/main" id="{B4569306-616C-4815-9DFF-60EC98209B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087" y="2043179"/>
            <a:ext cx="1277188" cy="1277188"/>
          </a:xfrm>
          <a:prstGeom prst="rect">
            <a:avLst/>
          </a:prstGeom>
        </p:spPr>
      </p:pic>
      <p:pic>
        <p:nvPicPr>
          <p:cNvPr id="6" name="Graphic 5" descr="Cheers">
            <a:extLst>
              <a:ext uri="{FF2B5EF4-FFF2-40B4-BE49-F238E27FC236}">
                <a16:creationId xmlns:a16="http://schemas.microsoft.com/office/drawing/2014/main" id="{C4AB05DA-3032-42CF-88E8-FC7C06F184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9463" y="2042367"/>
            <a:ext cx="1278000" cy="1278000"/>
          </a:xfrm>
          <a:prstGeom prst="rect">
            <a:avLst/>
          </a:prstGeom>
        </p:spPr>
      </p:pic>
      <p:pic>
        <p:nvPicPr>
          <p:cNvPr id="12" name="Graphic 11" descr="Group brainstorm">
            <a:extLst>
              <a:ext uri="{FF2B5EF4-FFF2-40B4-BE49-F238E27FC236}">
                <a16:creationId xmlns:a16="http://schemas.microsoft.com/office/drawing/2014/main" id="{F0D6FA31-A55D-4998-BD89-FF3EF22A55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9463" y="3319555"/>
            <a:ext cx="1278000" cy="1278000"/>
          </a:xfrm>
          <a:prstGeom prst="rect">
            <a:avLst/>
          </a:prstGeom>
        </p:spPr>
      </p:pic>
      <p:pic>
        <p:nvPicPr>
          <p:cNvPr id="19" name="Graphic 18" descr="Scales of justice">
            <a:extLst>
              <a:ext uri="{FF2B5EF4-FFF2-40B4-BE49-F238E27FC236}">
                <a16:creationId xmlns:a16="http://schemas.microsoft.com/office/drawing/2014/main" id="{290F56F6-95E3-4DA7-A111-73B6670C06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24275" y="4597555"/>
            <a:ext cx="1278000" cy="1278000"/>
          </a:xfrm>
          <a:prstGeom prst="rect">
            <a:avLst/>
          </a:prstGeom>
        </p:spPr>
      </p:pic>
      <p:pic>
        <p:nvPicPr>
          <p:cNvPr id="27" name="Graphic 26" descr="Worried face outline">
            <a:extLst>
              <a:ext uri="{FF2B5EF4-FFF2-40B4-BE49-F238E27FC236}">
                <a16:creationId xmlns:a16="http://schemas.microsoft.com/office/drawing/2014/main" id="{8C47C599-23C5-4559-A9EB-8F47DF922A8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24275" y="3320367"/>
            <a:ext cx="1278000" cy="1278000"/>
          </a:xfrm>
          <a:prstGeom prst="rect">
            <a:avLst/>
          </a:prstGeom>
        </p:spPr>
      </p:pic>
      <p:pic>
        <p:nvPicPr>
          <p:cNvPr id="29" name="Graphic 28" descr="Hurdle">
            <a:extLst>
              <a:ext uri="{FF2B5EF4-FFF2-40B4-BE49-F238E27FC236}">
                <a16:creationId xmlns:a16="http://schemas.microsoft.com/office/drawing/2014/main" id="{232E8578-2924-4CC3-97C5-DA245B86F93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59463" y="4596743"/>
            <a:ext cx="1278000" cy="1278000"/>
          </a:xfrm>
          <a:prstGeom prst="rect">
            <a:avLst/>
          </a:prstGeom>
        </p:spPr>
      </p:pic>
      <p:sp>
        <p:nvSpPr>
          <p:cNvPr id="13" name="TextBox 49">
            <a:extLst>
              <a:ext uri="{FF2B5EF4-FFF2-40B4-BE49-F238E27FC236}">
                <a16:creationId xmlns:a16="http://schemas.microsoft.com/office/drawing/2014/main" id="{0AF1F47D-18F4-469C-A035-4D74B667C293}"/>
              </a:ext>
            </a:extLst>
          </p:cNvPr>
          <p:cNvSpPr txBox="1"/>
          <p:nvPr/>
        </p:nvSpPr>
        <p:spPr>
          <a:xfrm>
            <a:off x="3339105" y="2481312"/>
            <a:ext cx="874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9933"/>
                </a:solidFill>
              </a:rPr>
              <a:t>Tech</a:t>
            </a:r>
            <a:endParaRPr lang="en-US" sz="2000" b="1" dirty="0">
              <a:solidFill>
                <a:srgbClr val="FF9933"/>
              </a:solidFill>
            </a:endParaRPr>
          </a:p>
        </p:txBody>
      </p:sp>
      <p:sp>
        <p:nvSpPr>
          <p:cNvPr id="14" name="TextBox 49">
            <a:extLst>
              <a:ext uri="{FF2B5EF4-FFF2-40B4-BE49-F238E27FC236}">
                <a16:creationId xmlns:a16="http://schemas.microsoft.com/office/drawing/2014/main" id="{0AF1F47D-18F4-469C-A035-4D74B667C293}"/>
              </a:ext>
            </a:extLst>
          </p:cNvPr>
          <p:cNvSpPr txBox="1"/>
          <p:nvPr/>
        </p:nvSpPr>
        <p:spPr>
          <a:xfrm>
            <a:off x="3320251" y="3758500"/>
            <a:ext cx="874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9933"/>
                </a:solidFill>
              </a:rPr>
              <a:t>Afraid</a:t>
            </a:r>
            <a:endParaRPr lang="en-US" sz="2000" b="1" dirty="0">
              <a:solidFill>
                <a:srgbClr val="FF9933"/>
              </a:solidFill>
            </a:endParaRPr>
          </a:p>
        </p:txBody>
      </p:sp>
      <p:sp>
        <p:nvSpPr>
          <p:cNvPr id="15" name="TextBox 49">
            <a:extLst>
              <a:ext uri="{FF2B5EF4-FFF2-40B4-BE49-F238E27FC236}">
                <a16:creationId xmlns:a16="http://schemas.microsoft.com/office/drawing/2014/main" id="{0AF1F47D-18F4-469C-A035-4D74B667C293}"/>
              </a:ext>
            </a:extLst>
          </p:cNvPr>
          <p:cNvSpPr txBox="1"/>
          <p:nvPr/>
        </p:nvSpPr>
        <p:spPr>
          <a:xfrm>
            <a:off x="3339105" y="5235743"/>
            <a:ext cx="106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9933"/>
                </a:solidFill>
              </a:rPr>
              <a:t>Balance</a:t>
            </a:r>
            <a:endParaRPr lang="en-US" sz="2000" b="1" dirty="0">
              <a:solidFill>
                <a:srgbClr val="FF9933"/>
              </a:solidFill>
            </a:endParaRP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0AF1F47D-18F4-469C-A035-4D74B667C293}"/>
              </a:ext>
            </a:extLst>
          </p:cNvPr>
          <p:cNvSpPr txBox="1"/>
          <p:nvPr/>
        </p:nvSpPr>
        <p:spPr>
          <a:xfrm>
            <a:off x="8769438" y="2481312"/>
            <a:ext cx="172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9933"/>
                </a:solidFill>
              </a:rPr>
              <a:t>Teamwork</a:t>
            </a:r>
          </a:p>
        </p:txBody>
      </p:sp>
      <p:sp>
        <p:nvSpPr>
          <p:cNvPr id="18" name="TextBox 49">
            <a:extLst>
              <a:ext uri="{FF2B5EF4-FFF2-40B4-BE49-F238E27FC236}">
                <a16:creationId xmlns:a16="http://schemas.microsoft.com/office/drawing/2014/main" id="{0AF1F47D-18F4-469C-A035-4D74B667C293}"/>
              </a:ext>
            </a:extLst>
          </p:cNvPr>
          <p:cNvSpPr txBox="1"/>
          <p:nvPr/>
        </p:nvSpPr>
        <p:spPr>
          <a:xfrm>
            <a:off x="8769687" y="3758500"/>
            <a:ext cx="212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9933"/>
                </a:solidFill>
              </a:rPr>
              <a:t>Always find a way</a:t>
            </a:r>
          </a:p>
        </p:txBody>
      </p:sp>
      <p:sp>
        <p:nvSpPr>
          <p:cNvPr id="20" name="TextBox 49">
            <a:extLst>
              <a:ext uri="{FF2B5EF4-FFF2-40B4-BE49-F238E27FC236}">
                <a16:creationId xmlns:a16="http://schemas.microsoft.com/office/drawing/2014/main" id="{0AF1F47D-18F4-469C-A035-4D74B667C293}"/>
              </a:ext>
            </a:extLst>
          </p:cNvPr>
          <p:cNvSpPr txBox="1"/>
          <p:nvPr/>
        </p:nvSpPr>
        <p:spPr>
          <a:xfrm>
            <a:off x="8769438" y="5035688"/>
            <a:ext cx="212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9933"/>
                </a:solidFill>
              </a:rPr>
              <a:t>Insistence</a:t>
            </a:r>
          </a:p>
        </p:txBody>
      </p:sp>
    </p:spTree>
    <p:extLst>
      <p:ext uri="{BB962C8B-B14F-4D97-AF65-F5344CB8AC3E}">
        <p14:creationId xmlns:p14="http://schemas.microsoft.com/office/powerpoint/2010/main" val="42888967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0E061CF-8048-43A1-AB04-9D7DEBD3E09E}"/>
              </a:ext>
            </a:extLst>
          </p:cNvPr>
          <p:cNvGrpSpPr/>
          <p:nvPr/>
        </p:nvGrpSpPr>
        <p:grpSpPr>
          <a:xfrm>
            <a:off x="0" y="343592"/>
            <a:ext cx="12192000" cy="1197033"/>
            <a:chOff x="0" y="343592"/>
            <a:chExt cx="12192000" cy="11970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55D196-4E90-4D67-B541-033311F3B1E2}"/>
                </a:ext>
              </a:extLst>
            </p:cNvPr>
            <p:cNvSpPr/>
            <p:nvPr/>
          </p:nvSpPr>
          <p:spPr>
            <a:xfrm>
              <a:off x="0" y="343592"/>
              <a:ext cx="12192000" cy="1197033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755998-4BCD-436E-84D6-3B0F6F744BD1}"/>
                </a:ext>
              </a:extLst>
            </p:cNvPr>
            <p:cNvSpPr txBox="1"/>
            <p:nvPr/>
          </p:nvSpPr>
          <p:spPr>
            <a:xfrm>
              <a:off x="271003" y="480443"/>
              <a:ext cx="103626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未来工作</a:t>
              </a:r>
              <a:endPara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CAEA711-CD4B-417C-9767-F529095532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149" y="6592965"/>
            <a:ext cx="642851" cy="265035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74D119D-E8C6-4F68-B149-18558D8F2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87657"/>
              </p:ext>
            </p:extLst>
          </p:nvPr>
        </p:nvGraphicFramePr>
        <p:xfrm>
          <a:off x="1212633" y="2245784"/>
          <a:ext cx="4066020" cy="32079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3010">
                  <a:extLst>
                    <a:ext uri="{9D8B030D-6E8A-4147-A177-3AD203B41FA5}">
                      <a16:colId xmlns:a16="http://schemas.microsoft.com/office/drawing/2014/main" val="390503825"/>
                    </a:ext>
                  </a:extLst>
                </a:gridCol>
                <a:gridCol w="2033010">
                  <a:extLst>
                    <a:ext uri="{9D8B030D-6E8A-4147-A177-3AD203B41FA5}">
                      <a16:colId xmlns:a16="http://schemas.microsoft.com/office/drawing/2014/main" val="3356824145"/>
                    </a:ext>
                  </a:extLst>
                </a:gridCol>
              </a:tblGrid>
              <a:tr h="64159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工作内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111125"/>
                  </a:ext>
                </a:extLst>
              </a:tr>
              <a:tr h="641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99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Task</a:t>
                      </a:r>
                      <a:endParaRPr lang="en-US" b="1" dirty="0">
                        <a:solidFill>
                          <a:srgbClr val="FF99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99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Period</a:t>
                      </a:r>
                      <a:endParaRPr lang="en-US" b="1" dirty="0">
                        <a:solidFill>
                          <a:srgbClr val="FF99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764"/>
                  </a:ext>
                </a:extLst>
              </a:tr>
              <a:tr h="641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app-&gt;spay-&gt;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网关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-&gt;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~3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weeks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380085"/>
                  </a:ext>
                </a:extLst>
              </a:tr>
              <a:tr h="641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对账清分定制化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~2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weeks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42121"/>
                  </a:ext>
                </a:extLst>
              </a:tr>
              <a:tr h="641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平台代码深入理解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~3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months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988740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770ED48-013A-4149-A13A-A2C79A36D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198207"/>
              </p:ext>
            </p:extLst>
          </p:nvPr>
        </p:nvGraphicFramePr>
        <p:xfrm>
          <a:off x="6913349" y="2245783"/>
          <a:ext cx="4066020" cy="32079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3010">
                  <a:extLst>
                    <a:ext uri="{9D8B030D-6E8A-4147-A177-3AD203B41FA5}">
                      <a16:colId xmlns:a16="http://schemas.microsoft.com/office/drawing/2014/main" val="390503825"/>
                    </a:ext>
                  </a:extLst>
                </a:gridCol>
                <a:gridCol w="2033010">
                  <a:extLst>
                    <a:ext uri="{9D8B030D-6E8A-4147-A177-3AD203B41FA5}">
                      <a16:colId xmlns:a16="http://schemas.microsoft.com/office/drawing/2014/main" val="3356824145"/>
                    </a:ext>
                  </a:extLst>
                </a:gridCol>
              </a:tblGrid>
              <a:tr h="64159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工作外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111125"/>
                  </a:ext>
                </a:extLst>
              </a:tr>
              <a:tr h="641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99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Task</a:t>
                      </a:r>
                      <a:endParaRPr lang="en-US" b="1" dirty="0">
                        <a:solidFill>
                          <a:srgbClr val="FF99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99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Period</a:t>
                      </a:r>
                      <a:endParaRPr lang="en-US" b="1" dirty="0">
                        <a:solidFill>
                          <a:srgbClr val="FF99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764"/>
                  </a:ext>
                </a:extLst>
              </a:tr>
              <a:tr h="641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代码开发能力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always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380085"/>
                  </a:ext>
                </a:extLst>
              </a:tr>
              <a:tr h="641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数字货币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2-3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months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42121"/>
                  </a:ext>
                </a:extLst>
              </a:tr>
              <a:tr h="641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移动支付行业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always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98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2191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55D196-4E90-4D67-B541-033311F3B1E2}"/>
              </a:ext>
            </a:extLst>
          </p:cNvPr>
          <p:cNvSpPr/>
          <p:nvPr/>
        </p:nvSpPr>
        <p:spPr>
          <a:xfrm>
            <a:off x="0" y="343592"/>
            <a:ext cx="12192000" cy="1197033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55998-4BCD-436E-84D6-3B0F6F744BD1}"/>
              </a:ext>
            </a:extLst>
          </p:cNvPr>
          <p:cNvSpPr txBox="1"/>
          <p:nvPr/>
        </p:nvSpPr>
        <p:spPr>
          <a:xfrm>
            <a:off x="271004" y="480443"/>
            <a:ext cx="8861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Arial Black" panose="020B0A04020102020204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End</a:t>
            </a:r>
            <a:endParaRPr lang="en-US" sz="5400" b="1" dirty="0">
              <a:solidFill>
                <a:schemeClr val="bg1"/>
              </a:solidFill>
              <a:latin typeface="Arial Black" panose="020B0A04020102020204" pitchFamily="34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15133-51D2-415B-8718-74A6387FF149}"/>
              </a:ext>
            </a:extLst>
          </p:cNvPr>
          <p:cNvSpPr txBox="1"/>
          <p:nvPr/>
        </p:nvSpPr>
        <p:spPr>
          <a:xfrm>
            <a:off x="3717022" y="3530216"/>
            <a:ext cx="4757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9933"/>
                </a:solidFill>
                <a:latin typeface="Arial Black" panose="020B0A04020102020204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Thank you</a:t>
            </a:r>
            <a:endParaRPr lang="en-GB" altLang="zh-CN" sz="5400" b="1" dirty="0">
              <a:solidFill>
                <a:srgbClr val="FF9933"/>
              </a:solidFill>
              <a:latin typeface="Arial Black" panose="020B0A04020102020204" pitchFamily="34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E8618D-5B10-42B4-A9DB-98013808AF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149" y="6592965"/>
            <a:ext cx="642851" cy="26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1542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55D196-4E90-4D67-B541-033311F3B1E2}"/>
              </a:ext>
            </a:extLst>
          </p:cNvPr>
          <p:cNvSpPr/>
          <p:nvPr/>
        </p:nvSpPr>
        <p:spPr>
          <a:xfrm>
            <a:off x="0" y="343592"/>
            <a:ext cx="12192000" cy="1197033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69D10-8DFA-4608-8E47-0880C778998E}"/>
              </a:ext>
            </a:extLst>
          </p:cNvPr>
          <p:cNvSpPr txBox="1"/>
          <p:nvPr/>
        </p:nvSpPr>
        <p:spPr>
          <a:xfrm>
            <a:off x="271004" y="480443"/>
            <a:ext cx="7027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概要</a:t>
            </a:r>
            <a:endParaRPr 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8586678-AE1B-4690-BC1F-62EFAA7CC9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639196"/>
              </p:ext>
            </p:extLst>
          </p:nvPr>
        </p:nvGraphicFramePr>
        <p:xfrm>
          <a:off x="3127432" y="2662945"/>
          <a:ext cx="5937135" cy="280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667FB5F-09D0-4BD8-8034-D10501847A2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149" y="6592965"/>
            <a:ext cx="642851" cy="26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689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0E061CF-8048-43A1-AB04-9D7DEBD3E09E}"/>
              </a:ext>
            </a:extLst>
          </p:cNvPr>
          <p:cNvGrpSpPr/>
          <p:nvPr/>
        </p:nvGrpSpPr>
        <p:grpSpPr>
          <a:xfrm>
            <a:off x="0" y="343592"/>
            <a:ext cx="12192000" cy="1197033"/>
            <a:chOff x="0" y="343592"/>
            <a:chExt cx="12192000" cy="11970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55D196-4E90-4D67-B541-033311F3B1E2}"/>
                </a:ext>
              </a:extLst>
            </p:cNvPr>
            <p:cNvSpPr/>
            <p:nvPr/>
          </p:nvSpPr>
          <p:spPr>
            <a:xfrm>
              <a:off x="0" y="343592"/>
              <a:ext cx="12192000" cy="1197033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755998-4BCD-436E-84D6-3B0F6F744BD1}"/>
                </a:ext>
              </a:extLst>
            </p:cNvPr>
            <p:cNvSpPr txBox="1"/>
            <p:nvPr/>
          </p:nvSpPr>
          <p:spPr>
            <a:xfrm>
              <a:off x="271004" y="480443"/>
              <a:ext cx="81082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公司价值观</a:t>
              </a:r>
              <a:endPara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CAEA711-CD4B-417C-9767-F529095532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149" y="6592965"/>
            <a:ext cx="642851" cy="2650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992C70-89B9-44F3-854E-4BF06F797AE4}"/>
              </a:ext>
            </a:extLst>
          </p:cNvPr>
          <p:cNvSpPr txBox="1"/>
          <p:nvPr/>
        </p:nvSpPr>
        <p:spPr>
          <a:xfrm>
            <a:off x="4723475" y="2432275"/>
            <a:ext cx="2745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正直坦诚</a:t>
            </a:r>
            <a:endParaRPr lang="en-US" altLang="zh-CN" sz="36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endParaRPr lang="en-US" altLang="zh-CN" sz="36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创新进取</a:t>
            </a:r>
            <a:endParaRPr lang="en-US" altLang="zh-CN" sz="36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r>
              <a:rPr lang="en-US" altLang="zh-CN" sz="36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 </a:t>
            </a:r>
            <a:endParaRPr lang="en-GB" altLang="zh-CN" sz="36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共担共享</a:t>
            </a:r>
            <a:endParaRPr lang="en-US" altLang="zh-CN" sz="36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7260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0E061CF-8048-43A1-AB04-9D7DEBD3E09E}"/>
              </a:ext>
            </a:extLst>
          </p:cNvPr>
          <p:cNvGrpSpPr/>
          <p:nvPr/>
        </p:nvGrpSpPr>
        <p:grpSpPr>
          <a:xfrm>
            <a:off x="0" y="343592"/>
            <a:ext cx="12192000" cy="1197033"/>
            <a:chOff x="0" y="343592"/>
            <a:chExt cx="12192000" cy="11970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55D196-4E90-4D67-B541-033311F3B1E2}"/>
                </a:ext>
              </a:extLst>
            </p:cNvPr>
            <p:cNvSpPr/>
            <p:nvPr/>
          </p:nvSpPr>
          <p:spPr>
            <a:xfrm>
              <a:off x="0" y="343592"/>
              <a:ext cx="12192000" cy="1197033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755998-4BCD-436E-84D6-3B0F6F744BD1}"/>
                </a:ext>
              </a:extLst>
            </p:cNvPr>
            <p:cNvSpPr txBox="1"/>
            <p:nvPr/>
          </p:nvSpPr>
          <p:spPr>
            <a:xfrm>
              <a:off x="271004" y="480443"/>
              <a:ext cx="81082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公司价值观</a:t>
              </a:r>
              <a:endPara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CAEA711-CD4B-417C-9767-F529095532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149" y="6592965"/>
            <a:ext cx="642851" cy="2650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992C70-89B9-44F3-854E-4BF06F797AE4}"/>
              </a:ext>
            </a:extLst>
          </p:cNvPr>
          <p:cNvSpPr txBox="1"/>
          <p:nvPr/>
        </p:nvSpPr>
        <p:spPr>
          <a:xfrm>
            <a:off x="5141027" y="2081636"/>
            <a:ext cx="19099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求真</a:t>
            </a:r>
            <a:endParaRPr lang="en-US" altLang="zh-CN" sz="36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自驱</a:t>
            </a:r>
            <a:endParaRPr lang="en-US" altLang="zh-CN" sz="36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卓越</a:t>
            </a:r>
            <a:endParaRPr lang="en-US" altLang="zh-CN" sz="36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r>
              <a:rPr lang="en-US" altLang="zh-CN" sz="36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 </a:t>
            </a:r>
            <a:endParaRPr lang="en-GB" altLang="zh-CN" sz="36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分享</a:t>
            </a:r>
            <a:endParaRPr lang="en-US" altLang="zh-CN" sz="36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61959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0E061CF-8048-43A1-AB04-9D7DEBD3E09E}"/>
              </a:ext>
            </a:extLst>
          </p:cNvPr>
          <p:cNvGrpSpPr/>
          <p:nvPr/>
        </p:nvGrpSpPr>
        <p:grpSpPr>
          <a:xfrm>
            <a:off x="0" y="343592"/>
            <a:ext cx="12192000" cy="1197033"/>
            <a:chOff x="0" y="343592"/>
            <a:chExt cx="12192000" cy="11970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55D196-4E90-4D67-B541-033311F3B1E2}"/>
                </a:ext>
              </a:extLst>
            </p:cNvPr>
            <p:cNvSpPr/>
            <p:nvPr/>
          </p:nvSpPr>
          <p:spPr>
            <a:xfrm>
              <a:off x="0" y="343592"/>
              <a:ext cx="12192000" cy="1197033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755998-4BCD-436E-84D6-3B0F6F744BD1}"/>
                </a:ext>
              </a:extLst>
            </p:cNvPr>
            <p:cNvSpPr txBox="1"/>
            <p:nvPr/>
          </p:nvSpPr>
          <p:spPr>
            <a:xfrm>
              <a:off x="271004" y="480443"/>
              <a:ext cx="81082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培养计划的实现方法</a:t>
              </a:r>
              <a:endPara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CAEA711-CD4B-417C-9767-F529095532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149" y="6592965"/>
            <a:ext cx="642851" cy="2650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57F214-F93A-49EC-9462-66A1AEB37272}"/>
              </a:ext>
            </a:extLst>
          </p:cNvPr>
          <p:cNvSpPr txBox="1"/>
          <p:nvPr/>
        </p:nvSpPr>
        <p:spPr>
          <a:xfrm>
            <a:off x="640114" y="2429936"/>
            <a:ext cx="98957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技术上：框架与源码、平台</a:t>
            </a:r>
            <a:r>
              <a:rPr lang="en-US" altLang="zh-CN" sz="28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+</a:t>
            </a:r>
            <a:r>
              <a:rPr lang="zh-CN" altLang="en-US" sz="28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网关</a:t>
            </a:r>
            <a:r>
              <a:rPr lang="en-US" altLang="zh-CN" sz="28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+spay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业务上：收发单业务</a:t>
            </a:r>
            <a:r>
              <a:rPr lang="en-US" altLang="zh-CN" sz="28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ppt</a:t>
            </a:r>
            <a:r>
              <a:rPr lang="zh-CN" altLang="en-US" sz="28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和脑图、结合代码</a:t>
            </a:r>
            <a:endParaRPr lang="en-US" altLang="zh-CN" sz="28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交流</a:t>
            </a:r>
            <a:r>
              <a:rPr lang="zh-CN" altLang="en-US" sz="2800" b="1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中：合作沟通、主动询问</a:t>
            </a:r>
            <a:endParaRPr lang="en-US" altLang="zh-CN" sz="28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endParaRPr lang="en-US" altLang="zh-CN" sz="36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292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0E061CF-8048-43A1-AB04-9D7DEBD3E09E}"/>
              </a:ext>
            </a:extLst>
          </p:cNvPr>
          <p:cNvGrpSpPr/>
          <p:nvPr/>
        </p:nvGrpSpPr>
        <p:grpSpPr>
          <a:xfrm>
            <a:off x="0" y="343592"/>
            <a:ext cx="12192000" cy="1197033"/>
            <a:chOff x="0" y="343592"/>
            <a:chExt cx="12192000" cy="11970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55D196-4E90-4D67-B541-033311F3B1E2}"/>
                </a:ext>
              </a:extLst>
            </p:cNvPr>
            <p:cNvSpPr/>
            <p:nvPr/>
          </p:nvSpPr>
          <p:spPr>
            <a:xfrm>
              <a:off x="0" y="343592"/>
              <a:ext cx="12192000" cy="1197033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755998-4BCD-436E-84D6-3B0F6F744BD1}"/>
                </a:ext>
              </a:extLst>
            </p:cNvPr>
            <p:cNvSpPr txBox="1"/>
            <p:nvPr/>
          </p:nvSpPr>
          <p:spPr>
            <a:xfrm>
              <a:off x="271004" y="480443"/>
              <a:ext cx="81082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工作产出</a:t>
              </a:r>
              <a:endPara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CAEA711-CD4B-417C-9767-F529095532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149" y="6592965"/>
            <a:ext cx="642851" cy="265035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CCB3A27-8642-4836-B1B8-F092D0C154DC}"/>
              </a:ext>
            </a:extLst>
          </p:cNvPr>
          <p:cNvGraphicFramePr/>
          <p:nvPr/>
        </p:nvGraphicFramePr>
        <p:xfrm>
          <a:off x="0" y="719667"/>
          <a:ext cx="11920996" cy="5257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9625934-D8CF-4A78-AB4D-844BB7964823}"/>
              </a:ext>
            </a:extLst>
          </p:cNvPr>
          <p:cNvSpPr txBox="1"/>
          <p:nvPr/>
        </p:nvSpPr>
        <p:spPr>
          <a:xfrm>
            <a:off x="2079186" y="4315166"/>
            <a:ext cx="165915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开始负责仅有顾客管理</a:t>
            </a:r>
            <a:endParaRPr lang="en-US" altLang="zh-CN" sz="1600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由于提前完成，增加实现功能</a:t>
            </a:r>
            <a:endParaRPr lang="en-US" altLang="zh-CN" sz="1600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多次协调并修改</a:t>
            </a:r>
            <a:r>
              <a:rPr lang="en-US" altLang="zh-CN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bug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9320B1-9261-457A-9A72-E90AEA0839FD}"/>
              </a:ext>
            </a:extLst>
          </p:cNvPr>
          <p:cNvSpPr txBox="1"/>
          <p:nvPr/>
        </p:nvSpPr>
        <p:spPr>
          <a:xfrm>
            <a:off x="3993775" y="4312668"/>
            <a:ext cx="16591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一个独立完成的小项目</a:t>
            </a:r>
            <a:endParaRPr lang="en-US" altLang="zh-CN" sz="1600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与前两个平台项目实现情况不同</a:t>
            </a:r>
            <a:endParaRPr lang="en-US" altLang="zh-CN" sz="1600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能结合需求查看指定遗留代码</a:t>
            </a:r>
            <a:endParaRPr lang="en-US" altLang="zh-CN" sz="1600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87542B-DEC5-4EAB-90E3-3FFE66033D4E}"/>
              </a:ext>
            </a:extLst>
          </p:cNvPr>
          <p:cNvSpPr txBox="1"/>
          <p:nvPr/>
        </p:nvSpPr>
        <p:spPr>
          <a:xfrm>
            <a:off x="6096000" y="4312668"/>
            <a:ext cx="16591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第一次接触平台核心：对账清分</a:t>
            </a:r>
            <a:endParaRPr lang="en-US" altLang="zh-CN" sz="1600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跟随代码理清对账具体操作</a:t>
            </a:r>
            <a:endParaRPr lang="en-US" altLang="zh-CN" sz="1600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自造对账单检测对账结果</a:t>
            </a:r>
            <a:endParaRPr lang="en-US" altLang="zh-CN" sz="1600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07778A-6C0B-4137-84A2-77D82E8A4FA2}"/>
              </a:ext>
            </a:extLst>
          </p:cNvPr>
          <p:cNvSpPr txBox="1"/>
          <p:nvPr/>
        </p:nvSpPr>
        <p:spPr>
          <a:xfrm>
            <a:off x="198495" y="4315166"/>
            <a:ext cx="165915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入职第一个项目</a:t>
            </a:r>
            <a:endParaRPr lang="en-US" altLang="zh-CN" sz="1600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负责新增</a:t>
            </a:r>
            <a:r>
              <a:rPr lang="en-US" altLang="zh-CN" sz="1600" dirty="0" err="1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ekyc</a:t>
            </a:r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相关几个功能</a:t>
            </a:r>
            <a:endParaRPr lang="en-US" altLang="zh-CN" sz="1600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踩点实现功能并联调</a:t>
            </a:r>
            <a:endParaRPr lang="en-US" altLang="zh-CN" sz="1600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FD06BE-1679-43AB-8737-9E84E2F79268}"/>
              </a:ext>
            </a:extLst>
          </p:cNvPr>
          <p:cNvSpPr txBox="1"/>
          <p:nvPr/>
        </p:nvSpPr>
        <p:spPr>
          <a:xfrm>
            <a:off x="8198225" y="4312667"/>
            <a:ext cx="165915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平台定时任务相关内容</a:t>
            </a:r>
            <a:endParaRPr lang="en-US" altLang="zh-CN" sz="1600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只是定时发送邮件的功能</a:t>
            </a:r>
            <a:endParaRPr lang="en-US" altLang="zh-CN" sz="1600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89A689-FBC2-4316-999D-DE8B5C7756FA}"/>
              </a:ext>
            </a:extLst>
          </p:cNvPr>
          <p:cNvSpPr txBox="1"/>
          <p:nvPr/>
        </p:nvSpPr>
        <p:spPr>
          <a:xfrm>
            <a:off x="10112814" y="4312667"/>
            <a:ext cx="165915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第一次接触</a:t>
            </a:r>
            <a:r>
              <a:rPr lang="en-US" altLang="zh-CN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Spay</a:t>
            </a:r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和网关系统</a:t>
            </a:r>
            <a:endParaRPr lang="en-US" altLang="zh-CN" sz="1600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成功同一台机器上</a:t>
            </a:r>
            <a:r>
              <a:rPr lang="en-US" altLang="zh-CN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app</a:t>
            </a:r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调用</a:t>
            </a:r>
            <a:r>
              <a:rPr lang="en-US" altLang="zh-CN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spay</a:t>
            </a:r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，</a:t>
            </a:r>
            <a:r>
              <a:rPr lang="en-US" altLang="zh-CN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spay</a:t>
            </a:r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调用网关和平台</a:t>
            </a:r>
            <a:endParaRPr lang="en-US" altLang="zh-CN" sz="1600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27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9" grpId="0"/>
      <p:bldP spid="21" grpId="0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0E061CF-8048-43A1-AB04-9D7DEBD3E09E}"/>
              </a:ext>
            </a:extLst>
          </p:cNvPr>
          <p:cNvGrpSpPr/>
          <p:nvPr/>
        </p:nvGrpSpPr>
        <p:grpSpPr>
          <a:xfrm>
            <a:off x="0" y="343592"/>
            <a:ext cx="12192000" cy="1197033"/>
            <a:chOff x="0" y="343592"/>
            <a:chExt cx="12192000" cy="11970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55D196-4E90-4D67-B541-033311F3B1E2}"/>
                </a:ext>
              </a:extLst>
            </p:cNvPr>
            <p:cNvSpPr/>
            <p:nvPr/>
          </p:nvSpPr>
          <p:spPr>
            <a:xfrm>
              <a:off x="0" y="343592"/>
              <a:ext cx="12192000" cy="1197033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755998-4BCD-436E-84D6-3B0F6F744BD1}"/>
                </a:ext>
              </a:extLst>
            </p:cNvPr>
            <p:cNvSpPr txBox="1"/>
            <p:nvPr/>
          </p:nvSpPr>
          <p:spPr>
            <a:xfrm>
              <a:off x="271003" y="480443"/>
              <a:ext cx="103626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工作心得 </a:t>
              </a:r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+ </a:t>
              </a:r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方法总结</a:t>
              </a:r>
              <a:endPara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CAEA711-CD4B-417C-9767-F529095532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149" y="6592965"/>
            <a:ext cx="642851" cy="2650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CFC57C-D99B-4032-BBAA-92CB9F5ABF7C}"/>
              </a:ext>
            </a:extLst>
          </p:cNvPr>
          <p:cNvSpPr txBox="1"/>
          <p:nvPr/>
        </p:nvSpPr>
        <p:spPr>
          <a:xfrm>
            <a:off x="271003" y="1677476"/>
            <a:ext cx="193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开发前：</a:t>
            </a:r>
            <a:endParaRPr lang="en-US" altLang="zh-CN" sz="36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C2CEF8EB-2DA9-4697-8AD3-D9983CC380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2456" y="2233078"/>
            <a:ext cx="1042401" cy="1042401"/>
          </a:xfrm>
          <a:prstGeom prst="rect">
            <a:avLst/>
          </a:prstGeom>
        </p:spPr>
      </p:pic>
      <p:pic>
        <p:nvPicPr>
          <p:cNvPr id="17" name="Graphic 16" descr="Folder Search">
            <a:extLst>
              <a:ext uri="{FF2B5EF4-FFF2-40B4-BE49-F238E27FC236}">
                <a16:creationId xmlns:a16="http://schemas.microsoft.com/office/drawing/2014/main" id="{C4A11BD4-C7D8-4588-9BF2-E219C924BC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0807" y="4935433"/>
            <a:ext cx="914400" cy="914400"/>
          </a:xfrm>
          <a:prstGeom prst="rect">
            <a:avLst/>
          </a:prstGeom>
        </p:spPr>
      </p:pic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DF451C6B-D3AA-419B-8053-BE5B7E0FE7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4338" y="3110059"/>
            <a:ext cx="1641738" cy="1641738"/>
          </a:xfrm>
          <a:prstGeom prst="rect">
            <a:avLst/>
          </a:prstGeom>
        </p:spPr>
      </p:pic>
      <p:pic>
        <p:nvPicPr>
          <p:cNvPr id="21" name="Graphic 20" descr="Postit Notes">
            <a:extLst>
              <a:ext uri="{FF2B5EF4-FFF2-40B4-BE49-F238E27FC236}">
                <a16:creationId xmlns:a16="http://schemas.microsoft.com/office/drawing/2014/main" id="{64ABD8A4-31C5-426E-BEE2-9308B16CA61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52512" y="4859017"/>
            <a:ext cx="914400" cy="914400"/>
          </a:xfrm>
          <a:prstGeom prst="rect">
            <a:avLst/>
          </a:prstGeom>
        </p:spPr>
      </p:pic>
      <p:pic>
        <p:nvPicPr>
          <p:cNvPr id="23" name="Graphic 22" descr="Clipboard">
            <a:extLst>
              <a:ext uri="{FF2B5EF4-FFF2-40B4-BE49-F238E27FC236}">
                <a16:creationId xmlns:a16="http://schemas.microsoft.com/office/drawing/2014/main" id="{679E0631-F758-424D-A200-98C016C7B57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51221" y="3245327"/>
            <a:ext cx="1541937" cy="15419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E5EB8FF-E03B-4913-B0A2-40A3B9252870}"/>
              </a:ext>
            </a:extLst>
          </p:cNvPr>
          <p:cNvSpPr txBox="1"/>
          <p:nvPr/>
        </p:nvSpPr>
        <p:spPr>
          <a:xfrm rot="20221651">
            <a:off x="1905157" y="2821054"/>
            <a:ext cx="125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9933"/>
                </a:solidFill>
              </a:rPr>
              <a:t>2-3 times</a:t>
            </a:r>
          </a:p>
        </p:txBody>
      </p:sp>
      <p:pic>
        <p:nvPicPr>
          <p:cNvPr id="42" name="Graphic 41" descr="Shuffle">
            <a:extLst>
              <a:ext uri="{FF2B5EF4-FFF2-40B4-BE49-F238E27FC236}">
                <a16:creationId xmlns:a16="http://schemas.microsoft.com/office/drawing/2014/main" id="{6DD760CC-FCDD-4339-86C1-1FB55C748C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81240" y="3167519"/>
            <a:ext cx="1697554" cy="1697554"/>
          </a:xfrm>
          <a:prstGeom prst="rect">
            <a:avLst/>
          </a:prstGeom>
        </p:spPr>
      </p:pic>
      <p:pic>
        <p:nvPicPr>
          <p:cNvPr id="44" name="Graphic 43" descr="Transfer">
            <a:extLst>
              <a:ext uri="{FF2B5EF4-FFF2-40B4-BE49-F238E27FC236}">
                <a16:creationId xmlns:a16="http://schemas.microsoft.com/office/drawing/2014/main" id="{618C917D-B31D-48FC-A963-4875043F927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39674" y="3559096"/>
            <a:ext cx="914400" cy="914400"/>
          </a:xfrm>
          <a:prstGeom prst="rect">
            <a:avLst/>
          </a:prstGeom>
        </p:spPr>
      </p:pic>
      <p:pic>
        <p:nvPicPr>
          <p:cNvPr id="48" name="Graphic 47" descr="Line arrow: Rotate left">
            <a:extLst>
              <a:ext uri="{FF2B5EF4-FFF2-40B4-BE49-F238E27FC236}">
                <a16:creationId xmlns:a16="http://schemas.microsoft.com/office/drawing/2014/main" id="{40546D06-32E2-40D1-95A6-E0F02F9D031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921395">
            <a:off x="1534391" y="4243534"/>
            <a:ext cx="914400" cy="914400"/>
          </a:xfrm>
          <a:prstGeom prst="rect">
            <a:avLst/>
          </a:prstGeom>
        </p:spPr>
      </p:pic>
      <p:pic>
        <p:nvPicPr>
          <p:cNvPr id="52" name="Graphic 51" descr="Board Of Directors">
            <a:extLst>
              <a:ext uri="{FF2B5EF4-FFF2-40B4-BE49-F238E27FC236}">
                <a16:creationId xmlns:a16="http://schemas.microsoft.com/office/drawing/2014/main" id="{4AC0C259-4262-431E-BC1B-DD28501AE11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46456" y="35825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34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0E061CF-8048-43A1-AB04-9D7DEBD3E09E}"/>
              </a:ext>
            </a:extLst>
          </p:cNvPr>
          <p:cNvGrpSpPr/>
          <p:nvPr/>
        </p:nvGrpSpPr>
        <p:grpSpPr>
          <a:xfrm>
            <a:off x="0" y="343592"/>
            <a:ext cx="12192000" cy="1197033"/>
            <a:chOff x="0" y="343592"/>
            <a:chExt cx="12192000" cy="11970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55D196-4E90-4D67-B541-033311F3B1E2}"/>
                </a:ext>
              </a:extLst>
            </p:cNvPr>
            <p:cNvSpPr/>
            <p:nvPr/>
          </p:nvSpPr>
          <p:spPr>
            <a:xfrm>
              <a:off x="0" y="343592"/>
              <a:ext cx="12192000" cy="1197033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755998-4BCD-436E-84D6-3B0F6F744BD1}"/>
                </a:ext>
              </a:extLst>
            </p:cNvPr>
            <p:cNvSpPr txBox="1"/>
            <p:nvPr/>
          </p:nvSpPr>
          <p:spPr>
            <a:xfrm>
              <a:off x="271003" y="480443"/>
              <a:ext cx="103626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工作心得 </a:t>
              </a:r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+ </a:t>
              </a:r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方法总结</a:t>
              </a:r>
              <a:endPara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CAEA711-CD4B-417C-9767-F529095532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149" y="6592965"/>
            <a:ext cx="642851" cy="2650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26571F-D7B3-4C47-AB23-BB644AB1F624}"/>
              </a:ext>
            </a:extLst>
          </p:cNvPr>
          <p:cNvSpPr txBox="1"/>
          <p:nvPr/>
        </p:nvSpPr>
        <p:spPr>
          <a:xfrm>
            <a:off x="271003" y="1677476"/>
            <a:ext cx="193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开发中：</a:t>
            </a:r>
            <a:endParaRPr lang="en-US" altLang="zh-CN" sz="36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pic>
        <p:nvPicPr>
          <p:cNvPr id="24" name="Graphic 23" descr="Syncing cloud">
            <a:extLst>
              <a:ext uri="{FF2B5EF4-FFF2-40B4-BE49-F238E27FC236}">
                <a16:creationId xmlns:a16="http://schemas.microsoft.com/office/drawing/2014/main" id="{C70CC9BC-7DC2-492E-99E5-00166EB8A3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6447" y="2137392"/>
            <a:ext cx="1199273" cy="1199273"/>
          </a:xfrm>
          <a:prstGeom prst="rect">
            <a:avLst/>
          </a:prstGeom>
        </p:spPr>
      </p:pic>
      <p:pic>
        <p:nvPicPr>
          <p:cNvPr id="30" name="Graphic 29" descr="Cmd Terminal">
            <a:extLst>
              <a:ext uri="{FF2B5EF4-FFF2-40B4-BE49-F238E27FC236}">
                <a16:creationId xmlns:a16="http://schemas.microsoft.com/office/drawing/2014/main" id="{5BD1F1AE-AE7D-495D-86F1-EDBDB9F19B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29766" y="3991098"/>
            <a:ext cx="1157593" cy="1157593"/>
          </a:xfrm>
          <a:prstGeom prst="rect">
            <a:avLst/>
          </a:prstGeom>
        </p:spPr>
      </p:pic>
      <p:pic>
        <p:nvPicPr>
          <p:cNvPr id="34" name="Graphic 33" descr="Database">
            <a:extLst>
              <a:ext uri="{FF2B5EF4-FFF2-40B4-BE49-F238E27FC236}">
                <a16:creationId xmlns:a16="http://schemas.microsoft.com/office/drawing/2014/main" id="{5072B8EA-33D1-4A43-B548-F038ABF2CF4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12979" y="4218531"/>
            <a:ext cx="1050292" cy="1050292"/>
          </a:xfrm>
          <a:prstGeom prst="rect">
            <a:avLst/>
          </a:prstGeom>
        </p:spPr>
      </p:pic>
      <p:pic>
        <p:nvPicPr>
          <p:cNvPr id="41" name="Graphic 40" descr="Arrow Right">
            <a:extLst>
              <a:ext uri="{FF2B5EF4-FFF2-40B4-BE49-F238E27FC236}">
                <a16:creationId xmlns:a16="http://schemas.microsoft.com/office/drawing/2014/main" id="{FCAF6C05-393A-41EE-A7A2-D21258587B6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83117" y="4162424"/>
            <a:ext cx="914400" cy="914400"/>
          </a:xfrm>
          <a:prstGeom prst="rect">
            <a:avLst/>
          </a:prstGeom>
        </p:spPr>
      </p:pic>
      <p:pic>
        <p:nvPicPr>
          <p:cNvPr id="43" name="Graphic 42" descr="Line arrow: Clockwise curve">
            <a:extLst>
              <a:ext uri="{FF2B5EF4-FFF2-40B4-BE49-F238E27FC236}">
                <a16:creationId xmlns:a16="http://schemas.microsoft.com/office/drawing/2014/main" id="{110393E2-BC02-4A86-A23B-E363A60F844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07671">
            <a:off x="5454554" y="3285316"/>
            <a:ext cx="914400" cy="914400"/>
          </a:xfrm>
          <a:prstGeom prst="rect">
            <a:avLst/>
          </a:prstGeom>
        </p:spPr>
      </p:pic>
      <p:pic>
        <p:nvPicPr>
          <p:cNvPr id="45" name="Graphic 44" descr="Line arrow: Clockwise curve">
            <a:extLst>
              <a:ext uri="{FF2B5EF4-FFF2-40B4-BE49-F238E27FC236}">
                <a16:creationId xmlns:a16="http://schemas.microsoft.com/office/drawing/2014/main" id="{8C5B7899-9553-49F7-A0D8-7B5CFA67918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2601128">
            <a:off x="6550080" y="3371695"/>
            <a:ext cx="914400" cy="914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846C660-22CC-4D4A-8C7B-250E77C84ECE}"/>
              </a:ext>
            </a:extLst>
          </p:cNvPr>
          <p:cNvSpPr txBox="1"/>
          <p:nvPr/>
        </p:nvSpPr>
        <p:spPr>
          <a:xfrm>
            <a:off x="7608003" y="4382806"/>
            <a:ext cx="1879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9933"/>
                </a:solidFill>
              </a:rPr>
              <a:t>先备份数据</a:t>
            </a:r>
            <a:endParaRPr lang="en-US" sz="2000" b="1" dirty="0">
              <a:solidFill>
                <a:srgbClr val="FF9933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AFB9E1-5A36-4233-89B8-CA0599A6BD85}"/>
              </a:ext>
            </a:extLst>
          </p:cNvPr>
          <p:cNvSpPr txBox="1"/>
          <p:nvPr/>
        </p:nvSpPr>
        <p:spPr>
          <a:xfrm>
            <a:off x="7589415" y="4784507"/>
            <a:ext cx="1879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9933"/>
                </a:solidFill>
              </a:rPr>
              <a:t>再修改表结构</a:t>
            </a:r>
            <a:endParaRPr lang="en-US" sz="2000" b="1" dirty="0">
              <a:solidFill>
                <a:srgbClr val="FF993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F1F47D-18F4-469C-A035-4D74B667C293}"/>
              </a:ext>
            </a:extLst>
          </p:cNvPr>
          <p:cNvSpPr txBox="1"/>
          <p:nvPr/>
        </p:nvSpPr>
        <p:spPr>
          <a:xfrm>
            <a:off x="7392630" y="2448580"/>
            <a:ext cx="2369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9933"/>
                </a:solidFill>
              </a:rPr>
              <a:t>同步修改的表结构</a:t>
            </a:r>
            <a:endParaRPr lang="en-US" sz="2000" b="1" dirty="0">
              <a:solidFill>
                <a:srgbClr val="FF9933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959A8F-E624-43AE-B159-79B2E026FDEB}"/>
              </a:ext>
            </a:extLst>
          </p:cNvPr>
          <p:cNvSpPr txBox="1"/>
          <p:nvPr/>
        </p:nvSpPr>
        <p:spPr>
          <a:xfrm>
            <a:off x="7392630" y="2848690"/>
            <a:ext cx="2369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9933"/>
                </a:solidFill>
              </a:rPr>
              <a:t>同步错误码</a:t>
            </a:r>
            <a:endParaRPr lang="en-US" sz="2000" b="1" dirty="0">
              <a:solidFill>
                <a:srgbClr val="FF9933"/>
              </a:solidFill>
            </a:endParaRPr>
          </a:p>
        </p:txBody>
      </p:sp>
      <p:pic>
        <p:nvPicPr>
          <p:cNvPr id="54" name="Graphic 53" descr="Cmd Terminal">
            <a:extLst>
              <a:ext uri="{FF2B5EF4-FFF2-40B4-BE49-F238E27FC236}">
                <a16:creationId xmlns:a16="http://schemas.microsoft.com/office/drawing/2014/main" id="{FE929027-6CD0-4252-9D1B-AEB9073489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29767" y="2585869"/>
            <a:ext cx="1157593" cy="1157593"/>
          </a:xfrm>
          <a:prstGeom prst="rect">
            <a:avLst/>
          </a:prstGeom>
        </p:spPr>
      </p:pic>
      <p:pic>
        <p:nvPicPr>
          <p:cNvPr id="56" name="Graphic 55" descr="Cmd Terminal">
            <a:extLst>
              <a:ext uri="{FF2B5EF4-FFF2-40B4-BE49-F238E27FC236}">
                <a16:creationId xmlns:a16="http://schemas.microsoft.com/office/drawing/2014/main" id="{8FDD30F0-7F3F-4027-A9E7-272D383141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29765" y="5356815"/>
            <a:ext cx="1157593" cy="1157593"/>
          </a:xfrm>
          <a:prstGeom prst="rect">
            <a:avLst/>
          </a:prstGeom>
        </p:spPr>
      </p:pic>
      <p:pic>
        <p:nvPicPr>
          <p:cNvPr id="58" name="Graphic 57" descr="Arrow Right">
            <a:extLst>
              <a:ext uri="{FF2B5EF4-FFF2-40B4-BE49-F238E27FC236}">
                <a16:creationId xmlns:a16="http://schemas.microsoft.com/office/drawing/2014/main" id="{41865DB6-A703-4E6D-9EEA-EE152EE364D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40814">
            <a:off x="4147420" y="2863447"/>
            <a:ext cx="914400" cy="914400"/>
          </a:xfrm>
          <a:prstGeom prst="rect">
            <a:avLst/>
          </a:prstGeom>
        </p:spPr>
      </p:pic>
      <p:pic>
        <p:nvPicPr>
          <p:cNvPr id="60" name="Graphic 59" descr="Arrow Right">
            <a:extLst>
              <a:ext uri="{FF2B5EF4-FFF2-40B4-BE49-F238E27FC236}">
                <a16:creationId xmlns:a16="http://schemas.microsoft.com/office/drawing/2014/main" id="{1EAD9EF2-F5EA-46C8-A70F-AE82314F4A9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37418">
            <a:off x="4259424" y="5478410"/>
            <a:ext cx="914400" cy="914400"/>
          </a:xfrm>
          <a:prstGeom prst="rect">
            <a:avLst/>
          </a:prstGeom>
        </p:spPr>
      </p:pic>
      <p:pic>
        <p:nvPicPr>
          <p:cNvPr id="66" name="Graphic 65" descr="Speedometer Low">
            <a:extLst>
              <a:ext uri="{FF2B5EF4-FFF2-40B4-BE49-F238E27FC236}">
                <a16:creationId xmlns:a16="http://schemas.microsoft.com/office/drawing/2014/main" id="{78AD6EB5-47BF-4C7B-AD60-D3027421F9A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44653" y="2538800"/>
            <a:ext cx="595647" cy="595647"/>
          </a:xfrm>
          <a:prstGeom prst="rect">
            <a:avLst/>
          </a:prstGeom>
        </p:spPr>
      </p:pic>
      <p:pic>
        <p:nvPicPr>
          <p:cNvPr id="67" name="Graphic 66" descr="Gauge">
            <a:extLst>
              <a:ext uri="{FF2B5EF4-FFF2-40B4-BE49-F238E27FC236}">
                <a16:creationId xmlns:a16="http://schemas.microsoft.com/office/drawing/2014/main" id="{0F0527AD-6FB3-48C3-BD5C-321D9F80051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53590" y="4005614"/>
            <a:ext cx="595647" cy="595647"/>
          </a:xfrm>
          <a:prstGeom prst="rect">
            <a:avLst/>
          </a:prstGeom>
        </p:spPr>
      </p:pic>
      <p:pic>
        <p:nvPicPr>
          <p:cNvPr id="68" name="Graphic 67" descr="Speedometer Middle">
            <a:extLst>
              <a:ext uri="{FF2B5EF4-FFF2-40B4-BE49-F238E27FC236}">
                <a16:creationId xmlns:a16="http://schemas.microsoft.com/office/drawing/2014/main" id="{7BECBD93-8E83-4F07-9E68-87D442EE4B0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53590" y="5296894"/>
            <a:ext cx="595647" cy="5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655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50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0E061CF-8048-43A1-AB04-9D7DEBD3E09E}"/>
              </a:ext>
            </a:extLst>
          </p:cNvPr>
          <p:cNvGrpSpPr/>
          <p:nvPr/>
        </p:nvGrpSpPr>
        <p:grpSpPr>
          <a:xfrm>
            <a:off x="0" y="343592"/>
            <a:ext cx="12192000" cy="1197033"/>
            <a:chOff x="0" y="343592"/>
            <a:chExt cx="12192000" cy="11970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55D196-4E90-4D67-B541-033311F3B1E2}"/>
                </a:ext>
              </a:extLst>
            </p:cNvPr>
            <p:cNvSpPr/>
            <p:nvPr/>
          </p:nvSpPr>
          <p:spPr>
            <a:xfrm>
              <a:off x="0" y="343592"/>
              <a:ext cx="12192000" cy="1197033"/>
            </a:xfrm>
            <a:prstGeom prst="rect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755998-4BCD-436E-84D6-3B0F6F744BD1}"/>
                </a:ext>
              </a:extLst>
            </p:cNvPr>
            <p:cNvSpPr txBox="1"/>
            <p:nvPr/>
          </p:nvSpPr>
          <p:spPr>
            <a:xfrm>
              <a:off x="271003" y="480443"/>
              <a:ext cx="103626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工作心得 </a:t>
              </a:r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+ </a:t>
              </a:r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Himalaya" panose="01010100010101010101" pitchFamily="2" charset="0"/>
                </a:rPr>
                <a:t>方法总结</a:t>
              </a:r>
              <a:endPara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CAEA711-CD4B-417C-9767-F529095532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149" y="6592965"/>
            <a:ext cx="642851" cy="26503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09DCB5A-5F12-42C8-A6C9-6A38479D67B9}"/>
              </a:ext>
            </a:extLst>
          </p:cNvPr>
          <p:cNvSpPr txBox="1"/>
          <p:nvPr/>
        </p:nvSpPr>
        <p:spPr>
          <a:xfrm>
            <a:off x="271003" y="1677476"/>
            <a:ext cx="193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提测时：</a:t>
            </a:r>
            <a:endParaRPr lang="en-US" altLang="zh-CN" sz="36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pic>
        <p:nvPicPr>
          <p:cNvPr id="37" name="Graphic 36" descr="Syncing cloud">
            <a:extLst>
              <a:ext uri="{FF2B5EF4-FFF2-40B4-BE49-F238E27FC236}">
                <a16:creationId xmlns:a16="http://schemas.microsoft.com/office/drawing/2014/main" id="{F86B05E1-F0E5-4F0F-85F0-CC6B601DA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9181" y="3286261"/>
            <a:ext cx="1901378" cy="1901378"/>
          </a:xfrm>
          <a:prstGeom prst="rect">
            <a:avLst/>
          </a:prstGeom>
        </p:spPr>
      </p:pic>
      <p:pic>
        <p:nvPicPr>
          <p:cNvPr id="38" name="Graphic 37" descr="Database">
            <a:extLst>
              <a:ext uri="{FF2B5EF4-FFF2-40B4-BE49-F238E27FC236}">
                <a16:creationId xmlns:a16="http://schemas.microsoft.com/office/drawing/2014/main" id="{55AF2053-A118-476D-B02C-83AFB00480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6593" y="3362553"/>
            <a:ext cx="1741337" cy="17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3556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99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1053</Words>
  <Application>Microsoft Office PowerPoint</Application>
  <PresentationFormat>Widescreen</PresentationFormat>
  <Paragraphs>113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Microsoft YaHei Light</vt:lpstr>
      <vt:lpstr>微软雅黑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Yikai Luo</dc:creator>
  <cp:lastModifiedBy>Yikai Luo</cp:lastModifiedBy>
  <cp:revision>41</cp:revision>
  <dcterms:created xsi:type="dcterms:W3CDTF">2018-03-27T10:11:10Z</dcterms:created>
  <dcterms:modified xsi:type="dcterms:W3CDTF">2020-11-18T09:14:11Z</dcterms:modified>
</cp:coreProperties>
</file>