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317515d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317515d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317515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317515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317515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317515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317515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317515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317515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317515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317515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317515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317515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317515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317515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317515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317515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317515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CryptoLight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lightweight cryptography module for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Retrospective</a:t>
            </a:r>
            <a:endParaRPr sz="36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 out to learn about cryptography modules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Ended up learning much more about how the Python interpreter works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would recommend this project to people who are interested in learning more about how Python works, not to people interested in cryptography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are interested in cryptography, just stick with C++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Internet of Things technology increasing in </a:t>
            </a:r>
            <a:r>
              <a:rPr lang="en" sz="2400"/>
              <a:t>prevalence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IoT systems are often time and safety critical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Smart homes, autonomous vehicles, medical technology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Traditional Internet security mechanisms do not apply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Often far too computationally taxing for constrained devices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Introducing Simon and Speck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cryptography algorithms created by the NSA in 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for software constrained devices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RAM, processing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</a:t>
            </a:r>
            <a:r>
              <a:rPr lang="en"/>
              <a:t>algorithm</a:t>
            </a:r>
            <a:r>
              <a:rPr lang="en"/>
              <a:t> built around bitwise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for hardware constrained devices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silicone footprint,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algorithm build around module addition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Design: the OOP interface </a:t>
            </a:r>
            <a:endParaRPr sz="3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50" y="1269300"/>
            <a:ext cx="59626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Implementation: translation </a:t>
            </a:r>
            <a:endParaRPr sz="3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6850"/>
            <a:ext cx="68484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46175" y="1189825"/>
            <a:ext cx="6507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Middle man function for turning Python arguments into C data types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 man function for translating C data types to Python objects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25" y="1809475"/>
            <a:ext cx="67056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Implementation: Encryption</a:t>
            </a:r>
            <a:endParaRPr sz="36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075"/>
            <a:ext cx="63478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Decryption 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3628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Performance</a:t>
            </a:r>
            <a:endParaRPr sz="360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Benchmarked against 200 kB of text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against AES to see how they compare to a traditional block cipher 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5" y="2358625"/>
            <a:ext cx="36195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