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829544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1pPr>
    <a:lvl2pPr marL="414772" algn="l" defTabSz="829544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2pPr>
    <a:lvl3pPr marL="829544" algn="l" defTabSz="829544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3pPr>
    <a:lvl4pPr marL="1244316" algn="l" defTabSz="829544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4pPr>
    <a:lvl5pPr marL="1659087" algn="l" defTabSz="829544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5pPr>
    <a:lvl6pPr marL="2073859" algn="l" defTabSz="829544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6pPr>
    <a:lvl7pPr marL="2488631" algn="l" defTabSz="829544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7pPr>
    <a:lvl8pPr marL="2903403" algn="l" defTabSz="829544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8pPr>
    <a:lvl9pPr marL="3318175" algn="l" defTabSz="829544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"/>
          <p:cNvSpPr/>
          <p:nvPr/>
        </p:nvSpPr>
        <p:spPr>
          <a:xfrm>
            <a:off x="1524000" y="1143000"/>
            <a:ext cx="9144000" cy="4572000"/>
          </a:xfrm>
          <a:prstGeom prst="rect">
            <a:avLst/>
          </a:prstGeom>
          <a:solidFill>
            <a:srgbClr val="EC1F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7" name="Shape 11"/>
          <p:cNvSpPr/>
          <p:nvPr/>
        </p:nvSpPr>
        <p:spPr>
          <a:xfrm>
            <a:off x="1828800" y="1371600"/>
            <a:ext cx="8534400" cy="4114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8" name="Shape 12"/>
          <p:cNvSpPr txBox="1">
            <a:spLocks noGrp="1"/>
          </p:cNvSpPr>
          <p:nvPr>
            <p:ph type="ctrTitle"/>
          </p:nvPr>
        </p:nvSpPr>
        <p:spPr>
          <a:xfrm>
            <a:off x="2438400" y="1371600"/>
            <a:ext cx="7315200" cy="1828800"/>
          </a:xfrm>
          <a:prstGeom prst="rect">
            <a:avLst/>
          </a:prstGeom>
        </p:spPr>
        <p:txBody>
          <a:bodyPr lIns="182880" tIns="182880" rIns="182880" bIns="182880" anchor="ctr" anchorCtr="1"/>
          <a:lstStyle>
            <a:lvl1pPr lvl="0" algn="ctr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Font typeface="Alegreya Sans"/>
              <a:defRPr sz="3200" b="0">
                <a:solidFill>
                  <a:schemeClr val="lt1"/>
                </a:solidFill>
                <a:latin typeface="+mj-lt"/>
                <a:ea typeface="Alegreya SC" panose="02000503050000020004" pitchFamily="2" charset="0"/>
                <a:cs typeface="Alegreya SC" panose="02000503050000020004" pitchFamily="2" charset="0"/>
                <a:sym typeface="Alegreya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Alegreya Sans"/>
              <a:defRPr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Alegreya Sans"/>
              <a:defRPr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Alegreya Sans"/>
              <a:defRPr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Alegreya Sans"/>
              <a:defRPr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Alegreya Sans"/>
              <a:defRPr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Alegreya Sans"/>
              <a:defRPr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Alegreya Sans"/>
              <a:defRPr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Alegreya Sans"/>
              <a:defRPr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hape 13"/>
          <p:cNvSpPr txBox="1">
            <a:spLocks noGrp="1"/>
          </p:cNvSpPr>
          <p:nvPr>
            <p:ph type="subTitle" idx="1"/>
          </p:nvPr>
        </p:nvSpPr>
        <p:spPr>
          <a:xfrm>
            <a:off x="2438400" y="3200400"/>
            <a:ext cx="7315200" cy="2286000"/>
          </a:xfrm>
          <a:prstGeom prst="rect">
            <a:avLst/>
          </a:prstGeom>
        </p:spPr>
        <p:txBody>
          <a:bodyPr lIns="182880" tIns="182880" rIns="182880" bIns="182880" anchor="ctr" anchorCtr="1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600" b="0">
                <a:solidFill>
                  <a:schemeClr val="lt1"/>
                </a:solidFill>
                <a:latin typeface="+mn-l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84960" y="5943600"/>
            <a:ext cx="6096000" cy="457200"/>
          </a:xfrm>
        </p:spPr>
        <p:txBody>
          <a:bodyPr tIns="91440" bIns="91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EC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"/>
          <p:cNvSpPr txBox="1">
            <a:spLocks noGrp="1"/>
          </p:cNvSpPr>
          <p:nvPr>
            <p:ph type="title"/>
          </p:nvPr>
        </p:nvSpPr>
        <p:spPr>
          <a:xfrm>
            <a:off x="609600" y="2286000"/>
            <a:ext cx="10972800" cy="2397600"/>
          </a:xfrm>
          <a:prstGeom prst="rect">
            <a:avLst/>
          </a:prstGeom>
        </p:spPr>
        <p:txBody>
          <a:bodyPr lIns="0" tIns="0" rIns="0" bIns="0" anchor="ctr" anchorCtr="1"/>
          <a:lstStyle>
            <a:lvl1pPr lvl="0" algn="ctr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legreya Sans"/>
              <a:defRPr sz="3200" b="0">
                <a:solidFill>
                  <a:schemeClr val="lt1"/>
                </a:solidFill>
                <a:latin typeface="+mj-lt"/>
                <a:ea typeface="Alegreya Sans"/>
                <a:cs typeface="Alegreya Sans"/>
                <a:sym typeface="Alegreya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Alegreya Sans"/>
              <a:defRPr sz="4800" b="0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Alegreya Sans"/>
              <a:defRPr sz="4800" b="0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Alegreya Sans"/>
              <a:defRPr sz="4800" b="0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Alegreya Sans"/>
              <a:defRPr sz="4800" b="0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Alegreya Sans"/>
              <a:defRPr sz="4800" b="0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Alegreya Sans"/>
              <a:defRPr sz="4800" b="0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Alegreya Sans"/>
              <a:defRPr sz="4800" b="0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Alegreya Sans"/>
              <a:defRPr sz="4800" b="0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25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EC1F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3" name="Shape 20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800" cy="548640"/>
          </a:xfrm>
          <a:prstGeom prst="rect">
            <a:avLst/>
          </a:prstGeom>
        </p:spPr>
        <p:txBody>
          <a:bodyPr lIns="0" tIns="0" rIns="0" bIns="91440" anchor="t" anchorCtr="0"/>
          <a:lstStyle>
            <a:lvl1pPr lvl="0">
              <a:spcBef>
                <a:spcPts val="0"/>
              </a:spcBef>
              <a:buFont typeface="Alegreya Sans"/>
              <a:defRPr sz="2800">
                <a:solidFill>
                  <a:srgbClr val="EC1F27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greya Sans"/>
              </a:defRPr>
            </a:lvl1pPr>
            <a:lvl2pPr lvl="1">
              <a:spcBef>
                <a:spcPts val="0"/>
              </a:spcBef>
              <a:buFont typeface="Alegreya Sans"/>
              <a:defRPr>
                <a:latin typeface="Alegreya Sans"/>
                <a:ea typeface="Alegreya Sans"/>
                <a:cs typeface="Alegreya Sans"/>
                <a:sym typeface="Alegreya Sans"/>
              </a:defRPr>
            </a:lvl2pPr>
            <a:lvl3pPr lvl="2">
              <a:spcBef>
                <a:spcPts val="0"/>
              </a:spcBef>
              <a:buFont typeface="Alegreya Sans"/>
              <a:defRPr>
                <a:latin typeface="Alegreya Sans"/>
                <a:ea typeface="Alegreya Sans"/>
                <a:cs typeface="Alegreya Sans"/>
                <a:sym typeface="Alegreya Sans"/>
              </a:defRPr>
            </a:lvl3pPr>
            <a:lvl4pPr lvl="3">
              <a:spcBef>
                <a:spcPts val="0"/>
              </a:spcBef>
              <a:buFont typeface="Alegreya Sans"/>
              <a:defRPr>
                <a:latin typeface="Alegreya Sans"/>
                <a:ea typeface="Alegreya Sans"/>
                <a:cs typeface="Alegreya Sans"/>
                <a:sym typeface="Alegreya Sans"/>
              </a:defRPr>
            </a:lvl4pPr>
            <a:lvl5pPr lvl="4">
              <a:spcBef>
                <a:spcPts val="0"/>
              </a:spcBef>
              <a:buFont typeface="Alegreya Sans"/>
              <a:defRPr>
                <a:latin typeface="Alegreya Sans"/>
                <a:ea typeface="Alegreya Sans"/>
                <a:cs typeface="Alegreya Sans"/>
                <a:sym typeface="Alegreya Sans"/>
              </a:defRPr>
            </a:lvl5pPr>
            <a:lvl6pPr lvl="5">
              <a:spcBef>
                <a:spcPts val="0"/>
              </a:spcBef>
              <a:buFont typeface="Alegreya Sans"/>
              <a:defRPr>
                <a:latin typeface="Alegreya Sans"/>
                <a:ea typeface="Alegreya Sans"/>
                <a:cs typeface="Alegreya Sans"/>
                <a:sym typeface="Alegreya Sans"/>
              </a:defRPr>
            </a:lvl6pPr>
            <a:lvl7pPr lvl="6">
              <a:spcBef>
                <a:spcPts val="0"/>
              </a:spcBef>
              <a:buFont typeface="Alegreya Sans"/>
              <a:defRPr>
                <a:latin typeface="Alegreya Sans"/>
                <a:ea typeface="Alegreya Sans"/>
                <a:cs typeface="Alegreya Sans"/>
                <a:sym typeface="Alegreya Sans"/>
              </a:defRPr>
            </a:lvl7pPr>
            <a:lvl8pPr lvl="7">
              <a:spcBef>
                <a:spcPts val="0"/>
              </a:spcBef>
              <a:buFont typeface="Alegreya Sans"/>
              <a:defRPr>
                <a:latin typeface="Alegreya Sans"/>
                <a:ea typeface="Alegreya Sans"/>
                <a:cs typeface="Alegreya Sans"/>
                <a:sym typeface="Alegreya Sans"/>
              </a:defRPr>
            </a:lvl8pPr>
            <a:lvl9pPr lvl="8">
              <a:spcBef>
                <a:spcPts val="0"/>
              </a:spcBef>
              <a:buFont typeface="Alegreya Sans"/>
              <a:defRPr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Shape 2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800" cy="457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800"/>
              </a:spcAft>
              <a:defRPr sz="2200">
                <a:solidFill>
                  <a:srgbClr val="231F20"/>
                </a:solidFill>
                <a:latin typeface="+mn-lt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hape 22"/>
          <p:cNvSpPr txBox="1">
            <a:spLocks noGrp="1"/>
          </p:cNvSpPr>
          <p:nvPr>
            <p:ph type="sldNum" idx="12"/>
          </p:nvPr>
        </p:nvSpPr>
        <p:spPr>
          <a:xfrm>
            <a:off x="10972800" y="6126480"/>
            <a:ext cx="609600" cy="4572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>
              <a:defRPr sz="1000">
                <a:latin typeface="+mn-lt"/>
              </a:defRPr>
            </a:lvl1pPr>
          </a:lstStyle>
          <a:p>
            <a:fld id="{73726471-3F33-43E4-A307-D4ED67D9EA6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hape 19"/>
          <p:cNvSpPr/>
          <p:nvPr/>
        </p:nvSpPr>
        <p:spPr>
          <a:xfrm>
            <a:off x="609600" y="1005840"/>
            <a:ext cx="10972800" cy="45720"/>
          </a:xfrm>
          <a:prstGeom prst="rect">
            <a:avLst/>
          </a:prstGeom>
          <a:solidFill>
            <a:srgbClr val="EC1F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Alegreya Sans"/>
              <a:ea typeface="Alegreya Sans"/>
              <a:cs typeface="Alegreya Sans"/>
              <a:sym typeface="Alegreya Sans"/>
            </a:endParaRPr>
          </a:p>
        </p:txBody>
      </p:sp>
    </p:spTree>
    <p:extLst>
      <p:ext uri="{BB962C8B-B14F-4D97-AF65-F5344CB8AC3E}">
        <p14:creationId xmlns:p14="http://schemas.microsoft.com/office/powerpoint/2010/main" val="330522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548640"/>
          </a:xfrm>
        </p:spPr>
        <p:txBody>
          <a:bodyPr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hape 19"/>
          <p:cNvSpPr/>
          <p:nvPr/>
        </p:nvSpPr>
        <p:spPr>
          <a:xfrm>
            <a:off x="609600" y="1005840"/>
            <a:ext cx="10972800" cy="45720"/>
          </a:xfrm>
          <a:prstGeom prst="rect">
            <a:avLst/>
          </a:prstGeom>
          <a:solidFill>
            <a:srgbClr val="EC1F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10" name="Shape 19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EC1F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11" name="Shape 22"/>
          <p:cNvSpPr txBox="1">
            <a:spLocks noGrp="1"/>
          </p:cNvSpPr>
          <p:nvPr>
            <p:ph type="sldNum" idx="12"/>
          </p:nvPr>
        </p:nvSpPr>
        <p:spPr>
          <a:xfrm>
            <a:off x="10972800" y="6126480"/>
            <a:ext cx="609600" cy="4572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>
              <a:defRPr sz="1000">
                <a:latin typeface="+mn-lt"/>
              </a:defRPr>
            </a:lvl1pPr>
          </a:lstStyle>
          <a:p>
            <a:fld id="{73726471-3F33-43E4-A307-D4ED67D9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"/>
          <p:cNvSpPr txBox="1">
            <a:spLocks noGrp="1"/>
          </p:cNvSpPr>
          <p:nvPr>
            <p:ph type="sldNum" idx="4"/>
          </p:nvPr>
        </p:nvSpPr>
        <p:spPr>
          <a:xfrm>
            <a:off x="10972800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ctr">
              <a:defRPr>
                <a:solidFill>
                  <a:srgbClr val="231F20"/>
                </a:solidFill>
                <a:latin typeface="+mn-lt"/>
              </a:defRPr>
            </a:lvl1pPr>
          </a:lstStyle>
          <a:p>
            <a:fld id="{73726471-3F33-43E4-A307-D4ED67D9EA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572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 Second level Second level Second level Second level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egreya Sans"/>
              <a:cs typeface="Arial"/>
              <a:sym typeface="Arial"/>
            </a:endParaRPr>
          </a:p>
        </p:txBody>
      </p:sp>
      <p:sp>
        <p:nvSpPr>
          <p:cNvPr id="12" name="Title Placeholder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9600" y="6172200"/>
            <a:ext cx="6096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829378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rgbClr val="EC1F27"/>
          </a:solidFill>
          <a:latin typeface="Aleo" panose="020F0502020204030203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800"/>
        </a:spcAft>
        <a:buClrTx/>
        <a:buSzTx/>
        <a:buFontTx/>
        <a:buNone/>
        <a:tabLst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marR="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800"/>
        </a:spcAft>
        <a:buClrTx/>
        <a:buSzTx/>
        <a:buFont typeface="Wingdings" panose="05000000000000000000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marR="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800"/>
        </a:spcAft>
        <a:buClrTx/>
        <a:buSzTx/>
        <a:buFont typeface="Courier New" panose="02070309020205020404" pitchFamily="49" charset="0"/>
        <a:buChar char="o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marR="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marR="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Char char="•"/>
        <a:tabLst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indent="-228600" algn="l" defTabSz="829378" rtl="0" eaLnBrk="1" latinLnBrk="0" hangingPunct="1">
        <a:lnSpc>
          <a:spcPct val="13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28600" algn="l" defTabSz="829378" rtl="0" eaLnBrk="1" latinLnBrk="0" hangingPunct="1">
        <a:lnSpc>
          <a:spcPct val="13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-228600" algn="l" defTabSz="829378" rtl="0" eaLnBrk="1" latinLnBrk="0" hangingPunct="1">
        <a:lnSpc>
          <a:spcPct val="13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-228600" algn="l" defTabSz="829378" rtl="0" eaLnBrk="1" latinLnBrk="0" hangingPunct="1">
        <a:lnSpc>
          <a:spcPct val="13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378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689" algn="l" defTabSz="829378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378" algn="l" defTabSz="829378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067" algn="l" defTabSz="829378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755" algn="l" defTabSz="829378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445" algn="l" defTabSz="829378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133" algn="l" defTabSz="829378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822" algn="l" defTabSz="829378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511" algn="l" defTabSz="829378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Pennoyer</a:t>
            </a:r>
            <a:r>
              <a:rPr lang="en-US" dirty="0"/>
              <a:t> v. Neff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Civil Procedure</a:t>
            </a:r>
          </a:p>
          <a:p>
            <a:r>
              <a:rPr lang="en-US" dirty="0"/>
              <a:t>Elon Law School</a:t>
            </a:r>
          </a:p>
          <a:p>
            <a:r>
              <a:rPr lang="en-US" dirty="0"/>
              <a:t>Prof. Eric M. Fink</a:t>
            </a:r>
          </a:p>
        </p:txBody>
      </p:sp>
    </p:spTree>
    <p:extLst>
      <p:ext uri="{BB962C8B-B14F-4D97-AF65-F5344CB8AC3E}">
        <p14:creationId xmlns:p14="http://schemas.microsoft.com/office/powerpoint/2010/main" val="85894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68426"/>
      </p:ext>
    </p:extLst>
  </p:cSld>
  <p:clrMapOvr>
    <a:masterClrMapping/>
  </p:clrMapOvr>
</p:sld>
</file>

<file path=ppt/theme/theme1.xml><?xml version="1.0" encoding="utf-8"?>
<a:theme xmlns:a="http://schemas.openxmlformats.org/drawingml/2006/main" name="EMF_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 Aleo">
      <a:majorFont>
        <a:latin typeface="Ale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MF_Red" id="{19F6B76B-75BE-4B4B-A43E-835ECCD607E4}" vid="{63ADE860-C069-43C5-AC6E-B524B302D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EMF_Red</Template>
  <TotalTime>2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Alegreya Sans</vt:lpstr>
      <vt:lpstr>Alegreya SC</vt:lpstr>
      <vt:lpstr>Aleo</vt:lpstr>
      <vt:lpstr>Arial</vt:lpstr>
      <vt:lpstr>Courier New</vt:lpstr>
      <vt:lpstr>Lato</vt:lpstr>
      <vt:lpstr>Wingdings</vt:lpstr>
      <vt:lpstr>EMF_Red</vt:lpstr>
      <vt:lpstr>Pennoyer v. Neff</vt:lpstr>
      <vt:lpstr>The Parties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Fink</dc:creator>
  <cp:lastModifiedBy>Eric Fink</cp:lastModifiedBy>
  <cp:revision>3</cp:revision>
  <dcterms:created xsi:type="dcterms:W3CDTF">2017-09-08T16:55:50Z</dcterms:created>
  <dcterms:modified xsi:type="dcterms:W3CDTF">2017-09-08T16:58:34Z</dcterms:modified>
</cp:coreProperties>
</file>