
<file path=[Content_Types].xml><?xml version="1.0" encoding="utf-8"?>
<Types xmlns="http://schemas.openxmlformats.org/package/2006/content-types">
  <Override PartName="/_rels/.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4.jpeg" ContentType="image/jpeg"/>
  <Override PartName="/ppt/media/image3.jpeg" ContentType="image/jpeg"/>
  <Override PartName="/ppt/media/image2.jpeg" ContentType="image/jpeg"/>
  <Override PartName="/ppt/media/image1.jpeg" ContentType="image/jpeg"/>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0077450" cy="756285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81"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82"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83"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84" name="PlaceHolder 5"/>
          <p:cNvSpPr>
            <a:spLocks noGrp="1"/>
          </p:cNvSpPr>
          <p:nvPr>
            <p:ph type="sldNum"/>
          </p:nvPr>
        </p:nvSpPr>
        <p:spPr>
          <a:xfrm>
            <a:off x="4399200" y="9555480"/>
            <a:ext cx="3372840" cy="502560"/>
          </a:xfrm>
          <a:prstGeom prst="rect">
            <a:avLst/>
          </a:prstGeom>
        </p:spPr>
        <p:txBody>
          <a:bodyPr lIns="0" rIns="0" tIns="0" bIns="0" anchor="b"/>
          <a:p>
            <a:pPr algn="r"/>
            <a:fld id="{BA1FEB78-014D-47C2-B7E0-D7602B35A2C7}"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0" y="0"/>
            <a:ext cx="360" cy="360"/>
          </a:xfrm>
          <a:prstGeom prst="rect">
            <a:avLst/>
          </a:prstGeom>
        </p:spPr>
        <p:txBody>
          <a:bodyPr lIns="0" rIns="0" tIns="0" bIns="0"/>
          <a:p>
            <a:r>
              <a:rPr b="0" lang="en-US" sz="2000" spc="-1" strike="noStrike">
                <a:solidFill>
                  <a:srgbClr val="000000"/>
                </a:solidFill>
                <a:uFill>
                  <a:solidFill>
                    <a:srgbClr val="ffffff"/>
                  </a:solidFill>
                </a:uFill>
                <a:latin typeface="DejaVu Sans"/>
              </a:rPr>
              <a:t>Click to edit the notes format</a:t>
            </a:r>
            <a:endParaRPr b="0" lang="en-US" sz="2000" spc="-1" strike="noStrike">
              <a:solidFill>
                <a:srgbClr val="000000"/>
              </a:solidFill>
              <a:uFill>
                <a:solidFill>
                  <a:srgbClr val="ffffff"/>
                </a:solidFill>
              </a:uFill>
              <a:latin typeface="Arial"/>
            </a:endParaRPr>
          </a:p>
        </p:txBody>
      </p:sp>
      <p:sp>
        <p:nvSpPr>
          <p:cNvPr id="109" name="CustomShape 2"/>
          <p:cNvSpPr/>
          <p:nvPr/>
        </p:nvSpPr>
        <p:spPr>
          <a:xfrm>
            <a:off x="0" y="0"/>
            <a:ext cx="360" cy="360"/>
          </a:xfrm>
          <a:prstGeom prst="rect">
            <a:avLst/>
          </a:prstGeom>
          <a:noFill/>
          <a:ln>
            <a:noFill/>
          </a:ln>
        </p:spPr>
        <p:style>
          <a:lnRef idx="0"/>
          <a:fillRef idx="0"/>
          <a:effectRef idx="0"/>
          <a:fontRef idx="minor"/>
        </p:style>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0" y="0"/>
            <a:ext cx="360" cy="360"/>
          </a:xfrm>
          <a:prstGeom prst="rect">
            <a:avLst/>
          </a:prstGeom>
        </p:spPr>
        <p:txBody>
          <a:bodyPr lIns="0" rIns="0" tIns="0" bIns="0"/>
          <a:p>
            <a:r>
              <a:rPr b="0" lang="en-US" sz="2000" spc="-1" strike="noStrike">
                <a:solidFill>
                  <a:srgbClr val="000000"/>
                </a:solidFill>
                <a:uFill>
                  <a:solidFill>
                    <a:srgbClr val="ffffff"/>
                  </a:solidFill>
                </a:uFill>
                <a:latin typeface="DejaVu Sans"/>
              </a:rPr>
              <a:t>Click to edit the notes format</a:t>
            </a:r>
            <a:endParaRPr b="0" lang="en-US" sz="1800" spc="-1" strike="noStrike">
              <a:solidFill>
                <a:srgbClr val="000000"/>
              </a:solidFill>
              <a:uFill>
                <a:solidFill>
                  <a:srgbClr val="ffffff"/>
                </a:solidFill>
              </a:uFill>
              <a:latin typeface="Arial"/>
            </a:endParaRPr>
          </a:p>
        </p:txBody>
      </p:sp>
      <p:sp>
        <p:nvSpPr>
          <p:cNvPr id="127" name="CustomShape 2"/>
          <p:cNvSpPr/>
          <p:nvPr/>
        </p:nvSpPr>
        <p:spPr>
          <a:xfrm>
            <a:off x="0" y="0"/>
            <a:ext cx="360" cy="360"/>
          </a:xfrm>
          <a:prstGeom prst="rect">
            <a:avLst/>
          </a:prstGeom>
          <a:noFill/>
          <a:ln>
            <a:noFill/>
          </a:ln>
        </p:spPr>
        <p:style>
          <a:lnRef idx="0"/>
          <a:fillRef idx="0"/>
          <a:effectRef idx="0"/>
          <a:fontRef idx="minor"/>
        </p:style>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0" y="0"/>
            <a:ext cx="360" cy="360"/>
          </a:xfrm>
          <a:prstGeom prst="rect">
            <a:avLst/>
          </a:prstGeom>
        </p:spPr>
        <p:txBody>
          <a:bodyPr lIns="0" rIns="0" tIns="0" bIns="0"/>
          <a:p>
            <a:r>
              <a:rPr b="0" lang="en-US" sz="2000" spc="-1" strike="noStrike">
                <a:solidFill>
                  <a:srgbClr val="000000"/>
                </a:solidFill>
                <a:uFill>
                  <a:solidFill>
                    <a:srgbClr val="ffffff"/>
                  </a:solidFill>
                </a:uFill>
                <a:latin typeface="DejaVu Sans"/>
              </a:rPr>
              <a:t>Click to edit the notes format</a:t>
            </a:r>
            <a:endParaRPr b="0" lang="en-US" sz="1800" spc="-1" strike="noStrike">
              <a:solidFill>
                <a:srgbClr val="000000"/>
              </a:solidFill>
              <a:uFill>
                <a:solidFill>
                  <a:srgbClr val="ffffff"/>
                </a:solidFill>
              </a:uFill>
              <a:latin typeface="Arial"/>
            </a:endParaRPr>
          </a:p>
        </p:txBody>
      </p:sp>
      <p:sp>
        <p:nvSpPr>
          <p:cNvPr id="129" name="CustomShape 2"/>
          <p:cNvSpPr/>
          <p:nvPr/>
        </p:nvSpPr>
        <p:spPr>
          <a:xfrm>
            <a:off x="0" y="0"/>
            <a:ext cx="360" cy="360"/>
          </a:xfrm>
          <a:prstGeom prst="rect">
            <a:avLst/>
          </a:prstGeom>
          <a:noFill/>
          <a:ln>
            <a:noFill/>
          </a:ln>
        </p:spPr>
        <p:style>
          <a:lnRef idx="0"/>
          <a:fillRef idx="0"/>
          <a:effectRef idx="0"/>
          <a:fontRef idx="minor"/>
        </p:style>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0" y="0"/>
            <a:ext cx="360" cy="360"/>
          </a:xfrm>
          <a:prstGeom prst="rect">
            <a:avLst/>
          </a:prstGeom>
        </p:spPr>
        <p:txBody>
          <a:bodyPr lIns="0" rIns="0" tIns="0" bIns="0"/>
          <a:p>
            <a:r>
              <a:rPr b="0" lang="en-US" sz="2000" spc="-1" strike="noStrike">
                <a:solidFill>
                  <a:srgbClr val="000000"/>
                </a:solidFill>
                <a:uFill>
                  <a:solidFill>
                    <a:srgbClr val="ffffff"/>
                  </a:solidFill>
                </a:uFill>
                <a:latin typeface="DejaVu Sans"/>
              </a:rPr>
              <a:t>Click to edit the notes format</a:t>
            </a:r>
            <a:endParaRPr b="0" lang="en-US" sz="2000" spc="-1" strike="noStrike">
              <a:solidFill>
                <a:srgbClr val="000000"/>
              </a:solidFill>
              <a:uFill>
                <a:solidFill>
                  <a:srgbClr val="ffffff"/>
                </a:solidFill>
              </a:uFill>
              <a:latin typeface="Arial"/>
            </a:endParaRPr>
          </a:p>
        </p:txBody>
      </p:sp>
      <p:sp>
        <p:nvSpPr>
          <p:cNvPr id="131" name="CustomShape 2"/>
          <p:cNvSpPr/>
          <p:nvPr/>
        </p:nvSpPr>
        <p:spPr>
          <a:xfrm>
            <a:off x="0" y="0"/>
            <a:ext cx="360" cy="360"/>
          </a:xfrm>
          <a:prstGeom prst="rect">
            <a:avLst/>
          </a:prstGeom>
          <a:noFill/>
          <a:ln>
            <a:noFill/>
          </a:ln>
        </p:spPr>
        <p:style>
          <a:lnRef idx="0"/>
          <a:fillRef idx="0"/>
          <a:effectRef idx="0"/>
          <a:fontRef idx="minor"/>
        </p:style>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0" y="0"/>
            <a:ext cx="360" cy="360"/>
          </a:xfrm>
          <a:prstGeom prst="rect">
            <a:avLst/>
          </a:prstGeom>
        </p:spPr>
        <p:txBody>
          <a:bodyPr lIns="0" rIns="0" tIns="0" bIns="0"/>
          <a:p>
            <a:r>
              <a:rPr b="0" lang="en-US" sz="2000" spc="-1" strike="noStrike">
                <a:solidFill>
                  <a:srgbClr val="000000"/>
                </a:solidFill>
                <a:uFill>
                  <a:solidFill>
                    <a:srgbClr val="ffffff"/>
                  </a:solidFill>
                </a:uFill>
                <a:latin typeface="DejaVu Sans"/>
              </a:rPr>
              <a:t>Click to edit the notes format</a:t>
            </a:r>
            <a:endParaRPr b="0" lang="en-US" sz="2000" spc="-1" strike="noStrike">
              <a:solidFill>
                <a:srgbClr val="000000"/>
              </a:solidFill>
              <a:uFill>
                <a:solidFill>
                  <a:srgbClr val="ffffff"/>
                </a:solidFill>
              </a:uFill>
              <a:latin typeface="Arial"/>
            </a:endParaRPr>
          </a:p>
        </p:txBody>
      </p:sp>
      <p:sp>
        <p:nvSpPr>
          <p:cNvPr id="133" name="CustomShape 2"/>
          <p:cNvSpPr/>
          <p:nvPr/>
        </p:nvSpPr>
        <p:spPr>
          <a:xfrm>
            <a:off x="0" y="0"/>
            <a:ext cx="360" cy="360"/>
          </a:xfrm>
          <a:prstGeom prst="rect">
            <a:avLst/>
          </a:pr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0" y="0"/>
            <a:ext cx="360" cy="360"/>
          </a:xfrm>
          <a:prstGeom prst="rect">
            <a:avLst/>
          </a:prstGeom>
        </p:spPr>
        <p:txBody>
          <a:bodyPr lIns="0" rIns="0" tIns="0" bIns="0"/>
          <a:p>
            <a:r>
              <a:rPr b="0" lang="en-US" sz="2000" spc="-1" strike="noStrike">
                <a:solidFill>
                  <a:srgbClr val="000000"/>
                </a:solidFill>
                <a:uFill>
                  <a:solidFill>
                    <a:srgbClr val="ffffff"/>
                  </a:solidFill>
                </a:uFill>
                <a:latin typeface="DejaVu Sans"/>
              </a:rPr>
              <a:t>Click to edit the notes format</a:t>
            </a:r>
            <a:endParaRPr b="0" lang="en-US" sz="2000" spc="-1" strike="noStrike">
              <a:solidFill>
                <a:srgbClr val="000000"/>
              </a:solidFill>
              <a:uFill>
                <a:solidFill>
                  <a:srgbClr val="ffffff"/>
                </a:solidFill>
              </a:uFill>
              <a:latin typeface="Arial"/>
            </a:endParaRPr>
          </a:p>
        </p:txBody>
      </p:sp>
      <p:sp>
        <p:nvSpPr>
          <p:cNvPr id="111" name="CustomShape 2"/>
          <p:cNvSpPr/>
          <p:nvPr/>
        </p:nvSpPr>
        <p:spPr>
          <a:xfrm>
            <a:off x="0" y="0"/>
            <a:ext cx="360" cy="360"/>
          </a:xfrm>
          <a:prstGeom prst="rect">
            <a:avLst/>
          </a:pr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body"/>
          </p:nvPr>
        </p:nvSpPr>
        <p:spPr>
          <a:xfrm>
            <a:off x="0" y="0"/>
            <a:ext cx="360" cy="360"/>
          </a:xfrm>
          <a:prstGeom prst="rect">
            <a:avLst/>
          </a:prstGeom>
        </p:spPr>
        <p:txBody>
          <a:bodyPr lIns="0" rIns="0" tIns="0" bIns="0"/>
          <a:p>
            <a:r>
              <a:rPr b="0" lang="en-US" sz="2000" spc="-1" strike="noStrike">
                <a:solidFill>
                  <a:srgbClr val="000000"/>
                </a:solidFill>
                <a:uFill>
                  <a:solidFill>
                    <a:srgbClr val="ffffff"/>
                  </a:solidFill>
                </a:uFill>
                <a:latin typeface="DejaVu Sans"/>
              </a:rPr>
              <a:t>Click to edit the notes format</a:t>
            </a:r>
            <a:endParaRPr b="0" lang="en-US" sz="2000" spc="-1" strike="noStrike">
              <a:solidFill>
                <a:srgbClr val="000000"/>
              </a:solidFill>
              <a:uFill>
                <a:solidFill>
                  <a:srgbClr val="ffffff"/>
                </a:solidFill>
              </a:uFill>
              <a:latin typeface="Arial"/>
            </a:endParaRPr>
          </a:p>
        </p:txBody>
      </p:sp>
      <p:sp>
        <p:nvSpPr>
          <p:cNvPr id="113" name="CustomShape 2"/>
          <p:cNvSpPr/>
          <p:nvPr/>
        </p:nvSpPr>
        <p:spPr>
          <a:xfrm>
            <a:off x="0" y="0"/>
            <a:ext cx="360" cy="360"/>
          </a:xfrm>
          <a:prstGeom prst="rect">
            <a:avLst/>
          </a:pr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0" y="0"/>
            <a:ext cx="360" cy="360"/>
          </a:xfrm>
          <a:prstGeom prst="rect">
            <a:avLst/>
          </a:prstGeom>
        </p:spPr>
        <p:txBody>
          <a:bodyPr lIns="0" rIns="0" tIns="0" bIns="0"/>
          <a:p>
            <a:r>
              <a:rPr b="0" lang="en-US" sz="2000" spc="-1" strike="noStrike">
                <a:solidFill>
                  <a:srgbClr val="000000"/>
                </a:solidFill>
                <a:uFill>
                  <a:solidFill>
                    <a:srgbClr val="ffffff"/>
                  </a:solidFill>
                </a:uFill>
                <a:latin typeface="DejaVu Sans"/>
              </a:rPr>
              <a:t>Click to edit the </a:t>
            </a:r>
            <a:r>
              <a:rPr b="0" lang="en-US" sz="2000" spc="-1" strike="noStrike">
                <a:solidFill>
                  <a:srgbClr val="000000"/>
                </a:solidFill>
                <a:uFill>
                  <a:solidFill>
                    <a:srgbClr val="ffffff"/>
                  </a:solidFill>
                </a:uFill>
                <a:latin typeface="DejaVu Sans"/>
              </a:rPr>
              <a:t>notes format</a:t>
            </a:r>
            <a:endParaRPr b="0" lang="en-US" sz="2000" spc="-1" strike="noStrike">
              <a:solidFill>
                <a:srgbClr val="000000"/>
              </a:solidFill>
              <a:uFill>
                <a:solidFill>
                  <a:srgbClr val="ffffff"/>
                </a:solidFill>
              </a:uFill>
              <a:latin typeface="Arial"/>
            </a:endParaRPr>
          </a:p>
        </p:txBody>
      </p:sp>
      <p:sp>
        <p:nvSpPr>
          <p:cNvPr id="115" name="CustomShape 2"/>
          <p:cNvSpPr/>
          <p:nvPr/>
        </p:nvSpPr>
        <p:spPr>
          <a:xfrm>
            <a:off x="0" y="0"/>
            <a:ext cx="360" cy="360"/>
          </a:xfrm>
          <a:prstGeom prst="rect">
            <a:avLst/>
          </a:pr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0" y="0"/>
            <a:ext cx="360" cy="360"/>
          </a:xfrm>
          <a:prstGeom prst="rect">
            <a:avLst/>
          </a:prstGeom>
        </p:spPr>
        <p:txBody>
          <a:bodyPr lIns="0" rIns="0" tIns="0" bIns="0"/>
          <a:p>
            <a:r>
              <a:rPr b="0" lang="en-US" sz="2000" spc="-1" strike="noStrike">
                <a:solidFill>
                  <a:srgbClr val="000000"/>
                </a:solidFill>
                <a:uFill>
                  <a:solidFill>
                    <a:srgbClr val="ffffff"/>
                  </a:solidFill>
                </a:uFill>
                <a:latin typeface="DejaVu Sans"/>
              </a:rPr>
              <a:t>Click to edit the notes format</a:t>
            </a:r>
            <a:endParaRPr b="0" lang="en-US" sz="1800" spc="-1" strike="noStrike">
              <a:solidFill>
                <a:srgbClr val="000000"/>
              </a:solidFill>
              <a:uFill>
                <a:solidFill>
                  <a:srgbClr val="ffffff"/>
                </a:solidFill>
              </a:uFill>
              <a:latin typeface="Arial"/>
            </a:endParaRPr>
          </a:p>
        </p:txBody>
      </p:sp>
      <p:sp>
        <p:nvSpPr>
          <p:cNvPr id="117" name="CustomShape 2"/>
          <p:cNvSpPr/>
          <p:nvPr/>
        </p:nvSpPr>
        <p:spPr>
          <a:xfrm>
            <a:off x="0" y="0"/>
            <a:ext cx="360" cy="360"/>
          </a:xfrm>
          <a:prstGeom prst="rect">
            <a:avLst/>
          </a:prstGeom>
          <a:noFill/>
          <a:ln>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body"/>
          </p:nvPr>
        </p:nvSpPr>
        <p:spPr>
          <a:xfrm>
            <a:off x="0" y="0"/>
            <a:ext cx="360" cy="360"/>
          </a:xfrm>
          <a:prstGeom prst="rect">
            <a:avLst/>
          </a:prstGeom>
        </p:spPr>
        <p:txBody>
          <a:bodyPr lIns="0" rIns="0" tIns="0" bIns="0"/>
          <a:p>
            <a:r>
              <a:rPr b="0" lang="en-US" sz="2000" spc="-1" strike="noStrike">
                <a:solidFill>
                  <a:srgbClr val="000000"/>
                </a:solidFill>
                <a:uFill>
                  <a:solidFill>
                    <a:srgbClr val="ffffff"/>
                  </a:solidFill>
                </a:uFill>
                <a:latin typeface="DejaVu Sans"/>
              </a:rPr>
              <a:t>Click to edit the notes format</a:t>
            </a:r>
            <a:endParaRPr b="0" lang="en-US" sz="2000" spc="-1" strike="noStrike">
              <a:solidFill>
                <a:srgbClr val="000000"/>
              </a:solidFill>
              <a:uFill>
                <a:solidFill>
                  <a:srgbClr val="ffffff"/>
                </a:solidFill>
              </a:uFill>
              <a:latin typeface="Arial"/>
            </a:endParaRPr>
          </a:p>
        </p:txBody>
      </p:sp>
      <p:sp>
        <p:nvSpPr>
          <p:cNvPr id="119" name="CustomShape 2"/>
          <p:cNvSpPr/>
          <p:nvPr/>
        </p:nvSpPr>
        <p:spPr>
          <a:xfrm>
            <a:off x="0" y="0"/>
            <a:ext cx="360" cy="360"/>
          </a:xfrm>
          <a:prstGeom prst="rect">
            <a:avLst/>
          </a:prstGeom>
          <a:noFill/>
          <a:ln>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body"/>
          </p:nvPr>
        </p:nvSpPr>
        <p:spPr>
          <a:xfrm>
            <a:off x="0" y="0"/>
            <a:ext cx="360" cy="360"/>
          </a:xfrm>
          <a:prstGeom prst="rect">
            <a:avLst/>
          </a:prstGeom>
        </p:spPr>
        <p:txBody>
          <a:bodyPr lIns="0" rIns="0" tIns="0" bIns="0"/>
          <a:p>
            <a:r>
              <a:rPr b="0" lang="en-US" sz="2000" spc="-1" strike="noStrike">
                <a:solidFill>
                  <a:srgbClr val="000000"/>
                </a:solidFill>
                <a:uFill>
                  <a:solidFill>
                    <a:srgbClr val="ffffff"/>
                  </a:solidFill>
                </a:uFill>
                <a:latin typeface="DejaVu Sans"/>
              </a:rPr>
              <a:t>Click to edit the notes format</a:t>
            </a:r>
            <a:endParaRPr b="0" lang="en-US" sz="2000" spc="-1" strike="noStrike">
              <a:solidFill>
                <a:srgbClr val="000000"/>
              </a:solidFill>
              <a:uFill>
                <a:solidFill>
                  <a:srgbClr val="ffffff"/>
                </a:solidFill>
              </a:uFill>
              <a:latin typeface="Arial"/>
            </a:endParaRPr>
          </a:p>
        </p:txBody>
      </p:sp>
      <p:sp>
        <p:nvSpPr>
          <p:cNvPr id="121" name="CustomShape 2"/>
          <p:cNvSpPr/>
          <p:nvPr/>
        </p:nvSpPr>
        <p:spPr>
          <a:xfrm>
            <a:off x="0" y="0"/>
            <a:ext cx="360" cy="360"/>
          </a:xfrm>
          <a:prstGeom prst="rect">
            <a:avLst/>
          </a:pr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0" y="0"/>
            <a:ext cx="360" cy="360"/>
          </a:xfrm>
          <a:prstGeom prst="rect">
            <a:avLst/>
          </a:prstGeom>
        </p:spPr>
        <p:txBody>
          <a:bodyPr lIns="0" rIns="0" tIns="0" bIns="0"/>
          <a:p>
            <a:r>
              <a:rPr b="0" lang="en-US" sz="2000" spc="-1" strike="noStrike">
                <a:solidFill>
                  <a:srgbClr val="000000"/>
                </a:solidFill>
                <a:uFill>
                  <a:solidFill>
                    <a:srgbClr val="ffffff"/>
                  </a:solidFill>
                </a:uFill>
                <a:latin typeface="DejaVu Sans"/>
              </a:rPr>
              <a:t>Click to edit the notes format</a:t>
            </a:r>
            <a:endParaRPr b="0" lang="en-US" sz="1800" spc="-1" strike="noStrike">
              <a:solidFill>
                <a:srgbClr val="000000"/>
              </a:solidFill>
              <a:uFill>
                <a:solidFill>
                  <a:srgbClr val="ffffff"/>
                </a:solidFill>
              </a:uFill>
              <a:latin typeface="Arial"/>
            </a:endParaRPr>
          </a:p>
        </p:txBody>
      </p:sp>
      <p:sp>
        <p:nvSpPr>
          <p:cNvPr id="123" name="CustomShape 2"/>
          <p:cNvSpPr/>
          <p:nvPr/>
        </p:nvSpPr>
        <p:spPr>
          <a:xfrm>
            <a:off x="0" y="0"/>
            <a:ext cx="360" cy="360"/>
          </a:xfrm>
          <a:prstGeom prst="rect">
            <a:avLst/>
          </a:pr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0" y="0"/>
            <a:ext cx="360" cy="360"/>
          </a:xfrm>
          <a:prstGeom prst="rect">
            <a:avLst/>
          </a:prstGeom>
        </p:spPr>
        <p:txBody>
          <a:bodyPr lIns="0" rIns="0" tIns="0" bIns="0"/>
          <a:p>
            <a:r>
              <a:rPr b="0" lang="en-US" sz="2000" spc="-1" strike="noStrike">
                <a:solidFill>
                  <a:srgbClr val="000000"/>
                </a:solidFill>
                <a:uFill>
                  <a:solidFill>
                    <a:srgbClr val="ffffff"/>
                  </a:solidFill>
                </a:uFill>
                <a:latin typeface="DejaVu Sans"/>
              </a:rPr>
              <a:t>Click to edit the notes format</a:t>
            </a:r>
            <a:endParaRPr b="0" lang="en-US" sz="1800" spc="-1" strike="noStrike">
              <a:solidFill>
                <a:srgbClr val="000000"/>
              </a:solidFill>
              <a:uFill>
                <a:solidFill>
                  <a:srgbClr val="ffffff"/>
                </a:solidFill>
              </a:uFill>
              <a:latin typeface="Arial"/>
            </a:endParaRPr>
          </a:p>
        </p:txBody>
      </p:sp>
      <p:sp>
        <p:nvSpPr>
          <p:cNvPr id="125" name="CustomShape 2"/>
          <p:cNvSpPr/>
          <p:nvPr/>
        </p:nvSpPr>
        <p:spPr>
          <a:xfrm>
            <a:off x="0" y="0"/>
            <a:ext cx="360" cy="36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503640" y="1769400"/>
            <a:ext cx="90687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27" name="PlaceHolder 3"/>
          <p:cNvSpPr>
            <a:spLocks noGrp="1"/>
          </p:cNvSpPr>
          <p:nvPr>
            <p:ph type="body"/>
          </p:nvPr>
        </p:nvSpPr>
        <p:spPr>
          <a:xfrm>
            <a:off x="503640" y="4060080"/>
            <a:ext cx="90687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503640" y="176940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30" name="PlaceHolder 3"/>
          <p:cNvSpPr>
            <a:spLocks noGrp="1"/>
          </p:cNvSpPr>
          <p:nvPr>
            <p:ph type="body"/>
          </p:nvPr>
        </p:nvSpPr>
        <p:spPr>
          <a:xfrm>
            <a:off x="5150880" y="176940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31" name="PlaceHolder 4"/>
          <p:cNvSpPr>
            <a:spLocks noGrp="1"/>
          </p:cNvSpPr>
          <p:nvPr>
            <p:ph type="body"/>
          </p:nvPr>
        </p:nvSpPr>
        <p:spPr>
          <a:xfrm>
            <a:off x="5150880" y="406008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32" name="PlaceHolder 5"/>
          <p:cNvSpPr>
            <a:spLocks noGrp="1"/>
          </p:cNvSpPr>
          <p:nvPr>
            <p:ph type="body"/>
          </p:nvPr>
        </p:nvSpPr>
        <p:spPr>
          <a:xfrm>
            <a:off x="503640" y="406008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503640" y="1769400"/>
            <a:ext cx="29199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35" name="PlaceHolder 3"/>
          <p:cNvSpPr>
            <a:spLocks noGrp="1"/>
          </p:cNvSpPr>
          <p:nvPr>
            <p:ph type="body"/>
          </p:nvPr>
        </p:nvSpPr>
        <p:spPr>
          <a:xfrm>
            <a:off x="3570120" y="1769400"/>
            <a:ext cx="29199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36" name="PlaceHolder 4"/>
          <p:cNvSpPr>
            <a:spLocks noGrp="1"/>
          </p:cNvSpPr>
          <p:nvPr>
            <p:ph type="body"/>
          </p:nvPr>
        </p:nvSpPr>
        <p:spPr>
          <a:xfrm>
            <a:off x="6636240" y="1769400"/>
            <a:ext cx="29199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37" name="PlaceHolder 5"/>
          <p:cNvSpPr>
            <a:spLocks noGrp="1"/>
          </p:cNvSpPr>
          <p:nvPr>
            <p:ph type="body"/>
          </p:nvPr>
        </p:nvSpPr>
        <p:spPr>
          <a:xfrm>
            <a:off x="6636240" y="4060080"/>
            <a:ext cx="29199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38" name="PlaceHolder 6"/>
          <p:cNvSpPr>
            <a:spLocks noGrp="1"/>
          </p:cNvSpPr>
          <p:nvPr>
            <p:ph type="body"/>
          </p:nvPr>
        </p:nvSpPr>
        <p:spPr>
          <a:xfrm>
            <a:off x="3570120" y="4060080"/>
            <a:ext cx="29199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39" name="PlaceHolder 7"/>
          <p:cNvSpPr>
            <a:spLocks noGrp="1"/>
          </p:cNvSpPr>
          <p:nvPr>
            <p:ph type="body"/>
          </p:nvPr>
        </p:nvSpPr>
        <p:spPr>
          <a:xfrm>
            <a:off x="503640" y="4060080"/>
            <a:ext cx="29199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503640" y="1769400"/>
            <a:ext cx="9068760" cy="4385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503640" y="1769400"/>
            <a:ext cx="9068760" cy="438552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503640" y="1769400"/>
            <a:ext cx="4425480" cy="438552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50" name="PlaceHolder 3"/>
          <p:cNvSpPr>
            <a:spLocks noGrp="1"/>
          </p:cNvSpPr>
          <p:nvPr>
            <p:ph type="body"/>
          </p:nvPr>
        </p:nvSpPr>
        <p:spPr>
          <a:xfrm>
            <a:off x="5150880" y="1769400"/>
            <a:ext cx="4425480" cy="438552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640" y="301680"/>
            <a:ext cx="9068400" cy="5853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503640" y="176940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55" name="PlaceHolder 3"/>
          <p:cNvSpPr>
            <a:spLocks noGrp="1"/>
          </p:cNvSpPr>
          <p:nvPr>
            <p:ph type="body"/>
          </p:nvPr>
        </p:nvSpPr>
        <p:spPr>
          <a:xfrm>
            <a:off x="503640" y="406008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56" name="PlaceHolder 4"/>
          <p:cNvSpPr>
            <a:spLocks noGrp="1"/>
          </p:cNvSpPr>
          <p:nvPr>
            <p:ph type="body"/>
          </p:nvPr>
        </p:nvSpPr>
        <p:spPr>
          <a:xfrm>
            <a:off x="5150880" y="1769400"/>
            <a:ext cx="4425480" cy="438552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503640" y="1769400"/>
            <a:ext cx="9068760" cy="4385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503640" y="1769400"/>
            <a:ext cx="4425480" cy="438552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59" name="PlaceHolder 3"/>
          <p:cNvSpPr>
            <a:spLocks noGrp="1"/>
          </p:cNvSpPr>
          <p:nvPr>
            <p:ph type="body"/>
          </p:nvPr>
        </p:nvSpPr>
        <p:spPr>
          <a:xfrm>
            <a:off x="5150880" y="176940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60" name="PlaceHolder 4"/>
          <p:cNvSpPr>
            <a:spLocks noGrp="1"/>
          </p:cNvSpPr>
          <p:nvPr>
            <p:ph type="body"/>
          </p:nvPr>
        </p:nvSpPr>
        <p:spPr>
          <a:xfrm>
            <a:off x="5150880" y="406008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503640" y="176940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63" name="PlaceHolder 3"/>
          <p:cNvSpPr>
            <a:spLocks noGrp="1"/>
          </p:cNvSpPr>
          <p:nvPr>
            <p:ph type="body"/>
          </p:nvPr>
        </p:nvSpPr>
        <p:spPr>
          <a:xfrm>
            <a:off x="5150880" y="176940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64" name="PlaceHolder 4"/>
          <p:cNvSpPr>
            <a:spLocks noGrp="1"/>
          </p:cNvSpPr>
          <p:nvPr>
            <p:ph type="body"/>
          </p:nvPr>
        </p:nvSpPr>
        <p:spPr>
          <a:xfrm>
            <a:off x="503640" y="4060080"/>
            <a:ext cx="90687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503640" y="1769400"/>
            <a:ext cx="90687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67" name="PlaceHolder 3"/>
          <p:cNvSpPr>
            <a:spLocks noGrp="1"/>
          </p:cNvSpPr>
          <p:nvPr>
            <p:ph type="body"/>
          </p:nvPr>
        </p:nvSpPr>
        <p:spPr>
          <a:xfrm>
            <a:off x="503640" y="4060080"/>
            <a:ext cx="90687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503640" y="176940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70" name="PlaceHolder 3"/>
          <p:cNvSpPr>
            <a:spLocks noGrp="1"/>
          </p:cNvSpPr>
          <p:nvPr>
            <p:ph type="body"/>
          </p:nvPr>
        </p:nvSpPr>
        <p:spPr>
          <a:xfrm>
            <a:off x="5150880" y="176940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71" name="PlaceHolder 4"/>
          <p:cNvSpPr>
            <a:spLocks noGrp="1"/>
          </p:cNvSpPr>
          <p:nvPr>
            <p:ph type="body"/>
          </p:nvPr>
        </p:nvSpPr>
        <p:spPr>
          <a:xfrm>
            <a:off x="5150880" y="406008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72" name="PlaceHolder 5"/>
          <p:cNvSpPr>
            <a:spLocks noGrp="1"/>
          </p:cNvSpPr>
          <p:nvPr>
            <p:ph type="body"/>
          </p:nvPr>
        </p:nvSpPr>
        <p:spPr>
          <a:xfrm>
            <a:off x="503640" y="406008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503640" y="1769400"/>
            <a:ext cx="29199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75" name="PlaceHolder 3"/>
          <p:cNvSpPr>
            <a:spLocks noGrp="1"/>
          </p:cNvSpPr>
          <p:nvPr>
            <p:ph type="body"/>
          </p:nvPr>
        </p:nvSpPr>
        <p:spPr>
          <a:xfrm>
            <a:off x="3570120" y="1769400"/>
            <a:ext cx="29199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76" name="PlaceHolder 4"/>
          <p:cNvSpPr>
            <a:spLocks noGrp="1"/>
          </p:cNvSpPr>
          <p:nvPr>
            <p:ph type="body"/>
          </p:nvPr>
        </p:nvSpPr>
        <p:spPr>
          <a:xfrm>
            <a:off x="6636240" y="1769400"/>
            <a:ext cx="29199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77" name="PlaceHolder 5"/>
          <p:cNvSpPr>
            <a:spLocks noGrp="1"/>
          </p:cNvSpPr>
          <p:nvPr>
            <p:ph type="body"/>
          </p:nvPr>
        </p:nvSpPr>
        <p:spPr>
          <a:xfrm>
            <a:off x="6636240" y="4060080"/>
            <a:ext cx="29199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78" name="PlaceHolder 6"/>
          <p:cNvSpPr>
            <a:spLocks noGrp="1"/>
          </p:cNvSpPr>
          <p:nvPr>
            <p:ph type="body"/>
          </p:nvPr>
        </p:nvSpPr>
        <p:spPr>
          <a:xfrm>
            <a:off x="3570120" y="4060080"/>
            <a:ext cx="29199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79" name="PlaceHolder 7"/>
          <p:cNvSpPr>
            <a:spLocks noGrp="1"/>
          </p:cNvSpPr>
          <p:nvPr>
            <p:ph type="body"/>
          </p:nvPr>
        </p:nvSpPr>
        <p:spPr>
          <a:xfrm>
            <a:off x="503640" y="4060080"/>
            <a:ext cx="29199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3640" y="1769400"/>
            <a:ext cx="9068760" cy="438552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503640" y="1769400"/>
            <a:ext cx="4425480" cy="438552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10" name="PlaceHolder 3"/>
          <p:cNvSpPr>
            <a:spLocks noGrp="1"/>
          </p:cNvSpPr>
          <p:nvPr>
            <p:ph type="body"/>
          </p:nvPr>
        </p:nvSpPr>
        <p:spPr>
          <a:xfrm>
            <a:off x="5150880" y="1769400"/>
            <a:ext cx="4425480" cy="438552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3640" y="301680"/>
            <a:ext cx="9068400" cy="5853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503640" y="176940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15" name="PlaceHolder 3"/>
          <p:cNvSpPr>
            <a:spLocks noGrp="1"/>
          </p:cNvSpPr>
          <p:nvPr>
            <p:ph type="body"/>
          </p:nvPr>
        </p:nvSpPr>
        <p:spPr>
          <a:xfrm>
            <a:off x="503640" y="406008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16" name="PlaceHolder 4"/>
          <p:cNvSpPr>
            <a:spLocks noGrp="1"/>
          </p:cNvSpPr>
          <p:nvPr>
            <p:ph type="body"/>
          </p:nvPr>
        </p:nvSpPr>
        <p:spPr>
          <a:xfrm>
            <a:off x="5150880" y="1769400"/>
            <a:ext cx="4425480" cy="438552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503640" y="1769400"/>
            <a:ext cx="4425480" cy="438552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19" name="PlaceHolder 3"/>
          <p:cNvSpPr>
            <a:spLocks noGrp="1"/>
          </p:cNvSpPr>
          <p:nvPr>
            <p:ph type="body"/>
          </p:nvPr>
        </p:nvSpPr>
        <p:spPr>
          <a:xfrm>
            <a:off x="5150880" y="176940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20" name="PlaceHolder 4"/>
          <p:cNvSpPr>
            <a:spLocks noGrp="1"/>
          </p:cNvSpPr>
          <p:nvPr>
            <p:ph type="body"/>
          </p:nvPr>
        </p:nvSpPr>
        <p:spPr>
          <a:xfrm>
            <a:off x="5150880" y="406008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3640" y="301680"/>
            <a:ext cx="9068400" cy="12625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503640" y="176940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23" name="PlaceHolder 3"/>
          <p:cNvSpPr>
            <a:spLocks noGrp="1"/>
          </p:cNvSpPr>
          <p:nvPr>
            <p:ph type="body"/>
          </p:nvPr>
        </p:nvSpPr>
        <p:spPr>
          <a:xfrm>
            <a:off x="5150880" y="1769400"/>
            <a:ext cx="442548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
        <p:nvSpPr>
          <p:cNvPr id="24" name="PlaceHolder 4"/>
          <p:cNvSpPr>
            <a:spLocks noGrp="1"/>
          </p:cNvSpPr>
          <p:nvPr>
            <p:ph type="body"/>
          </p:nvPr>
        </p:nvSpPr>
        <p:spPr>
          <a:xfrm>
            <a:off x="503640" y="4060080"/>
            <a:ext cx="9068760" cy="2091600"/>
          </a:xfrm>
          <a:prstGeom prst="rect">
            <a:avLst/>
          </a:prstGeom>
        </p:spPr>
        <p:txBody>
          <a:bodyPr lIns="0" rIns="0" tIns="0" bIns="0"/>
          <a:p>
            <a:endParaRPr b="0" lang="en-US" sz="2400" spc="-1" strike="noStrike">
              <a:solidFill>
                <a:srgbClr val="000000"/>
              </a:solidFill>
              <a:uFill>
                <a:solidFill>
                  <a:srgbClr val="ffffff"/>
                </a:solidFill>
              </a:uFill>
              <a:latin typeface="Lat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4bd97"/>
        </a:solidFill>
      </p:bgPr>
    </p:bg>
    <p:spTree>
      <p:nvGrpSpPr>
        <p:cNvPr id="1" name=""/>
        <p:cNvGrpSpPr/>
        <p:nvPr/>
      </p:nvGrpSpPr>
      <p:grpSpPr>
        <a:xfrm>
          <a:off x="0" y="0"/>
          <a:ext cx="0" cy="0"/>
          <a:chOff x="0" y="0"/>
          <a:chExt cx="0" cy="0"/>
        </a:xfrm>
      </p:grpSpPr>
      <p:sp>
        <p:nvSpPr>
          <p:cNvPr id="0" name="CustomShape 1"/>
          <p:cNvSpPr/>
          <p:nvPr/>
        </p:nvSpPr>
        <p:spPr>
          <a:xfrm>
            <a:off x="200520" y="1511640"/>
            <a:ext cx="9670320" cy="501480"/>
          </a:xfrm>
          <a:prstGeom prst="rect">
            <a:avLst/>
          </a:prstGeom>
          <a:noFill/>
          <a:ln>
            <a:noFill/>
          </a:ln>
        </p:spPr>
        <p:style>
          <a:lnRef idx="0"/>
          <a:fillRef idx="0"/>
          <a:effectRef idx="0"/>
          <a:fontRef idx="minor"/>
        </p:style>
        <p:txBody>
          <a:bodyPr lIns="0" rIns="90000" tIns="45000" bIns="45000" anchor="ctr"/>
          <a:p>
            <a:pPr>
              <a:lnSpc>
                <a:spcPct val="100000"/>
              </a:lnSpc>
            </a:pPr>
            <a:endParaRPr b="0" lang="en-US" sz="1800" spc="-1" strike="noStrike">
              <a:solidFill>
                <a:srgbClr val="000000"/>
              </a:solidFill>
              <a:uFill>
                <a:solidFill>
                  <a:srgbClr val="ffffff"/>
                </a:solidFill>
              </a:uFill>
              <a:latin typeface="Lato"/>
            </a:endParaRPr>
          </a:p>
          <a:p>
            <a:pPr>
              <a:lnSpc>
                <a:spcPct val="100000"/>
              </a:lnSpc>
            </a:pPr>
            <a:endParaRPr b="0" lang="en-US" sz="1800" spc="-1" strike="noStrike">
              <a:solidFill>
                <a:srgbClr val="000000"/>
              </a:solidFill>
              <a:uFill>
                <a:solidFill>
                  <a:srgbClr val="ffffff"/>
                </a:solidFill>
              </a:uFill>
              <a:latin typeface="Lato"/>
            </a:endParaRPr>
          </a:p>
        </p:txBody>
      </p:sp>
      <p:sp>
        <p:nvSpPr>
          <p:cNvPr id="1" name="CustomShape 2"/>
          <p:cNvSpPr/>
          <p:nvPr/>
        </p:nvSpPr>
        <p:spPr>
          <a:xfrm>
            <a:off x="497880" y="192600"/>
            <a:ext cx="8968320" cy="978120"/>
          </a:xfrm>
          <a:prstGeom prst="rect">
            <a:avLst/>
          </a:prstGeom>
          <a:noFill/>
          <a:ln>
            <a:noFill/>
          </a:ln>
        </p:spPr>
        <p:style>
          <a:lnRef idx="0"/>
          <a:fillRef idx="0"/>
          <a:effectRef idx="0"/>
          <a:fontRef idx="minor"/>
        </p:style>
        <p:txBody>
          <a:bodyPr lIns="0" rIns="0" tIns="0" bIns="27360" anchor="b"/>
          <a:p>
            <a:pPr>
              <a:lnSpc>
                <a:spcPct val="100000"/>
              </a:lnSpc>
            </a:pPr>
            <a:r>
              <a:rPr b="1" lang="en-US" sz="4800" spc="-1" strike="noStrike">
                <a:solidFill>
                  <a:srgbClr val="800000"/>
                </a:solidFill>
                <a:uFill>
                  <a:solidFill>
                    <a:srgbClr val="ffffff"/>
                  </a:solidFill>
                </a:uFill>
                <a:latin typeface="Lato"/>
                <a:ea typeface="Arial Unicode MS"/>
              </a:rPr>
              <a:t>False &amp; Deceptive Advertising</a:t>
            </a:r>
            <a:endParaRPr b="0" lang="en-US" sz="1800" spc="-1" strike="noStrike">
              <a:solidFill>
                <a:srgbClr val="000000"/>
              </a:solidFill>
              <a:uFill>
                <a:solidFill>
                  <a:srgbClr val="ffffff"/>
                </a:solidFill>
              </a:uFill>
              <a:latin typeface="Lato"/>
            </a:endParaRPr>
          </a:p>
        </p:txBody>
      </p:sp>
      <p:sp>
        <p:nvSpPr>
          <p:cNvPr id="2" name="PlaceHolder 3"/>
          <p:cNvSpPr>
            <a:spLocks noGrp="1"/>
          </p:cNvSpPr>
          <p:nvPr>
            <p:ph type="title"/>
          </p:nvPr>
        </p:nvSpPr>
        <p:spPr>
          <a:xfrm>
            <a:off x="503640" y="301680"/>
            <a:ext cx="9069120" cy="126252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a:t>
            </a:r>
            <a:r>
              <a:rPr b="0" lang="en-US" sz="1800" spc="-1" strike="noStrike">
                <a:solidFill>
                  <a:srgbClr val="000000"/>
                </a:solidFill>
                <a:uFill>
                  <a:solidFill>
                    <a:srgbClr val="ffffff"/>
                  </a:solidFill>
                </a:uFill>
                <a:latin typeface="Arial"/>
              </a:rPr>
              <a:t>format</a:t>
            </a:r>
            <a:endParaRPr b="0" lang="en-US" sz="18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503640" y="1769400"/>
            <a:ext cx="9069120" cy="43858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Lato"/>
              </a:rPr>
              <a:t>Click to edit the outline text format</a:t>
            </a:r>
            <a:endParaRPr b="0" lang="en-US" sz="2400" spc="-1" strike="noStrike">
              <a:solidFill>
                <a:srgbClr val="000000"/>
              </a:solidFill>
              <a:uFill>
                <a:solidFill>
                  <a:srgbClr val="ffffff"/>
                </a:solidFill>
              </a:uFill>
              <a:latin typeface="Lato"/>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Lato"/>
              </a:rPr>
              <a:t>Second Outline Level</a:t>
            </a:r>
            <a:endParaRPr b="0" lang="en-US" sz="2000" spc="-1" strike="noStrike">
              <a:solidFill>
                <a:srgbClr val="000000"/>
              </a:solidFill>
              <a:uFill>
                <a:solidFill>
                  <a:srgbClr val="ffffff"/>
                </a:solidFill>
              </a:uFill>
              <a:latin typeface="Lato"/>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Lato"/>
              </a:rPr>
              <a:t>Third Outline Level</a:t>
            </a:r>
            <a:endParaRPr b="0" lang="en-US" sz="1800" spc="-1" strike="noStrike">
              <a:solidFill>
                <a:srgbClr val="000000"/>
              </a:solidFill>
              <a:uFill>
                <a:solidFill>
                  <a:srgbClr val="ffffff"/>
                </a:solidFill>
              </a:uFill>
              <a:latin typeface="Lato"/>
            </a:endParaRPr>
          </a:p>
          <a:p>
            <a:pPr lvl="3" marL="1728000" indent="-216000">
              <a:buClr>
                <a:srgbClr val="000000"/>
              </a:buClr>
              <a:buSzPct val="75000"/>
              <a:buFont typeface="Symbol" charset="2"/>
              <a:buChar char=""/>
            </a:pPr>
            <a:r>
              <a:rPr b="0" lang="en-US" sz="1600" spc="-1" strike="noStrike">
                <a:solidFill>
                  <a:srgbClr val="000000"/>
                </a:solidFill>
                <a:uFill>
                  <a:solidFill>
                    <a:srgbClr val="ffffff"/>
                  </a:solidFill>
                </a:uFill>
                <a:latin typeface="Lato"/>
              </a:rPr>
              <a:t>Fourth Outline Level</a:t>
            </a:r>
            <a:endParaRPr b="0" lang="en-US" sz="1600" spc="-1" strike="noStrike">
              <a:solidFill>
                <a:srgbClr val="000000"/>
              </a:solidFill>
              <a:uFill>
                <a:solidFill>
                  <a:srgbClr val="ffffff"/>
                </a:solidFill>
              </a:uFill>
              <a:latin typeface="Lato"/>
            </a:endParaRPr>
          </a:p>
          <a:p>
            <a:pPr lvl="4" marL="2160000" indent="-216000">
              <a:buClr>
                <a:srgbClr val="000000"/>
              </a:buClr>
              <a:buSzPct val="45000"/>
              <a:buFont typeface="Wingdings" charset="2"/>
              <a:buChar char=""/>
            </a:pPr>
            <a:r>
              <a:rPr b="0" lang="en-US" sz="1400" spc="-1" strike="noStrike">
                <a:solidFill>
                  <a:srgbClr val="000000"/>
                </a:solidFill>
                <a:uFill>
                  <a:solidFill>
                    <a:srgbClr val="ffffff"/>
                  </a:solidFill>
                </a:uFill>
                <a:latin typeface="Lato"/>
              </a:rPr>
              <a:t>Fifth Outline Level</a:t>
            </a:r>
            <a:endParaRPr b="0" lang="en-US" sz="1400" spc="-1" strike="noStrike">
              <a:solidFill>
                <a:srgbClr val="000000"/>
              </a:solidFill>
              <a:uFill>
                <a:solidFill>
                  <a:srgbClr val="ffffff"/>
                </a:solidFill>
              </a:uFill>
              <a:latin typeface="Lato"/>
            </a:endParaRPr>
          </a:p>
          <a:p>
            <a:pPr lvl="5" marL="2592000" indent="-216000">
              <a:buClr>
                <a:srgbClr val="000000"/>
              </a:buClr>
              <a:buSzPct val="45000"/>
              <a:buFont typeface="Wingdings" charset="2"/>
              <a:buChar char=""/>
            </a:pPr>
            <a:r>
              <a:rPr b="0" lang="en-US" sz="1200" spc="-1" strike="noStrike">
                <a:solidFill>
                  <a:srgbClr val="000000"/>
                </a:solidFill>
                <a:uFill>
                  <a:solidFill>
                    <a:srgbClr val="ffffff"/>
                  </a:solidFill>
                </a:uFill>
                <a:latin typeface="Lato"/>
              </a:rPr>
              <a:t>Sixth Outline Level</a:t>
            </a:r>
            <a:endParaRPr b="0" lang="en-US" sz="1200" spc="-1" strike="noStrike">
              <a:solidFill>
                <a:srgbClr val="000000"/>
              </a:solidFill>
              <a:uFill>
                <a:solidFill>
                  <a:srgbClr val="ffffff"/>
                </a:solidFill>
              </a:uFill>
              <a:latin typeface="Lato"/>
            </a:endParaRPr>
          </a:p>
          <a:p>
            <a:pPr lvl="6" marL="3024000" indent="-216000">
              <a:buClr>
                <a:srgbClr val="000000"/>
              </a:buClr>
              <a:buSzPct val="45000"/>
              <a:buFont typeface="Wingdings" charset="2"/>
              <a:buChar char=""/>
            </a:pPr>
            <a:r>
              <a:rPr b="0" lang="en-US" sz="1100" spc="-1" strike="noStrike">
                <a:solidFill>
                  <a:srgbClr val="000000"/>
                </a:solidFill>
                <a:uFill>
                  <a:solidFill>
                    <a:srgbClr val="ffffff"/>
                  </a:solidFill>
                </a:uFill>
                <a:latin typeface="Lato"/>
              </a:rPr>
              <a:t>Seventh Outline Level</a:t>
            </a:r>
            <a:endParaRPr b="0" lang="en-US" sz="1100" spc="-1" strike="noStrike">
              <a:solidFill>
                <a:srgbClr val="000000"/>
              </a:solidFill>
              <a:uFill>
                <a:solidFill>
                  <a:srgbClr val="ffffff"/>
                </a:solidFill>
              </a:uFill>
              <a:latin typeface="Lat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4bd97"/>
        </a:solidFill>
      </p:bgPr>
    </p:bg>
    <p:spTree>
      <p:nvGrpSpPr>
        <p:cNvPr id="1" name=""/>
        <p:cNvGrpSpPr/>
        <p:nvPr/>
      </p:nvGrpSpPr>
      <p:grpSpPr>
        <a:xfrm>
          <a:off x="0" y="0"/>
          <a:ext cx="0" cy="0"/>
          <a:chOff x="0" y="0"/>
          <a:chExt cx="0" cy="0"/>
        </a:xfrm>
      </p:grpSpPr>
      <p:sp>
        <p:nvSpPr>
          <p:cNvPr id="40" name="CustomShape 1"/>
          <p:cNvSpPr/>
          <p:nvPr/>
        </p:nvSpPr>
        <p:spPr>
          <a:xfrm>
            <a:off x="200520" y="1511640"/>
            <a:ext cx="9670320" cy="501480"/>
          </a:xfrm>
          <a:prstGeom prst="rect">
            <a:avLst/>
          </a:prstGeom>
          <a:noFill/>
          <a:ln>
            <a:noFill/>
          </a:ln>
        </p:spPr>
        <p:style>
          <a:lnRef idx="0"/>
          <a:fillRef idx="0"/>
          <a:effectRef idx="0"/>
          <a:fontRef idx="minor"/>
        </p:style>
        <p:txBody>
          <a:bodyPr lIns="0" rIns="90000" tIns="45000" bIns="45000" anchor="ctr"/>
          <a:p>
            <a:pPr>
              <a:lnSpc>
                <a:spcPct val="100000"/>
              </a:lnSpc>
            </a:pPr>
            <a:endParaRPr b="0" lang="en-US" sz="1800" spc="-1" strike="noStrike">
              <a:solidFill>
                <a:srgbClr val="000000"/>
              </a:solidFill>
              <a:uFill>
                <a:solidFill>
                  <a:srgbClr val="ffffff"/>
                </a:solidFill>
              </a:uFill>
              <a:latin typeface="Lato"/>
            </a:endParaRPr>
          </a:p>
          <a:p>
            <a:pPr>
              <a:lnSpc>
                <a:spcPct val="100000"/>
              </a:lnSpc>
            </a:pPr>
            <a:endParaRPr b="0" lang="en-US" sz="1800" spc="-1" strike="noStrike">
              <a:solidFill>
                <a:srgbClr val="000000"/>
              </a:solidFill>
              <a:uFill>
                <a:solidFill>
                  <a:srgbClr val="ffffff"/>
                </a:solidFill>
              </a:uFill>
              <a:latin typeface="Lato"/>
            </a:endParaRPr>
          </a:p>
        </p:txBody>
      </p:sp>
      <p:sp>
        <p:nvSpPr>
          <p:cNvPr id="41" name="CustomShape 2"/>
          <p:cNvSpPr/>
          <p:nvPr/>
        </p:nvSpPr>
        <p:spPr>
          <a:xfrm>
            <a:off x="497880" y="192600"/>
            <a:ext cx="8968320" cy="978120"/>
          </a:xfrm>
          <a:prstGeom prst="rect">
            <a:avLst/>
          </a:prstGeom>
          <a:noFill/>
          <a:ln>
            <a:noFill/>
          </a:ln>
        </p:spPr>
        <p:style>
          <a:lnRef idx="0"/>
          <a:fillRef idx="0"/>
          <a:effectRef idx="0"/>
          <a:fontRef idx="minor"/>
        </p:style>
        <p:txBody>
          <a:bodyPr lIns="0" rIns="0" tIns="0" bIns="27360" anchor="b"/>
          <a:p>
            <a:pPr>
              <a:lnSpc>
                <a:spcPct val="100000"/>
              </a:lnSpc>
            </a:pPr>
            <a:r>
              <a:rPr b="1" lang="en-US" sz="4800" spc="-1" strike="noStrike">
                <a:solidFill>
                  <a:srgbClr val="800000"/>
                </a:solidFill>
                <a:uFill>
                  <a:solidFill>
                    <a:srgbClr val="ffffff"/>
                  </a:solidFill>
                </a:uFill>
                <a:latin typeface="Lato"/>
                <a:ea typeface="Arial Unicode MS"/>
              </a:rPr>
              <a:t>False &amp; Deceptive Advertising</a:t>
            </a:r>
            <a:endParaRPr b="0" lang="en-US" sz="1800" spc="-1" strike="noStrike">
              <a:solidFill>
                <a:srgbClr val="000000"/>
              </a:solidFill>
              <a:uFill>
                <a:solidFill>
                  <a:srgbClr val="ffffff"/>
                </a:solidFill>
              </a:uFill>
              <a:latin typeface="Lato"/>
            </a:endParaRPr>
          </a:p>
        </p:txBody>
      </p:sp>
      <p:sp>
        <p:nvSpPr>
          <p:cNvPr id="42" name="PlaceHolder 3"/>
          <p:cNvSpPr>
            <a:spLocks noGrp="1"/>
          </p:cNvSpPr>
          <p:nvPr>
            <p:ph type="title"/>
          </p:nvPr>
        </p:nvSpPr>
        <p:spPr>
          <a:xfrm>
            <a:off x="503640" y="301680"/>
            <a:ext cx="9068400" cy="126252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43" name="PlaceHolder 4"/>
          <p:cNvSpPr>
            <a:spLocks noGrp="1"/>
          </p:cNvSpPr>
          <p:nvPr>
            <p:ph type="body"/>
          </p:nvPr>
        </p:nvSpPr>
        <p:spPr>
          <a:xfrm>
            <a:off x="503640" y="1769400"/>
            <a:ext cx="9068760" cy="438552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Lato"/>
              </a:rPr>
              <a:t>Click to edit the outline text format</a:t>
            </a:r>
            <a:endParaRPr b="0" lang="en-US" sz="1800" spc="-1" strike="noStrike">
              <a:solidFill>
                <a:srgbClr val="000000"/>
              </a:solidFill>
              <a:uFill>
                <a:solidFill>
                  <a:srgbClr val="ffffff"/>
                </a:solidFill>
              </a:uFill>
              <a:latin typeface="Lato"/>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Lato"/>
              </a:rPr>
              <a:t>Second Outline Level</a:t>
            </a:r>
            <a:endParaRPr b="0" lang="en-US" sz="1800" spc="-1" strike="noStrike">
              <a:solidFill>
                <a:srgbClr val="000000"/>
              </a:solidFill>
              <a:uFill>
                <a:solidFill>
                  <a:srgbClr val="ffffff"/>
                </a:solidFill>
              </a:uFill>
              <a:latin typeface="Lato"/>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Lato"/>
              </a:rPr>
              <a:t>Third Outline Level</a:t>
            </a:r>
            <a:endParaRPr b="0" lang="en-US" sz="1800" spc="-1" strike="noStrike">
              <a:solidFill>
                <a:srgbClr val="000000"/>
              </a:solidFill>
              <a:uFill>
                <a:solidFill>
                  <a:srgbClr val="ffffff"/>
                </a:solidFill>
              </a:uFill>
              <a:latin typeface="Lato"/>
            </a:endParaRPr>
          </a:p>
          <a:p>
            <a:pPr lvl="3" marL="1728000" indent="-216000">
              <a:buClr>
                <a:srgbClr val="000000"/>
              </a:buClr>
              <a:buSzPct val="75000"/>
              <a:buFont typeface="Symbol" charset="2"/>
              <a:buChar char=""/>
            </a:pPr>
            <a:r>
              <a:rPr b="0" lang="en-US" sz="1600" spc="-1" strike="noStrike">
                <a:solidFill>
                  <a:srgbClr val="000000"/>
                </a:solidFill>
                <a:uFill>
                  <a:solidFill>
                    <a:srgbClr val="ffffff"/>
                  </a:solidFill>
                </a:uFill>
                <a:latin typeface="Gill Sans MT"/>
              </a:rPr>
              <a:t>Fourth Outline Level</a:t>
            </a:r>
            <a:endParaRPr b="0" lang="en-US" sz="1800" spc="-1" strike="noStrike">
              <a:solidFill>
                <a:srgbClr val="000000"/>
              </a:solidFill>
              <a:uFill>
                <a:solidFill>
                  <a:srgbClr val="ffffff"/>
                </a:solidFill>
              </a:uFill>
              <a:latin typeface="Gill Sans MT"/>
            </a:endParaRPr>
          </a:p>
          <a:p>
            <a:pPr lvl="4" marL="2160000" indent="-216000">
              <a:buClr>
                <a:srgbClr val="000000"/>
              </a:buClr>
              <a:buSzPct val="45000"/>
              <a:buFont typeface="Wingdings" charset="2"/>
              <a:buChar char=""/>
            </a:pPr>
            <a:r>
              <a:rPr b="0" lang="en-US" sz="1400" spc="-1" strike="noStrike">
                <a:solidFill>
                  <a:srgbClr val="000000"/>
                </a:solidFill>
                <a:uFill>
                  <a:solidFill>
                    <a:srgbClr val="ffffff"/>
                  </a:solidFill>
                </a:uFill>
                <a:latin typeface="Gill Sans MT"/>
              </a:rPr>
              <a:t>Fifth Outline Level</a:t>
            </a:r>
            <a:endParaRPr b="0" lang="en-US" sz="1800" spc="-1" strike="noStrike">
              <a:solidFill>
                <a:srgbClr val="000000"/>
              </a:solidFill>
              <a:uFill>
                <a:solidFill>
                  <a:srgbClr val="ffffff"/>
                </a:solidFill>
              </a:uFill>
              <a:latin typeface="Gill Sans MT"/>
            </a:endParaRPr>
          </a:p>
          <a:p>
            <a:pPr lvl="5" marL="2592000" indent="-216000">
              <a:buClr>
                <a:srgbClr val="000000"/>
              </a:buClr>
              <a:buSzPct val="45000"/>
              <a:buFont typeface="Wingdings" charset="2"/>
              <a:buChar char=""/>
            </a:pPr>
            <a:r>
              <a:rPr b="0" lang="en-US" sz="1200" spc="-1" strike="noStrike">
                <a:solidFill>
                  <a:srgbClr val="000000"/>
                </a:solidFill>
                <a:uFill>
                  <a:solidFill>
                    <a:srgbClr val="ffffff"/>
                  </a:solidFill>
                </a:uFill>
                <a:latin typeface="Lato"/>
              </a:rPr>
              <a:t>Sixth Outline Level</a:t>
            </a:r>
            <a:endParaRPr b="0" lang="en-US" sz="1800" spc="-1" strike="noStrike">
              <a:solidFill>
                <a:srgbClr val="000000"/>
              </a:solidFill>
              <a:uFill>
                <a:solidFill>
                  <a:srgbClr val="ffffff"/>
                </a:solidFill>
              </a:uFill>
              <a:latin typeface="Lato"/>
            </a:endParaRPr>
          </a:p>
          <a:p>
            <a:pPr lvl="6" marL="3024000" indent="-216000">
              <a:buClr>
                <a:srgbClr val="000000"/>
              </a:buClr>
              <a:buSzPct val="45000"/>
              <a:buFont typeface="Wingdings" charset="2"/>
              <a:buChar char=""/>
            </a:pPr>
            <a:r>
              <a:rPr b="0" lang="en-US" sz="1100" spc="-1" strike="noStrike">
                <a:solidFill>
                  <a:srgbClr val="000000"/>
                </a:solidFill>
                <a:uFill>
                  <a:solidFill>
                    <a:srgbClr val="ffffff"/>
                  </a:solidFill>
                </a:uFill>
                <a:latin typeface="Lato"/>
              </a:rPr>
              <a:t>Seventh Outline Level</a:t>
            </a:r>
            <a:endParaRPr b="0" lang="en-US" sz="1800" spc="-1" strike="noStrike">
              <a:solidFill>
                <a:srgbClr val="000000"/>
              </a:solidFill>
              <a:uFill>
                <a:solidFill>
                  <a:srgbClr val="ffffff"/>
                </a:solidFill>
              </a:uFill>
              <a:latin typeface="Lato"/>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youtube.com/watch?v=ZdackF2H7Qc" TargetMode="External"/><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6840" y="1600560"/>
            <a:ext cx="9138960" cy="5486760"/>
          </a:xfrm>
          <a:prstGeom prst="rect">
            <a:avLst/>
          </a:prstGeom>
          <a:noFill/>
          <a:ln>
            <a:noFill/>
          </a:ln>
        </p:spPr>
        <p:style>
          <a:lnRef idx="0"/>
          <a:fillRef idx="0"/>
          <a:effectRef idx="0"/>
          <a:fontRef idx="minor"/>
        </p:style>
        <p:txBody>
          <a:bodyPr lIns="0" rIns="90000" tIns="0" bIns="45000" anchor="ctr"/>
          <a:p>
            <a:pPr>
              <a:lnSpc>
                <a:spcPct val="120000"/>
              </a:lnSpc>
            </a:pPr>
            <a:endParaRPr b="0" lang="en-US" sz="1800" spc="-1" strike="noStrike">
              <a:solidFill>
                <a:srgbClr val="000000"/>
              </a:solidFill>
              <a:uFill>
                <a:solidFill>
                  <a:srgbClr val="ffffff"/>
                </a:solidFill>
              </a:uFill>
              <a:latin typeface="Lato"/>
            </a:endParaRPr>
          </a:p>
          <a:p>
            <a:pPr>
              <a:lnSpc>
                <a:spcPct val="120000"/>
              </a:lnSpc>
            </a:pPr>
            <a:r>
              <a:rPr b="1" lang="en-US" sz="3200" spc="-1" strike="noStrike">
                <a:solidFill>
                  <a:srgbClr val="800000"/>
                </a:solidFill>
                <a:uFill>
                  <a:solidFill>
                    <a:srgbClr val="ffffff"/>
                  </a:solidFill>
                </a:uFill>
                <a:latin typeface="Lato"/>
                <a:ea typeface="DejaVu Sans"/>
              </a:rPr>
              <a:t>Eric M. Fink</a:t>
            </a:r>
            <a:endParaRPr b="0" lang="en-US" sz="1800" spc="-1" strike="noStrike">
              <a:solidFill>
                <a:srgbClr val="000000"/>
              </a:solidFill>
              <a:uFill>
                <a:solidFill>
                  <a:srgbClr val="ffffff"/>
                </a:solidFill>
              </a:uFill>
              <a:latin typeface="Lato"/>
            </a:endParaRPr>
          </a:p>
          <a:p>
            <a:pPr>
              <a:lnSpc>
                <a:spcPct val="120000"/>
              </a:lnSpc>
            </a:pPr>
            <a:r>
              <a:rPr b="1" lang="en-US" sz="3200" spc="-1" strike="noStrike">
                <a:solidFill>
                  <a:srgbClr val="800000"/>
                </a:solidFill>
                <a:uFill>
                  <a:solidFill>
                    <a:srgbClr val="ffffff"/>
                  </a:solidFill>
                </a:uFill>
                <a:latin typeface="Lato"/>
                <a:ea typeface="DejaVu Sans"/>
              </a:rPr>
              <a:t>Elon Law School</a:t>
            </a:r>
            <a:endParaRPr b="0" lang="en-US" sz="1800" spc="-1" strike="noStrike">
              <a:solidFill>
                <a:srgbClr val="000000"/>
              </a:solidFill>
              <a:uFill>
                <a:solidFill>
                  <a:srgbClr val="ffffff"/>
                </a:solidFill>
              </a:uFill>
              <a:latin typeface="Lato"/>
            </a:endParaRPr>
          </a:p>
        </p:txBody>
      </p:sp>
    </p:spTree>
  </p:cSld>
  <p:timing>
    <p:tnLst>
      <p:par>
        <p:cTn id="1" dur="indefinite" restart="never" nodeType="tmRoot">
          <p:childTnLst>
            <p:seq>
              <p:cTn id="2" nodeType="mainSeq">
                <p:childTnLst>
                  <p:par>
                    <p:cTn id="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685800" y="1600200"/>
            <a:ext cx="8686800" cy="5486400"/>
          </a:xfrm>
          <a:prstGeom prst="rect">
            <a:avLst/>
          </a:prstGeom>
          <a:noFill/>
          <a:ln>
            <a:noFill/>
          </a:ln>
        </p:spPr>
        <p:style>
          <a:lnRef idx="0"/>
          <a:fillRef idx="0"/>
          <a:effectRef idx="0"/>
          <a:fontRef idx="minor"/>
        </p:style>
        <p:txBody>
          <a:bodyPr lIns="0" rIns="90000" tIns="0" bIns="45000"/>
          <a:p>
            <a:pPr>
              <a:lnSpc>
                <a:spcPct val="130000"/>
              </a:lnSpc>
            </a:pPr>
            <a:r>
              <a:rPr b="1" lang="en-US" sz="3200" spc="-1" strike="noStrike">
                <a:solidFill>
                  <a:srgbClr val="800000"/>
                </a:solidFill>
                <a:uFill>
                  <a:solidFill>
                    <a:srgbClr val="ffffff"/>
                  </a:solidFill>
                </a:uFill>
                <a:latin typeface="Lato"/>
                <a:ea typeface="DejaVu Sans"/>
              </a:rPr>
              <a:t>FTC Policy: Endorsements &amp; Testimonials</a:t>
            </a:r>
            <a:endParaRPr b="0" lang="en-US" sz="1800" spc="-1" strike="noStrike">
              <a:solidFill>
                <a:srgbClr val="000000"/>
              </a:solidFill>
              <a:uFill>
                <a:solidFill>
                  <a:srgbClr val="ffffff"/>
                </a:solidFill>
              </a:uFill>
              <a:latin typeface="Lato"/>
            </a:endParaRPr>
          </a:p>
          <a:p>
            <a:pPr>
              <a:lnSpc>
                <a:spcPct val="130000"/>
              </a:lnSpc>
            </a:pPr>
            <a:r>
              <a:rPr b="0" lang="en-US" sz="2200" spc="-1" strike="noStrike">
                <a:solidFill>
                  <a:srgbClr val="800000"/>
                </a:solidFill>
                <a:uFill>
                  <a:solidFill>
                    <a:srgbClr val="ffffff"/>
                  </a:solidFill>
                </a:uFill>
                <a:latin typeface="Lato"/>
                <a:ea typeface="DejaVu Sans"/>
              </a:rPr>
              <a:t>16 CFR §255.1: General Considerations</a:t>
            </a:r>
            <a:endParaRPr b="0" lang="en-US" sz="1800" spc="-1" strike="noStrike">
              <a:solidFill>
                <a:srgbClr val="000000"/>
              </a:solidFill>
              <a:uFill>
                <a:solidFill>
                  <a:srgbClr val="ffffff"/>
                </a:solidFill>
              </a:uFill>
              <a:latin typeface="Lato"/>
            </a:endParaRPr>
          </a:p>
          <a:p>
            <a:pPr>
              <a:lnSpc>
                <a:spcPct val="130000"/>
              </a:lnSpc>
            </a:pPr>
            <a:r>
              <a:rPr b="0" lang="en-US" sz="2000" spc="-1" strike="noStrike">
                <a:solidFill>
                  <a:srgbClr val="800000"/>
                </a:solidFill>
                <a:uFill>
                  <a:solidFill>
                    <a:srgbClr val="ffffff"/>
                  </a:solidFill>
                </a:uFill>
                <a:latin typeface="Lato"/>
                <a:ea typeface="DejaVu Sans"/>
              </a:rPr>
              <a:t>(a) Endorsements must reflect the honest opinions, findings, beliefs, or experience of the endorser. Furthermore, an endorsement may not convey any express or implied representation that would be deceptive if made directly by the advertiser.</a:t>
            </a:r>
            <a:endParaRPr b="0" lang="en-US" sz="1800" spc="-1" strike="noStrike">
              <a:solidFill>
                <a:srgbClr val="000000"/>
              </a:solidFill>
              <a:uFill>
                <a:solidFill>
                  <a:srgbClr val="ffffff"/>
                </a:solidFill>
              </a:uFill>
              <a:latin typeface="Lato"/>
            </a:endParaRPr>
          </a:p>
        </p:txBody>
      </p:sp>
    </p:spTree>
  </p:cSld>
  <p:timing>
    <p:tnLst>
      <p:par>
        <p:cTn id="32" dur="indefinite" restart="never" nodeType="tmRoot">
          <p:childTnLst>
            <p:seq>
              <p:cTn id="33" nodeType="mainSeq">
                <p:childTnLst>
                  <p:par>
                    <p:cTn id="34"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685800" y="1600200"/>
            <a:ext cx="8686800" cy="5486400"/>
          </a:xfrm>
          <a:prstGeom prst="rect">
            <a:avLst/>
          </a:prstGeom>
          <a:noFill/>
          <a:ln>
            <a:noFill/>
          </a:ln>
        </p:spPr>
        <p:style>
          <a:lnRef idx="0"/>
          <a:fillRef idx="0"/>
          <a:effectRef idx="0"/>
          <a:fontRef idx="minor"/>
        </p:style>
        <p:txBody>
          <a:bodyPr lIns="0" rIns="90000" tIns="0" bIns="45000"/>
          <a:p>
            <a:pPr>
              <a:lnSpc>
                <a:spcPct val="130000"/>
              </a:lnSpc>
            </a:pPr>
            <a:r>
              <a:rPr b="1" lang="en-US" sz="3200" spc="-1" strike="noStrike">
                <a:solidFill>
                  <a:srgbClr val="800000"/>
                </a:solidFill>
                <a:uFill>
                  <a:solidFill>
                    <a:srgbClr val="ffffff"/>
                  </a:solidFill>
                </a:uFill>
                <a:latin typeface="Lato"/>
                <a:ea typeface="DejaVu Sans"/>
              </a:rPr>
              <a:t>FTC Policy: Endorsements &amp; Testimonials</a:t>
            </a:r>
            <a:endParaRPr b="0" lang="en-US" sz="1800" spc="-1" strike="noStrike">
              <a:solidFill>
                <a:srgbClr val="000000"/>
              </a:solidFill>
              <a:uFill>
                <a:solidFill>
                  <a:srgbClr val="ffffff"/>
                </a:solidFill>
              </a:uFill>
              <a:latin typeface="Lato"/>
            </a:endParaRPr>
          </a:p>
          <a:p>
            <a:pPr>
              <a:lnSpc>
                <a:spcPct val="130000"/>
              </a:lnSpc>
            </a:pPr>
            <a:r>
              <a:rPr b="0" lang="en-US" sz="2200" spc="-1" strike="noStrike">
                <a:solidFill>
                  <a:srgbClr val="800000"/>
                </a:solidFill>
                <a:uFill>
                  <a:solidFill>
                    <a:srgbClr val="ffffff"/>
                  </a:solidFill>
                </a:uFill>
                <a:latin typeface="Lato"/>
                <a:ea typeface="DejaVu Sans"/>
              </a:rPr>
              <a:t>16 CFR §255.1: General Considerations</a:t>
            </a:r>
            <a:endParaRPr b="0" lang="en-US" sz="1800" spc="-1" strike="noStrike">
              <a:solidFill>
                <a:srgbClr val="000000"/>
              </a:solidFill>
              <a:uFill>
                <a:solidFill>
                  <a:srgbClr val="ffffff"/>
                </a:solidFill>
              </a:uFill>
              <a:latin typeface="Lato"/>
            </a:endParaRPr>
          </a:p>
          <a:p>
            <a:pPr>
              <a:lnSpc>
                <a:spcPct val="130000"/>
              </a:lnSpc>
            </a:pPr>
            <a:r>
              <a:rPr b="0" lang="en-US" sz="2000" spc="-1" strike="noStrike">
                <a:solidFill>
                  <a:srgbClr val="800000"/>
                </a:solidFill>
                <a:uFill>
                  <a:solidFill>
                    <a:srgbClr val="ffffff"/>
                  </a:solidFill>
                </a:uFill>
                <a:latin typeface="Lato"/>
                <a:ea typeface="DejaVu Sans"/>
              </a:rPr>
              <a:t>(c) When the advertisement represents that the endorser uses the endorsed product, the endorser must have been a bona fide user of it at the time the endorsement was given. Additionally, the advertiser may continue to run the advertisement only so long as it has good reason to believe that the endorser remains a bona fide user of the product. </a:t>
            </a:r>
            <a:endParaRPr b="0" lang="en-US" sz="1800" spc="-1" strike="noStrike">
              <a:solidFill>
                <a:srgbClr val="000000"/>
              </a:solidFill>
              <a:uFill>
                <a:solidFill>
                  <a:srgbClr val="ffffff"/>
                </a:solidFill>
              </a:uFill>
              <a:latin typeface="Lato"/>
            </a:endParaRPr>
          </a:p>
        </p:txBody>
      </p:sp>
    </p:spTree>
  </p:cSld>
  <p:timing>
    <p:tnLst>
      <p:par>
        <p:cTn id="35" dur="indefinite" restart="never" nodeType="tmRoot">
          <p:childTnLst>
            <p:seq>
              <p:cTn id="36" nodeType="mainSeq">
                <p:childTnLst>
                  <p:par>
                    <p:cTn id="37"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685800" y="1600200"/>
            <a:ext cx="8686800" cy="5486400"/>
          </a:xfrm>
          <a:prstGeom prst="rect">
            <a:avLst/>
          </a:prstGeom>
          <a:noFill/>
          <a:ln>
            <a:noFill/>
          </a:ln>
        </p:spPr>
        <p:style>
          <a:lnRef idx="0"/>
          <a:fillRef idx="0"/>
          <a:effectRef idx="0"/>
          <a:fontRef idx="minor"/>
        </p:style>
        <p:txBody>
          <a:bodyPr lIns="0" rIns="90000" tIns="0" bIns="45000"/>
          <a:p>
            <a:pPr>
              <a:lnSpc>
                <a:spcPct val="130000"/>
              </a:lnSpc>
            </a:pPr>
            <a:r>
              <a:rPr b="1" lang="en-US" sz="3200" spc="-1" strike="noStrike">
                <a:solidFill>
                  <a:srgbClr val="800000"/>
                </a:solidFill>
                <a:uFill>
                  <a:solidFill>
                    <a:srgbClr val="ffffff"/>
                  </a:solidFill>
                </a:uFill>
                <a:latin typeface="Lato"/>
                <a:ea typeface="DejaVu Sans"/>
              </a:rPr>
              <a:t>Cover Girl Cover Up</a:t>
            </a:r>
            <a:endParaRPr b="0" lang="en-US" sz="1800" spc="-1" strike="noStrike">
              <a:solidFill>
                <a:srgbClr val="000000"/>
              </a:solidFill>
              <a:uFill>
                <a:solidFill>
                  <a:srgbClr val="ffffff"/>
                </a:solidFill>
              </a:uFill>
              <a:latin typeface="Lato"/>
            </a:endParaRPr>
          </a:p>
          <a:p>
            <a:pPr>
              <a:lnSpc>
                <a:spcPct val="130000"/>
              </a:lnSpc>
            </a:pPr>
            <a:endParaRPr b="0" lang="en-US" sz="1800" spc="-1" strike="noStrike">
              <a:solidFill>
                <a:srgbClr val="000000"/>
              </a:solidFill>
              <a:uFill>
                <a:solidFill>
                  <a:srgbClr val="ffffff"/>
                </a:solidFill>
              </a:uFill>
              <a:latin typeface="Lato"/>
            </a:endParaRPr>
          </a:p>
        </p:txBody>
      </p:sp>
      <p:sp>
        <p:nvSpPr>
          <p:cNvPr id="103" name="CustomShape 2"/>
          <p:cNvSpPr/>
          <p:nvPr/>
        </p:nvSpPr>
        <p:spPr>
          <a:xfrm>
            <a:off x="1695600" y="6553440"/>
            <a:ext cx="2973240" cy="702720"/>
          </a:xfrm>
          <a:prstGeom prst="rect">
            <a:avLst/>
          </a:prstGeom>
          <a:noFill/>
          <a:ln>
            <a:noFill/>
          </a:ln>
        </p:spPr>
        <p:style>
          <a:lnRef idx="0"/>
          <a:fillRef idx="0"/>
          <a:effectRef idx="0"/>
          <a:fontRef idx="minor"/>
        </p:style>
      </p:sp>
      <p:pic>
        <p:nvPicPr>
          <p:cNvPr id="104" name="Picture 70" descr=""/>
          <p:cNvPicPr/>
          <p:nvPr/>
        </p:nvPicPr>
        <p:blipFill>
          <a:blip r:embed="rId1"/>
          <a:stretch/>
        </p:blipFill>
        <p:spPr>
          <a:xfrm>
            <a:off x="1609200" y="2286000"/>
            <a:ext cx="6784920" cy="4572000"/>
          </a:xfrm>
          <a:prstGeom prst="rect">
            <a:avLst/>
          </a:prstGeom>
          <a:ln>
            <a:noFill/>
          </a:ln>
        </p:spPr>
      </p:pic>
    </p:spTree>
  </p:cSld>
  <p:timing>
    <p:tnLst>
      <p:par>
        <p:cTn id="38" dur="indefinite" restart="never" nodeType="tmRoot">
          <p:childTnLst>
            <p:seq>
              <p:cTn id="39" nodeType="mainSeq">
                <p:childTnLst>
                  <p:par>
                    <p:cTn id="40"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685800" y="1600200"/>
            <a:ext cx="8686800" cy="5486400"/>
          </a:xfrm>
          <a:prstGeom prst="rect">
            <a:avLst/>
          </a:prstGeom>
          <a:noFill/>
          <a:ln>
            <a:noFill/>
          </a:ln>
        </p:spPr>
        <p:style>
          <a:lnRef idx="0"/>
          <a:fillRef idx="0"/>
          <a:effectRef idx="0"/>
          <a:fontRef idx="minor"/>
        </p:style>
        <p:txBody>
          <a:bodyPr lIns="0" rIns="90000" tIns="0" bIns="45000"/>
          <a:p>
            <a:pPr>
              <a:lnSpc>
                <a:spcPct val="130000"/>
              </a:lnSpc>
            </a:pPr>
            <a:r>
              <a:rPr b="1" lang="en-US" sz="3200" spc="-1" strike="noStrike">
                <a:solidFill>
                  <a:srgbClr val="800000"/>
                </a:solidFill>
                <a:uFill>
                  <a:solidFill>
                    <a:srgbClr val="ffffff"/>
                  </a:solidFill>
                </a:uFill>
                <a:latin typeface="Lato"/>
                <a:ea typeface="DejaVu Sans"/>
              </a:rPr>
              <a:t>Cover Girl Cover Up</a:t>
            </a:r>
            <a:endParaRPr b="1" lang="en-US" sz="1800" spc="-1" strike="noStrike">
              <a:solidFill>
                <a:srgbClr val="000000"/>
              </a:solidFill>
              <a:uFill>
                <a:solidFill>
                  <a:srgbClr val="ffffff"/>
                </a:solidFill>
              </a:uFill>
              <a:latin typeface="Lato"/>
            </a:endParaRPr>
          </a:p>
        </p:txBody>
      </p:sp>
      <p:sp>
        <p:nvSpPr>
          <p:cNvPr id="106" name="CustomShape 2"/>
          <p:cNvSpPr/>
          <p:nvPr/>
        </p:nvSpPr>
        <p:spPr>
          <a:xfrm>
            <a:off x="1695600" y="6553440"/>
            <a:ext cx="2973240" cy="702720"/>
          </a:xfrm>
          <a:prstGeom prst="rect">
            <a:avLst/>
          </a:prstGeom>
          <a:noFill/>
          <a:ln>
            <a:noFill/>
          </a:ln>
        </p:spPr>
        <p:style>
          <a:lnRef idx="0"/>
          <a:fillRef idx="0"/>
          <a:effectRef idx="0"/>
          <a:fontRef idx="minor"/>
        </p:style>
      </p:sp>
      <p:pic>
        <p:nvPicPr>
          <p:cNvPr id="107" name="Picture 76" descr=""/>
          <p:cNvPicPr/>
          <p:nvPr/>
        </p:nvPicPr>
        <p:blipFill>
          <a:blip r:embed="rId1"/>
          <a:stretch/>
        </p:blipFill>
        <p:spPr>
          <a:xfrm>
            <a:off x="3200400" y="2286000"/>
            <a:ext cx="3721680" cy="4572000"/>
          </a:xfrm>
          <a:prstGeom prst="rect">
            <a:avLst/>
          </a:prstGeom>
          <a:ln>
            <a:noFill/>
          </a:ln>
        </p:spPr>
      </p:pic>
    </p:spTree>
  </p:cSld>
  <p:timing>
    <p:tnLst>
      <p:par>
        <p:cTn id="41" dur="indefinite" restart="never" nodeType="tmRoot">
          <p:childTnLst>
            <p:seq>
              <p:cTn id="42" nodeType="mainSeq">
                <p:childTnLst>
                  <p:par>
                    <p:cTn id="4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685800" y="1600200"/>
            <a:ext cx="8686800" cy="5486400"/>
          </a:xfrm>
          <a:prstGeom prst="rect">
            <a:avLst/>
          </a:prstGeom>
          <a:noFill/>
          <a:ln>
            <a:noFill/>
          </a:ln>
        </p:spPr>
        <p:style>
          <a:lnRef idx="0"/>
          <a:fillRef idx="0"/>
          <a:effectRef idx="0"/>
          <a:fontRef idx="minor"/>
        </p:style>
        <p:txBody>
          <a:bodyPr lIns="0" rIns="90000" tIns="0" bIns="45000"/>
          <a:p>
            <a:pPr>
              <a:lnSpc>
                <a:spcPct val="130000"/>
              </a:lnSpc>
            </a:pPr>
            <a:r>
              <a:rPr b="1" lang="en-US" sz="3200" spc="-1" strike="noStrike">
                <a:solidFill>
                  <a:srgbClr val="800000"/>
                </a:solidFill>
                <a:uFill>
                  <a:solidFill>
                    <a:srgbClr val="ffffff"/>
                  </a:solidFill>
                </a:uFill>
                <a:latin typeface="Lato"/>
                <a:ea typeface="DejaVu Sans"/>
              </a:rPr>
              <a:t>Federal Trade Commission Act</a:t>
            </a:r>
            <a:endParaRPr b="0" lang="en-US" sz="1800" spc="-1" strike="noStrike">
              <a:solidFill>
                <a:srgbClr val="000000"/>
              </a:solidFill>
              <a:uFill>
                <a:solidFill>
                  <a:srgbClr val="ffffff"/>
                </a:solidFill>
              </a:uFill>
              <a:latin typeface="Lato"/>
            </a:endParaRPr>
          </a:p>
          <a:p>
            <a:pPr>
              <a:lnSpc>
                <a:spcPct val="130000"/>
              </a:lnSpc>
            </a:pPr>
            <a:r>
              <a:rPr b="0" lang="en-US" sz="2200" spc="-1" strike="noStrike">
                <a:solidFill>
                  <a:srgbClr val="800000"/>
                </a:solidFill>
                <a:uFill>
                  <a:solidFill>
                    <a:srgbClr val="ffffff"/>
                  </a:solidFill>
                </a:uFill>
                <a:latin typeface="Lato"/>
                <a:ea typeface="DejaVu Sans"/>
              </a:rPr>
              <a:t>15 U.S.C. </a:t>
            </a:r>
            <a:r>
              <a:rPr b="0" lang="en-US" sz="2200" spc="-1" strike="noStrike">
                <a:solidFill>
                  <a:srgbClr val="800000"/>
                </a:solidFill>
                <a:uFill>
                  <a:solidFill>
                    <a:srgbClr val="ffffff"/>
                  </a:solidFill>
                </a:uFill>
                <a:latin typeface="Lato"/>
                <a:ea typeface="DejaVu Sans"/>
              </a:rPr>
              <a:t>§ </a:t>
            </a:r>
            <a:r>
              <a:rPr b="0" lang="en-US" sz="2200" spc="-1" strike="noStrike">
                <a:solidFill>
                  <a:srgbClr val="800000"/>
                </a:solidFill>
                <a:uFill>
                  <a:solidFill>
                    <a:srgbClr val="ffffff"/>
                  </a:solidFill>
                </a:uFill>
                <a:latin typeface="Lato"/>
                <a:ea typeface="DejaVu Sans"/>
              </a:rPr>
              <a:t>45: Unfair or Deceptive Acts or Practices Prohibited</a:t>
            </a:r>
            <a:endParaRPr b="0" lang="en-US" sz="1800" spc="-1" strike="noStrike">
              <a:solidFill>
                <a:srgbClr val="000000"/>
              </a:solidFill>
              <a:uFill>
                <a:solidFill>
                  <a:srgbClr val="ffffff"/>
                </a:solidFill>
              </a:uFill>
              <a:latin typeface="Lato"/>
            </a:endParaRPr>
          </a:p>
          <a:p>
            <a:pPr>
              <a:lnSpc>
                <a:spcPct val="130000"/>
              </a:lnSpc>
            </a:pPr>
            <a:r>
              <a:rPr b="0" lang="en-US" sz="2000" spc="-1" strike="noStrike">
                <a:solidFill>
                  <a:srgbClr val="800000"/>
                </a:solidFill>
                <a:uFill>
                  <a:solidFill>
                    <a:srgbClr val="ffffff"/>
                  </a:solidFill>
                </a:uFill>
                <a:latin typeface="Lato"/>
                <a:ea typeface="DejaVu Sans"/>
              </a:rPr>
              <a:t>Unfair methods of competition in or affecting commerce, and unfair or deceptive acts or practices in or affecting commerce, are hereby declared unlawful. </a:t>
            </a:r>
            <a:endParaRPr b="0" lang="en-US" sz="1800" spc="-1" strike="noStrike">
              <a:solidFill>
                <a:srgbClr val="000000"/>
              </a:solidFill>
              <a:uFill>
                <a:solidFill>
                  <a:srgbClr val="ffffff"/>
                </a:solidFill>
              </a:uFill>
              <a:latin typeface="Lato"/>
            </a:endParaRPr>
          </a:p>
        </p:txBody>
      </p:sp>
    </p:spTree>
  </p:cSld>
  <p:timing>
    <p:tnLst>
      <p:par>
        <p:cTn id="4" dur="indefinite" restart="never" nodeType="tmRoot">
          <p:childTnLst>
            <p:seq>
              <p:cTn id="5" nodeType="mainSeq">
                <p:childTnLst>
                  <p:par>
                    <p:cTn id="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685800" y="1600200"/>
            <a:ext cx="8686800" cy="5486400"/>
          </a:xfrm>
          <a:prstGeom prst="rect">
            <a:avLst/>
          </a:prstGeom>
          <a:noFill/>
          <a:ln>
            <a:noFill/>
          </a:ln>
        </p:spPr>
        <p:style>
          <a:lnRef idx="0"/>
          <a:fillRef idx="0"/>
          <a:effectRef idx="0"/>
          <a:fontRef idx="minor"/>
        </p:style>
        <p:txBody>
          <a:bodyPr lIns="0" rIns="90000" tIns="0" bIns="45000"/>
          <a:p>
            <a:pPr>
              <a:lnSpc>
                <a:spcPct val="130000"/>
              </a:lnSpc>
            </a:pPr>
            <a:r>
              <a:rPr b="1" lang="en-US" sz="3200" spc="-1" strike="noStrike">
                <a:solidFill>
                  <a:srgbClr val="800000"/>
                </a:solidFill>
                <a:uFill>
                  <a:solidFill>
                    <a:srgbClr val="ffffff"/>
                  </a:solidFill>
                </a:uFill>
                <a:latin typeface="Lato"/>
                <a:ea typeface="DejaVu Sans"/>
              </a:rPr>
              <a:t>Federal Trade Commission Act</a:t>
            </a:r>
            <a:endParaRPr b="0" lang="en-US" sz="1800" spc="-1" strike="noStrike">
              <a:solidFill>
                <a:srgbClr val="000000"/>
              </a:solidFill>
              <a:uFill>
                <a:solidFill>
                  <a:srgbClr val="ffffff"/>
                </a:solidFill>
              </a:uFill>
              <a:latin typeface="Lato"/>
            </a:endParaRPr>
          </a:p>
          <a:p>
            <a:pPr>
              <a:lnSpc>
                <a:spcPct val="130000"/>
              </a:lnSpc>
            </a:pPr>
            <a:r>
              <a:rPr b="0" lang="en-US" sz="2200" spc="-1" strike="noStrike">
                <a:solidFill>
                  <a:srgbClr val="800000"/>
                </a:solidFill>
                <a:uFill>
                  <a:solidFill>
                    <a:srgbClr val="ffffff"/>
                  </a:solidFill>
                </a:uFill>
                <a:latin typeface="Lato"/>
                <a:ea typeface="DejaVu Sans"/>
              </a:rPr>
              <a:t>15 U.S.C. § 52(b): </a:t>
            </a:r>
            <a:r>
              <a:rPr b="0" lang="en-US" sz="2200" spc="-1" strike="noStrike">
                <a:solidFill>
                  <a:srgbClr val="800000"/>
                </a:solidFill>
                <a:uFill>
                  <a:solidFill>
                    <a:srgbClr val="ffffff"/>
                  </a:solidFill>
                </a:uFill>
                <a:latin typeface="Lato"/>
                <a:ea typeface="DejaVu Sans"/>
              </a:rPr>
              <a:t>False Advertising Prohibited</a:t>
            </a:r>
            <a:endParaRPr b="0" lang="en-US" sz="1800" spc="-1" strike="noStrike">
              <a:solidFill>
                <a:srgbClr val="000000"/>
              </a:solidFill>
              <a:uFill>
                <a:solidFill>
                  <a:srgbClr val="ffffff"/>
                </a:solidFill>
              </a:uFill>
              <a:latin typeface="Lato"/>
            </a:endParaRPr>
          </a:p>
          <a:p>
            <a:pPr>
              <a:lnSpc>
                <a:spcPct val="130000"/>
              </a:lnSpc>
            </a:pPr>
            <a:r>
              <a:rPr b="0" lang="en-US" sz="2000" spc="-1" strike="noStrike">
                <a:solidFill>
                  <a:srgbClr val="800000"/>
                </a:solidFill>
                <a:uFill>
                  <a:solidFill>
                    <a:srgbClr val="ffffff"/>
                  </a:solidFill>
                </a:uFill>
                <a:latin typeface="Lato"/>
                <a:ea typeface="DejaVu Sans"/>
              </a:rPr>
              <a:t>The dissemination or the causing to be disseminated of any false advertisement … shall be an unfair or deceptive act or practice in or affecting commerce …</a:t>
            </a:r>
            <a:endParaRPr b="0" lang="en-US" sz="1800" spc="-1" strike="noStrike">
              <a:solidFill>
                <a:srgbClr val="000000"/>
              </a:solidFill>
              <a:uFill>
                <a:solidFill>
                  <a:srgbClr val="ffffff"/>
                </a:solidFill>
              </a:uFill>
              <a:latin typeface="Lato"/>
            </a:endParaRPr>
          </a:p>
        </p:txBody>
      </p:sp>
    </p:spTree>
  </p:cSld>
  <p:timing>
    <p:tnLst>
      <p:par>
        <p:cTn id="7" dur="indefinite" restart="never" nodeType="tmRoot">
          <p:childTnLst>
            <p:seq>
              <p:cTn id="8" nodeType="mainSeq">
                <p:childTnLst>
                  <p:par>
                    <p:cTn id="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685800" y="1600200"/>
            <a:ext cx="8686800" cy="5486400"/>
          </a:xfrm>
          <a:prstGeom prst="rect">
            <a:avLst/>
          </a:prstGeom>
          <a:noFill/>
          <a:ln>
            <a:noFill/>
          </a:ln>
        </p:spPr>
        <p:style>
          <a:lnRef idx="0"/>
          <a:fillRef idx="0"/>
          <a:effectRef idx="0"/>
          <a:fontRef idx="minor"/>
        </p:style>
        <p:txBody>
          <a:bodyPr lIns="0" rIns="90000" tIns="0" bIns="45000"/>
          <a:p>
            <a:pPr>
              <a:lnSpc>
                <a:spcPct val="130000"/>
              </a:lnSpc>
            </a:pPr>
            <a:r>
              <a:rPr b="1" lang="en-US" sz="3200" spc="-1" strike="noStrike">
                <a:solidFill>
                  <a:srgbClr val="800000"/>
                </a:solidFill>
                <a:uFill>
                  <a:solidFill>
                    <a:srgbClr val="ffffff"/>
                  </a:solidFill>
                </a:uFill>
                <a:latin typeface="Lato"/>
                <a:ea typeface="DejaVu Sans"/>
              </a:rPr>
              <a:t>Federal Trade Commission Act</a:t>
            </a:r>
            <a:endParaRPr b="0" lang="en-US" sz="1800" spc="-1" strike="noStrike">
              <a:solidFill>
                <a:srgbClr val="000000"/>
              </a:solidFill>
              <a:uFill>
                <a:solidFill>
                  <a:srgbClr val="ffffff"/>
                </a:solidFill>
              </a:uFill>
              <a:latin typeface="Lato"/>
            </a:endParaRPr>
          </a:p>
          <a:p>
            <a:pPr>
              <a:lnSpc>
                <a:spcPct val="130000"/>
              </a:lnSpc>
            </a:pPr>
            <a:r>
              <a:rPr b="0" lang="en-US" sz="2200" spc="-1" strike="noStrike">
                <a:solidFill>
                  <a:srgbClr val="800000"/>
                </a:solidFill>
                <a:uFill>
                  <a:solidFill>
                    <a:srgbClr val="ffffff"/>
                  </a:solidFill>
                </a:uFill>
                <a:latin typeface="Lato"/>
                <a:ea typeface="DejaVu Sans"/>
              </a:rPr>
              <a:t>15 U.S.C. § 55(a)(1): </a:t>
            </a:r>
            <a:r>
              <a:rPr b="0" lang="en-US" sz="2200" spc="-1" strike="noStrike">
                <a:solidFill>
                  <a:srgbClr val="800000"/>
                </a:solidFill>
                <a:uFill>
                  <a:solidFill>
                    <a:srgbClr val="ffffff"/>
                  </a:solidFill>
                </a:uFill>
                <a:latin typeface="Lato"/>
                <a:ea typeface="DejaVu Sans"/>
              </a:rPr>
              <a:t>False Advertising Defined</a:t>
            </a:r>
            <a:endParaRPr b="0" lang="en-US" sz="1800" spc="-1" strike="noStrike">
              <a:solidFill>
                <a:srgbClr val="000000"/>
              </a:solidFill>
              <a:uFill>
                <a:solidFill>
                  <a:srgbClr val="ffffff"/>
                </a:solidFill>
              </a:uFill>
              <a:latin typeface="Lato"/>
            </a:endParaRPr>
          </a:p>
          <a:p>
            <a:pPr>
              <a:lnSpc>
                <a:spcPct val="130000"/>
              </a:lnSpc>
            </a:pPr>
            <a:r>
              <a:rPr b="0" lang="en-US" sz="2000" spc="-1" strike="noStrike">
                <a:solidFill>
                  <a:srgbClr val="800000"/>
                </a:solidFill>
                <a:uFill>
                  <a:solidFill>
                    <a:srgbClr val="ffffff"/>
                  </a:solidFill>
                </a:uFill>
                <a:latin typeface="Lato"/>
                <a:ea typeface="DejaVu Sans"/>
              </a:rPr>
              <a:t>The term “false advertisement” means an advertisement ... which is misleading in a material respect; and in determining whether any advertisement is misleading, there shall be taken into account (among other things) not only representations made or suggested by statement, word, design, device, sound, or any combination thereof, but also the extent to which the advertisement fails to reveal facts material in the light of such representations or material with respect to consequences which may result from the use of the commodity to which the advertisement relates under the conditions prescribed in said advertisement, or under such conditions as are customary or usual.</a:t>
            </a:r>
            <a:endParaRPr b="0" lang="en-US" sz="1800" spc="-1" strike="noStrike">
              <a:solidFill>
                <a:srgbClr val="000000"/>
              </a:solidFill>
              <a:uFill>
                <a:solidFill>
                  <a:srgbClr val="ffffff"/>
                </a:solidFill>
              </a:uFill>
              <a:latin typeface="Lato"/>
            </a:endParaRPr>
          </a:p>
        </p:txBody>
      </p:sp>
    </p:spTree>
  </p:cSld>
  <p:timing>
    <p:tnLst>
      <p:par>
        <p:cTn id="10" dur="indefinite" restart="never" nodeType="tmRoot">
          <p:childTnLst>
            <p:seq>
              <p:cTn id="11" nodeType="mainSeq">
                <p:childTnLst>
                  <p:par>
                    <p:cTn id="12"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85800" y="1600200"/>
            <a:ext cx="8686800" cy="5486400"/>
          </a:xfrm>
          <a:prstGeom prst="rect">
            <a:avLst/>
          </a:prstGeom>
          <a:noFill/>
          <a:ln>
            <a:noFill/>
          </a:ln>
        </p:spPr>
        <p:style>
          <a:lnRef idx="0"/>
          <a:fillRef idx="0"/>
          <a:effectRef idx="0"/>
          <a:fontRef idx="minor"/>
        </p:style>
        <p:txBody>
          <a:bodyPr lIns="0" rIns="90000" tIns="0" bIns="45000"/>
          <a:p>
            <a:pPr>
              <a:lnSpc>
                <a:spcPct val="130000"/>
              </a:lnSpc>
            </a:pPr>
            <a:r>
              <a:rPr b="1" lang="en-US" sz="3200" spc="-1" strike="noStrike">
                <a:solidFill>
                  <a:srgbClr val="800000"/>
                </a:solidFill>
                <a:uFill>
                  <a:solidFill>
                    <a:srgbClr val="ffffff"/>
                  </a:solidFill>
                </a:uFill>
                <a:latin typeface="Lato"/>
                <a:ea typeface="DejaVu Sans"/>
              </a:rPr>
              <a:t>Flight of Fancy</a:t>
            </a:r>
            <a:endParaRPr b="0" lang="en-US" sz="1800" spc="-1" strike="noStrike">
              <a:solidFill>
                <a:srgbClr val="000000"/>
              </a:solidFill>
              <a:uFill>
                <a:solidFill>
                  <a:srgbClr val="ffffff"/>
                </a:solidFill>
              </a:uFill>
              <a:latin typeface="Lato"/>
            </a:endParaRPr>
          </a:p>
          <a:p>
            <a:pPr>
              <a:lnSpc>
                <a:spcPct val="130000"/>
              </a:lnSpc>
            </a:pPr>
            <a:endParaRPr b="0" lang="en-US" sz="1800" spc="-1" strike="noStrike">
              <a:solidFill>
                <a:srgbClr val="000000"/>
              </a:solidFill>
              <a:uFill>
                <a:solidFill>
                  <a:srgbClr val="ffffff"/>
                </a:solidFill>
              </a:uFill>
              <a:latin typeface="Lato"/>
            </a:endParaRPr>
          </a:p>
          <a:p>
            <a:pPr>
              <a:lnSpc>
                <a:spcPct val="130000"/>
              </a:lnSpc>
            </a:pPr>
            <a:endParaRPr b="0" lang="en-US" sz="1800" spc="-1" strike="noStrike">
              <a:solidFill>
                <a:srgbClr val="000000"/>
              </a:solidFill>
              <a:uFill>
                <a:solidFill>
                  <a:srgbClr val="ffffff"/>
                </a:solidFill>
              </a:uFill>
              <a:latin typeface="Lato"/>
            </a:endParaRPr>
          </a:p>
          <a:p>
            <a:pPr algn="ctr">
              <a:lnSpc>
                <a:spcPct val="130000"/>
              </a:lnSpc>
            </a:pPr>
            <a:r>
              <a:rPr b="0" lang="en-US" sz="9600" spc="-1" strike="noStrike" u="sng">
                <a:solidFill>
                  <a:srgbClr val="0000ff"/>
                </a:solidFill>
                <a:uFill>
                  <a:solidFill>
                    <a:srgbClr val="ffffff"/>
                  </a:solidFill>
                </a:uFill>
                <a:latin typeface="Gill Sans MT"/>
                <a:ea typeface="DejaVu Sans"/>
                <a:hlinkClick r:id="rId1"/>
              </a:rPr>
              <a:t>Pepsi Ad</a:t>
            </a:r>
            <a:endParaRPr b="0" lang="en-US" sz="1800" spc="-1" strike="noStrike">
              <a:solidFill>
                <a:srgbClr val="000000"/>
              </a:solidFill>
              <a:uFill>
                <a:solidFill>
                  <a:srgbClr val="ffffff"/>
                </a:solidFill>
              </a:uFill>
              <a:latin typeface="Lato"/>
            </a:endParaRPr>
          </a:p>
        </p:txBody>
      </p:sp>
      <p:sp>
        <p:nvSpPr>
          <p:cNvPr id="90" name="CustomShape 2"/>
          <p:cNvSpPr/>
          <p:nvPr/>
        </p:nvSpPr>
        <p:spPr>
          <a:xfrm>
            <a:off x="1695600" y="6553440"/>
            <a:ext cx="2973240" cy="702720"/>
          </a:xfrm>
          <a:prstGeom prst="rect">
            <a:avLst/>
          </a:prstGeom>
          <a:noFill/>
          <a:ln>
            <a:noFill/>
          </a:ln>
        </p:spPr>
        <p:style>
          <a:lnRef idx="0"/>
          <a:fillRef idx="0"/>
          <a:effectRef idx="0"/>
          <a:fontRef idx="minor"/>
        </p:style>
      </p:sp>
    </p:spTree>
  </p:cSld>
  <p:timing>
    <p:tnLst>
      <p:par>
        <p:cTn id="13" dur="indefinite" restart="never" nodeType="tmRoot">
          <p:childTnLst>
            <p:seq>
              <p:cTn id="14" nodeType="mainSeq">
                <p:childTnLst>
                  <p:par>
                    <p:cTn id="15" fill="freeze">
                      <p:stCondLst>
                        <p:cond delay="indefinite"/>
                      </p:stCondLst>
                    </p:cTn>
                  </p:par>
                </p:childTnLst>
              </p:cTn>
              <p:prevCondLst>
                <p:cond delay="0" evt="onPrev">
                  <p:tgtEl>
                    <p:sldTgt/>
                  </p:tgtEl>
                </p:cond>
              </p:prevCondLst>
              <p:nextCondLst>
                <p:cond delay="0" evt="onNext">
                  <p:tgtEl>
                    <p:sldTgt/>
                  </p:tgtEl>
                </p:cond>
              </p:nextCondLst>
            </p:seq>
            <p:seq>
              <p:cTn id="16" restart="whenNotActive" nodeType="interactiveSeq" fill="hold">
                <p:childTnLst>
                  <p:par>
                    <p:cTn id="17" fill="hold">
                      <p:stCondLst/>
                      <p:childTnLst>
                        <p:par>
                          <p:cTn id="18" fill="hold">
                            <p:stCondLst>
                              <p:cond delay="0"/>
                            </p:stCondLst>
                            <p:childTnLst>
                              <p:par>
                                <p:cTn id="19" nodeType="clickEffect" fill="hold" presetClass="mediacall">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85800" y="1600200"/>
            <a:ext cx="8686800" cy="5486400"/>
          </a:xfrm>
          <a:prstGeom prst="rect">
            <a:avLst/>
          </a:prstGeom>
          <a:noFill/>
          <a:ln>
            <a:noFill/>
          </a:ln>
        </p:spPr>
        <p:style>
          <a:lnRef idx="0"/>
          <a:fillRef idx="0"/>
          <a:effectRef idx="0"/>
          <a:fontRef idx="minor"/>
        </p:style>
        <p:txBody>
          <a:bodyPr lIns="0" rIns="90000" tIns="0" bIns="45000"/>
          <a:p>
            <a:pPr>
              <a:lnSpc>
                <a:spcPct val="130000"/>
              </a:lnSpc>
            </a:pPr>
            <a:r>
              <a:rPr b="1" lang="en-US" sz="3200" spc="-1" strike="noStrike">
                <a:solidFill>
                  <a:srgbClr val="800000"/>
                </a:solidFill>
                <a:uFill>
                  <a:solidFill>
                    <a:srgbClr val="ffffff"/>
                  </a:solidFill>
                </a:uFill>
                <a:latin typeface="Gill Sans MT"/>
                <a:ea typeface="DejaVu Sans"/>
              </a:rPr>
              <a:t>FTC Policy: Advertising Substantiation</a:t>
            </a:r>
            <a:endParaRPr b="0" lang="en-US" sz="1800" spc="-1" strike="noStrike">
              <a:solidFill>
                <a:srgbClr val="000000"/>
              </a:solidFill>
              <a:uFill>
                <a:solidFill>
                  <a:srgbClr val="ffffff"/>
                </a:solidFill>
              </a:uFill>
              <a:latin typeface="Lato"/>
            </a:endParaRPr>
          </a:p>
          <a:p>
            <a:pPr>
              <a:lnSpc>
                <a:spcPct val="130000"/>
              </a:lnSpc>
            </a:pPr>
            <a:r>
              <a:rPr b="0" lang="en-US" sz="2000" spc="-1" strike="noStrike">
                <a:solidFill>
                  <a:srgbClr val="800000"/>
                </a:solidFill>
                <a:uFill>
                  <a:solidFill>
                    <a:srgbClr val="ffffff"/>
                  </a:solidFill>
                </a:uFill>
                <a:latin typeface="Lato"/>
                <a:ea typeface="DejaVu Sans"/>
              </a:rPr>
              <a:t>Absent an express or implied reference to a certain level of support, and absent other evidence indicating what consumer expectations would be, the Commission assumes that consumers expect a “reasonable basis” for claims. The Commission’s determination of what constitutes a reasonable basis depends, as it does in an unfairness analysis, on a number of factors relevant to the benefits and costs of substantiating a particular claim. These factors include: the type of claim, the product, the consequences of a false claim, the benefits of a truthful claim, the cost of developing substantiation for the claim, and the amount of substantiation experts in the field believe is reasonable.</a:t>
            </a:r>
            <a:endParaRPr b="0" lang="en-US" sz="1800" spc="-1" strike="noStrike">
              <a:solidFill>
                <a:srgbClr val="000000"/>
              </a:solidFill>
              <a:uFill>
                <a:solidFill>
                  <a:srgbClr val="ffffff"/>
                </a:solidFill>
              </a:uFill>
              <a:latin typeface="Lato"/>
            </a:endParaRPr>
          </a:p>
        </p:txBody>
      </p:sp>
    </p:spTree>
  </p:cSld>
  <p:timing>
    <p:tnLst>
      <p:par>
        <p:cTn id="20" dur="indefinite" restart="never" nodeType="tmRoot">
          <p:childTnLst>
            <p:seq>
              <p:cTn id="21" nodeType="mainSeq">
                <p:childTnLst>
                  <p:par>
                    <p:cTn id="22"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685800" y="1600200"/>
            <a:ext cx="8686800" cy="5486400"/>
          </a:xfrm>
          <a:prstGeom prst="rect">
            <a:avLst/>
          </a:prstGeom>
          <a:noFill/>
          <a:ln>
            <a:noFill/>
          </a:ln>
        </p:spPr>
        <p:style>
          <a:lnRef idx="0"/>
          <a:fillRef idx="0"/>
          <a:effectRef idx="0"/>
          <a:fontRef idx="minor"/>
        </p:style>
        <p:txBody>
          <a:bodyPr lIns="0" rIns="90000" tIns="0" bIns="45000"/>
          <a:p>
            <a:pPr>
              <a:lnSpc>
                <a:spcPct val="130000"/>
              </a:lnSpc>
            </a:pPr>
            <a:r>
              <a:rPr b="1" lang="en-US" sz="3200" spc="-1" strike="noStrike">
                <a:solidFill>
                  <a:srgbClr val="800000"/>
                </a:solidFill>
                <a:uFill>
                  <a:solidFill>
                    <a:srgbClr val="ffffff"/>
                  </a:solidFill>
                </a:uFill>
                <a:latin typeface="Lato"/>
                <a:ea typeface="DejaVu Sans"/>
              </a:rPr>
              <a:t>Blowing Smoke</a:t>
            </a:r>
            <a:endParaRPr b="0" lang="en-US" sz="1800" spc="-1" strike="noStrike">
              <a:solidFill>
                <a:srgbClr val="000000"/>
              </a:solidFill>
              <a:uFill>
                <a:solidFill>
                  <a:srgbClr val="ffffff"/>
                </a:solidFill>
              </a:uFill>
              <a:latin typeface="Lato"/>
            </a:endParaRPr>
          </a:p>
          <a:p>
            <a:pPr>
              <a:lnSpc>
                <a:spcPct val="130000"/>
              </a:lnSpc>
            </a:pPr>
            <a:endParaRPr b="0" lang="en-US" sz="1800" spc="-1" strike="noStrike">
              <a:solidFill>
                <a:srgbClr val="000000"/>
              </a:solidFill>
              <a:uFill>
                <a:solidFill>
                  <a:srgbClr val="ffffff"/>
                </a:solidFill>
              </a:uFill>
              <a:latin typeface="Lato"/>
            </a:endParaRPr>
          </a:p>
        </p:txBody>
      </p:sp>
      <p:sp>
        <p:nvSpPr>
          <p:cNvPr id="93" name="CustomShape 2"/>
          <p:cNvSpPr/>
          <p:nvPr/>
        </p:nvSpPr>
        <p:spPr>
          <a:xfrm>
            <a:off x="1695600" y="6553440"/>
            <a:ext cx="2973240" cy="702720"/>
          </a:xfrm>
          <a:prstGeom prst="rect">
            <a:avLst/>
          </a:prstGeom>
          <a:noFill/>
          <a:ln>
            <a:noFill/>
          </a:ln>
        </p:spPr>
        <p:style>
          <a:lnRef idx="0"/>
          <a:fillRef idx="0"/>
          <a:effectRef idx="0"/>
          <a:fontRef idx="minor"/>
        </p:style>
      </p:sp>
      <p:pic>
        <p:nvPicPr>
          <p:cNvPr id="94" name="Picture 58" descr=""/>
          <p:cNvPicPr/>
          <p:nvPr/>
        </p:nvPicPr>
        <p:blipFill>
          <a:blip r:embed="rId1"/>
          <a:stretch/>
        </p:blipFill>
        <p:spPr>
          <a:xfrm>
            <a:off x="3438000" y="2286000"/>
            <a:ext cx="3237120" cy="4572000"/>
          </a:xfrm>
          <a:prstGeom prst="rect">
            <a:avLst/>
          </a:prstGeom>
          <a:ln>
            <a:noFill/>
          </a:ln>
        </p:spPr>
      </p:pic>
    </p:spTree>
  </p:cSld>
  <p:timing>
    <p:tnLst>
      <p:par>
        <p:cTn id="23" dur="indefinite" restart="never" nodeType="tmRoot">
          <p:childTnLst>
            <p:seq>
              <p:cTn id="24" nodeType="mainSeq">
                <p:childTnLst>
                  <p:par>
                    <p:cTn id="25"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685800" y="1600200"/>
            <a:ext cx="8686800" cy="5486400"/>
          </a:xfrm>
          <a:prstGeom prst="rect">
            <a:avLst/>
          </a:prstGeom>
          <a:noFill/>
          <a:ln>
            <a:noFill/>
          </a:ln>
        </p:spPr>
        <p:style>
          <a:lnRef idx="0"/>
          <a:fillRef idx="0"/>
          <a:effectRef idx="0"/>
          <a:fontRef idx="minor"/>
        </p:style>
        <p:txBody>
          <a:bodyPr lIns="0" rIns="90000" tIns="0" bIns="45000"/>
          <a:p>
            <a:pPr>
              <a:lnSpc>
                <a:spcPct val="130000"/>
              </a:lnSpc>
            </a:pPr>
            <a:r>
              <a:rPr b="1" lang="en-US" sz="3200" spc="-1" strike="noStrike">
                <a:solidFill>
                  <a:srgbClr val="800000"/>
                </a:solidFill>
                <a:uFill>
                  <a:solidFill>
                    <a:srgbClr val="ffffff"/>
                  </a:solidFill>
                </a:uFill>
                <a:latin typeface="Lato"/>
                <a:ea typeface="DejaVu Sans"/>
              </a:rPr>
              <a:t>Blowing Smoke II</a:t>
            </a:r>
            <a:endParaRPr b="1" lang="en-US" sz="1800" spc="-1" strike="noStrike">
              <a:solidFill>
                <a:srgbClr val="000000"/>
              </a:solidFill>
              <a:uFill>
                <a:solidFill>
                  <a:srgbClr val="ffffff"/>
                </a:solidFill>
              </a:uFill>
              <a:latin typeface="Lato"/>
            </a:endParaRPr>
          </a:p>
        </p:txBody>
      </p:sp>
      <p:sp>
        <p:nvSpPr>
          <p:cNvPr id="96" name="CustomShape 2"/>
          <p:cNvSpPr/>
          <p:nvPr/>
        </p:nvSpPr>
        <p:spPr>
          <a:xfrm>
            <a:off x="1695600" y="6553440"/>
            <a:ext cx="2973240" cy="702720"/>
          </a:xfrm>
          <a:prstGeom prst="rect">
            <a:avLst/>
          </a:prstGeom>
          <a:noFill/>
          <a:ln>
            <a:noFill/>
          </a:ln>
        </p:spPr>
        <p:style>
          <a:lnRef idx="0"/>
          <a:fillRef idx="0"/>
          <a:effectRef idx="0"/>
          <a:fontRef idx="minor"/>
        </p:style>
      </p:sp>
      <p:sp>
        <p:nvSpPr>
          <p:cNvPr id="97" name="CustomShape 3"/>
          <p:cNvSpPr/>
          <p:nvPr/>
        </p:nvSpPr>
        <p:spPr>
          <a:xfrm>
            <a:off x="5794920" y="6174000"/>
            <a:ext cx="2539440" cy="757800"/>
          </a:xfrm>
          <a:prstGeom prst="rect">
            <a:avLst/>
          </a:prstGeom>
          <a:noFill/>
          <a:ln>
            <a:noFill/>
          </a:ln>
        </p:spPr>
        <p:style>
          <a:lnRef idx="0"/>
          <a:fillRef idx="0"/>
          <a:effectRef idx="0"/>
          <a:fontRef idx="minor"/>
        </p:style>
      </p:sp>
      <p:pic>
        <p:nvPicPr>
          <p:cNvPr id="98" name="Picture 82" descr=""/>
          <p:cNvPicPr/>
          <p:nvPr/>
        </p:nvPicPr>
        <p:blipFill>
          <a:blip r:embed="rId1"/>
          <a:stretch/>
        </p:blipFill>
        <p:spPr>
          <a:xfrm>
            <a:off x="3420000" y="2286000"/>
            <a:ext cx="3173040" cy="4572000"/>
          </a:xfrm>
          <a:prstGeom prst="rect">
            <a:avLst/>
          </a:prstGeom>
          <a:ln>
            <a:noFill/>
          </a:ln>
        </p:spPr>
      </p:pic>
    </p:spTree>
  </p:cSld>
  <p:timing>
    <p:tnLst>
      <p:par>
        <p:cTn id="26" dur="indefinite" restart="never" nodeType="tmRoot">
          <p:childTnLst>
            <p:seq>
              <p:cTn id="27" nodeType="mainSeq">
                <p:childTnLst>
                  <p:par>
                    <p:cTn id="28"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85800" y="1600200"/>
            <a:ext cx="8686800" cy="5486400"/>
          </a:xfrm>
          <a:prstGeom prst="rect">
            <a:avLst/>
          </a:prstGeom>
          <a:noFill/>
          <a:ln>
            <a:noFill/>
          </a:ln>
        </p:spPr>
        <p:style>
          <a:lnRef idx="0"/>
          <a:fillRef idx="0"/>
          <a:effectRef idx="0"/>
          <a:fontRef idx="minor"/>
        </p:style>
        <p:txBody>
          <a:bodyPr lIns="0" rIns="90000" tIns="0" bIns="45000"/>
          <a:p>
            <a:pPr>
              <a:lnSpc>
                <a:spcPct val="130000"/>
              </a:lnSpc>
            </a:pPr>
            <a:r>
              <a:rPr b="1" lang="en-US" sz="3200" spc="-1" strike="noStrike">
                <a:solidFill>
                  <a:srgbClr val="800000"/>
                </a:solidFill>
                <a:uFill>
                  <a:solidFill>
                    <a:srgbClr val="ffffff"/>
                  </a:solidFill>
                </a:uFill>
                <a:latin typeface="Lato"/>
                <a:ea typeface="DejaVu Sans"/>
              </a:rPr>
              <a:t>FTC Policy: Endorsements &amp; Testimonials</a:t>
            </a:r>
            <a:endParaRPr b="0" lang="en-US" sz="1800" spc="-1" strike="noStrike">
              <a:solidFill>
                <a:srgbClr val="000000"/>
              </a:solidFill>
              <a:uFill>
                <a:solidFill>
                  <a:srgbClr val="ffffff"/>
                </a:solidFill>
              </a:uFill>
              <a:latin typeface="Lato"/>
            </a:endParaRPr>
          </a:p>
          <a:p>
            <a:pPr>
              <a:lnSpc>
                <a:spcPct val="130000"/>
              </a:lnSpc>
            </a:pPr>
            <a:r>
              <a:rPr b="0" lang="en-US" sz="2200" spc="-1" strike="noStrike">
                <a:solidFill>
                  <a:srgbClr val="800000"/>
                </a:solidFill>
                <a:uFill>
                  <a:solidFill>
                    <a:srgbClr val="ffffff"/>
                  </a:solidFill>
                </a:uFill>
                <a:latin typeface="Lato"/>
                <a:ea typeface="DejaVu Sans"/>
              </a:rPr>
              <a:t>16 CFR §255.0(b): Endorsement Defined</a:t>
            </a:r>
            <a:endParaRPr b="0" lang="en-US" sz="1800" spc="-1" strike="noStrike">
              <a:solidFill>
                <a:srgbClr val="000000"/>
              </a:solidFill>
              <a:uFill>
                <a:solidFill>
                  <a:srgbClr val="ffffff"/>
                </a:solidFill>
              </a:uFill>
              <a:latin typeface="Lato"/>
            </a:endParaRPr>
          </a:p>
          <a:p>
            <a:pPr>
              <a:lnSpc>
                <a:spcPct val="130000"/>
              </a:lnSpc>
            </a:pPr>
            <a:r>
              <a:rPr b="0" lang="en-US" sz="2000" spc="-1" strike="noStrike">
                <a:solidFill>
                  <a:srgbClr val="800000"/>
                </a:solidFill>
                <a:uFill>
                  <a:solidFill>
                    <a:srgbClr val="ffffff"/>
                  </a:solidFill>
                </a:uFill>
                <a:latin typeface="Lato"/>
                <a:ea typeface="DejaVu Sans"/>
              </a:rPr>
              <a:t>For purposes of this part, an endorsement means any advertising message (including verbal statements, demonstrations, or depictions of the name, signature, likeness or other identifying personal characteristics of an individual or the name or seal of an organization) that consumers are likely to believe reflects the opinions, beliefs, findings, or experiences of a party other than the sponsoring advertiser, even if the views expressed by that party are identical to those of the sponsoring advertiser. </a:t>
            </a:r>
            <a:endParaRPr b="0" lang="en-US" sz="1800" spc="-1" strike="noStrike">
              <a:solidFill>
                <a:srgbClr val="000000"/>
              </a:solidFill>
              <a:uFill>
                <a:solidFill>
                  <a:srgbClr val="ffffff"/>
                </a:solidFill>
              </a:uFill>
              <a:latin typeface="Lato"/>
            </a:endParaRPr>
          </a:p>
        </p:txBody>
      </p:sp>
    </p:spTree>
  </p:cSld>
  <p:timing>
    <p:tnLst>
      <p:par>
        <p:cTn id="29" dur="indefinite" restart="never" nodeType="tmRoot">
          <p:childTnLst>
            <p:seq>
              <p:cTn id="30" nodeType="mainSeq">
                <p:childTnLst>
                  <p:par>
                    <p:cTn id="31"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116</TotalTime>
  <Application>LibreOffice/5.3.0.3$Linux_X86_64 LibreOffice_project/7074905676c47b82bbcfbea1aeefc84afe1c50e1</Application>
  <Words>192</Words>
  <Paragraphs>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Eric M. Fink</cp:lastModifiedBy>
  <dcterms:modified xsi:type="dcterms:W3CDTF">2017-03-29T11:27:13Z</dcterms:modified>
  <cp:revision>53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1</vt:i4>
  </property>
  <property fmtid="{D5CDD505-2E9C-101B-9397-08002B2CF9AE}" pid="7" name="Notes">
    <vt:i4>8</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