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65" r:id="rId5"/>
    <p:sldId id="259" r:id="rId6"/>
    <p:sldId id="260" r:id="rId7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9C1"/>
    <a:srgbClr val="C7D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B26-88D7-4C0B-BA0E-2889C6E90ED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D6AE-5A53-45EA-9658-0C3F972EF8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B26-88D7-4C0B-BA0E-2889C6E90ED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D6AE-5A53-45EA-9658-0C3F972EF8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B26-88D7-4C0B-BA0E-2889C6E90ED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D6AE-5A53-45EA-9658-0C3F972EF8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B26-88D7-4C0B-BA0E-2889C6E90ED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D6AE-5A53-45EA-9658-0C3F972EF8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B26-88D7-4C0B-BA0E-2889C6E90ED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D6AE-5A53-45EA-9658-0C3F972EF8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B26-88D7-4C0B-BA0E-2889C6E90ED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D6AE-5A53-45EA-9658-0C3F972EF8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B26-88D7-4C0B-BA0E-2889C6E90ED1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D6AE-5A53-45EA-9658-0C3F972EF8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B26-88D7-4C0B-BA0E-2889C6E90ED1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D6AE-5A53-45EA-9658-0C3F972EF8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B26-88D7-4C0B-BA0E-2889C6E90ED1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D6AE-5A53-45EA-9658-0C3F972EF8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B26-88D7-4C0B-BA0E-2889C6E90ED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D6AE-5A53-45EA-9658-0C3F972EF8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BB26-88D7-4C0B-BA0E-2889C6E90ED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D6AE-5A53-45EA-9658-0C3F972EF8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3BB26-88D7-4C0B-BA0E-2889C6E90ED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9D6AE-5A53-45EA-9658-0C3F972EF8D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mailto:github.com/ericmgs/DoctorAche" TargetMode="Externa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media.discordapp.net/attachments/500026843508768800/508792466372034611/123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332"/>
            <a:ext cx="12192000" cy="71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66843" y="4275148"/>
            <a:ext cx="5441285" cy="1052736"/>
          </a:xfrm>
        </p:spPr>
        <p:txBody>
          <a:bodyPr>
            <a:norm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403186"/>
            <a:ext cx="5441286" cy="1675335"/>
          </a:xfrm>
        </p:spPr>
        <p:txBody>
          <a:bodyPr>
            <a:normAutofit/>
          </a:bodyPr>
          <a:lstStyle/>
          <a:p>
            <a:r>
              <a:rPr lang="pt-B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sistema médico de apoio à decisão que auxilia na identificação d</a:t>
            </a:r>
            <a:r>
              <a:rPr lang="en-US" altLang="pt-B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uma</a:t>
            </a:r>
            <a:r>
              <a:rPr lang="pt-B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doença.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376045" y="4631690"/>
            <a:ext cx="9439910" cy="1088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Tecnologias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usadas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cdn.discordapp.com/attachments/500026843508768800/508789169087315990/68747470733a2f2f322e62702e626c6f6773706f742e636f6d2f2d68714d70335f383963426f2f567447657a686f623271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838" y="2209798"/>
            <a:ext cx="1603717" cy="16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discordapp.net/attachments/500026843508768800/508789221012799489/68747470733a2f2f636c61726973736577696b692e636f6d2f332e302f696d616765732f6d6f64756c652f507974686f6e2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91" y="24020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dia.discordapp.net/attachments/500026843508768800/508789250632712205/68747470733a2f2f73797374656d2e646174612e73716c6974652e6f72672f696d616765732f73716c6974653132382e706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06" y="24020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.discordapp.com/attachments/500026843508768800/508789318576373779/68747470733a2f2f7a686f7566656e672e67616c6c65727963646e2e76736173736574732e696f2f657874656e73696f6e7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18" y="240251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cdn.discordapp.com/attachments/500026843508768800/508789336309760000/68747470733a2f2f7777772e62656e6c6163792e6d652f696d616765732f736b696c6c2d6c6f676f732f6769742e706e6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198" y="24020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cdn.discordapp.com/attachments/500026843508768800/508789354475552771/68747470733a2f2f736176696f726973646561642e67616c6c65727963646e2e76736173736574732e696f2f657874656e7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099" y="24020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gith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1920" y="407670"/>
            <a:ext cx="7865745" cy="62928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2550" y="6189980"/>
            <a:ext cx="439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hlinkClick r:id="rId2"/>
              </a:rPr>
              <a:t>github.com/ericmgs/DoctorAche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5885" y="2380615"/>
            <a:ext cx="383603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" altLang="en-US" sz="40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Open Source</a:t>
            </a:r>
            <a:endParaRPr lang="" altLang="en-US" sz="40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565" y="3816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2567305" y="6196965"/>
            <a:ext cx="6842125" cy="481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Fonte:</a:t>
            </a:r>
            <a:r>
              <a:rPr lang="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Israelita Albert Einstein </a:t>
            </a:r>
            <a:endParaRPr lang="" alt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44445" y="1454785"/>
            <a:ext cx="6977380" cy="4630420"/>
            <a:chOff x="5552" y="1569"/>
            <a:chExt cx="11560" cy="7655"/>
          </a:xfrm>
        </p:grpSpPr>
        <p:pic>
          <p:nvPicPr>
            <p:cNvPr id="3" name="Picture 2" descr="bdDoencas"/>
            <p:cNvPicPr>
              <a:picLocks noChangeAspect="1"/>
            </p:cNvPicPr>
            <p:nvPr/>
          </p:nvPicPr>
          <p:blipFill>
            <a:blip r:embed="rId1"/>
            <a:srcRect t="234" r="-45" b="481"/>
            <a:stretch>
              <a:fillRect/>
            </a:stretch>
          </p:blipFill>
          <p:spPr>
            <a:xfrm>
              <a:off x="5552" y="1577"/>
              <a:ext cx="4441" cy="7639"/>
            </a:xfrm>
            <a:prstGeom prst="rect">
              <a:avLst/>
            </a:prstGeom>
          </p:spPr>
        </p:pic>
        <p:pic>
          <p:nvPicPr>
            <p:cNvPr id="4" name="Picture 3" descr="bdSintomas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56" y="1575"/>
              <a:ext cx="4094" cy="7649"/>
            </a:xfrm>
            <a:prstGeom prst="rect">
              <a:avLst/>
            </a:prstGeom>
          </p:spPr>
        </p:pic>
        <p:pic>
          <p:nvPicPr>
            <p:cNvPr id="5" name="Picture 4" descr="bdRelacoes"/>
            <p:cNvPicPr>
              <a:picLocks noChangeAspect="1"/>
            </p:cNvPicPr>
            <p:nvPr/>
          </p:nvPicPr>
          <p:blipFill>
            <a:blip r:embed="rId3"/>
            <a:srcRect l="-411" t="672" b="465"/>
            <a:stretch>
              <a:fillRect/>
            </a:stretch>
          </p:blipFill>
          <p:spPr>
            <a:xfrm>
              <a:off x="13934" y="1569"/>
              <a:ext cx="3178" cy="76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7D8C6"/>
            </a:gs>
            <a:gs pos="100000">
              <a:srgbClr val="EFD9C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04100" y="1828081"/>
            <a:ext cx="3797807" cy="4351338"/>
          </a:xfrm>
        </p:spPr>
        <p:txBody>
          <a:bodyPr>
            <a:normAutofit lnSpcReduction="10000"/>
          </a:bodyPr>
          <a:lstStyle/>
          <a:p>
            <a:pPr marL="3683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software apresenta: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140 doenças;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729 sintomas;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1942 relações;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linhas de código;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axa de acerto</a:t>
            </a:r>
            <a:r>
              <a:rPr lang="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" alt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Testes: 138658</a:t>
            </a:r>
            <a:endParaRPr lang="" alt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Acertos: 86374</a:t>
            </a:r>
            <a:endParaRPr lang="" alt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Erros: 52284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nterface"/>
          <p:cNvPicPr>
            <a:picLocks noChangeAspect="1"/>
          </p:cNvPicPr>
          <p:nvPr/>
        </p:nvPicPr>
        <p:blipFill>
          <a:blip r:embed="rId1"/>
          <a:srcRect l="2652" t="1579" r="2671" b="1821"/>
          <a:stretch>
            <a:fillRect/>
          </a:stretch>
        </p:blipFill>
        <p:spPr>
          <a:xfrm>
            <a:off x="415925" y="1466215"/>
            <a:ext cx="6348095" cy="50876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5e80aff0-e375-4944-b280-ca9295fd831c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6" name="AutoShape 6" descr="blob:https://web.whatsapp.com/5e80aff0-e375-4944-b280-ca9295fd831c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3669"/>
            <a:ext cx="12203341" cy="812896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270500" y="3150513"/>
            <a:ext cx="2273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/>
              <a:t>FIM</a:t>
            </a:r>
            <a:endParaRPr lang="pt-BR" sz="8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09600" y="604103"/>
            <a:ext cx="44831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Beatriz Torres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Danielle Escobar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Eric Monteiro </a:t>
            </a: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Galotti de Souza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Italo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Totoli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Guilherme Lopes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Marina Fernandes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Otávio </a:t>
            </a: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Araújo</a:t>
            </a:r>
            <a:endParaRPr lang="en-US" alt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WPS Presentation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DejaVu Sans</vt:lpstr>
      <vt:lpstr>微软雅黑</vt:lpstr>
      <vt:lpstr>WenQuanYi Micro Hei</vt:lpstr>
      <vt:lpstr/>
      <vt:lpstr>Arial Unicode MS</vt:lpstr>
      <vt:lpstr>Calibri Light</vt:lpstr>
      <vt:lpstr>Calibri</vt:lpstr>
      <vt:lpstr>OpenSymbol</vt:lpstr>
      <vt:lpstr>Gubbi</vt:lpstr>
      <vt:lpstr>Tema do Office</vt:lpstr>
      <vt:lpstr>Doctor Ache</vt:lpstr>
      <vt:lpstr>Tecnologias usadas</vt:lpstr>
      <vt:lpstr>PowerPoint 演示文稿</vt:lpstr>
      <vt:lpstr>Banco de dados</vt:lpstr>
      <vt:lpstr>Resultados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 Ache</dc:title>
  <dc:creator>DANIELLE BARBOSA ESCOBAR</dc:creator>
  <cp:lastModifiedBy>ericmgs</cp:lastModifiedBy>
  <cp:revision>5</cp:revision>
  <dcterms:created xsi:type="dcterms:W3CDTF">2018-11-05T09:54:04Z</dcterms:created>
  <dcterms:modified xsi:type="dcterms:W3CDTF">2018-11-05T09:54:04Z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