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43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081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0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1C1C-854A-4510-9945-97CE565BFEC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FFA0B7-7D0B-41E0-9558-5815172E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ompetitions/store-sales-time-series-forecasting/data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609/aaai.v32i1.11836" TargetMode="External"/><Relationship Id="rId2" Type="http://schemas.openxmlformats.org/officeDocument/2006/relationships/hyperlink" Target="https://doi.org/10.1609/aaai.v34i04.605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609/aaai.v33i01.33011409" TargetMode="External"/><Relationship Id="rId4" Type="http://schemas.openxmlformats.org/officeDocument/2006/relationships/hyperlink" Target="https://doi.org/10.1609/aaai.v35i1.1614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616A-8A5A-458A-AECE-2F15523CB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820" y="2172965"/>
            <a:ext cx="9494322" cy="1567762"/>
          </a:xfrm>
        </p:spPr>
        <p:txBody>
          <a:bodyPr/>
          <a:lstStyle/>
          <a:p>
            <a:r>
              <a:rPr lang="en-US" dirty="0"/>
              <a:t>CS 6890 ADL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91878-E34D-BB73-4EFA-5922808C9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Team: Eric Larsen</a:t>
            </a:r>
          </a:p>
          <a:p>
            <a:pPr algn="l"/>
            <a:r>
              <a:rPr lang="en-US" dirty="0"/>
              <a:t>Project Title: Temporal Projection of Grocery Sales</a:t>
            </a:r>
          </a:p>
        </p:txBody>
      </p:sp>
    </p:spTree>
    <p:extLst>
      <p:ext uri="{BB962C8B-B14F-4D97-AF65-F5344CB8AC3E}">
        <p14:creationId xmlns:p14="http://schemas.microsoft.com/office/powerpoint/2010/main" val="314525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6F55-BDBA-E5F6-7B21-947B995C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C51E1-2E6B-5141-DEAD-BB7D5DA605FE}"/>
              </a:ext>
            </a:extLst>
          </p:cNvPr>
          <p:cNvSpPr txBox="1"/>
          <p:nvPr/>
        </p:nvSpPr>
        <p:spPr>
          <a:xfrm>
            <a:off x="498764" y="2244437"/>
            <a:ext cx="4358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Time Series Problems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Projection of information for missing data pools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Business projections</a:t>
            </a:r>
          </a:p>
        </p:txBody>
      </p:sp>
      <p:pic>
        <p:nvPicPr>
          <p:cNvPr id="1026" name="Picture 2" descr="5 apps to help you make financial projections - The Business Journals">
            <a:extLst>
              <a:ext uri="{FF2B5EF4-FFF2-40B4-BE49-F238E27FC236}">
                <a16:creationId xmlns:a16="http://schemas.microsoft.com/office/drawing/2014/main" id="{F41C597B-F907-28EA-3AEA-8B908194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08" y="1567295"/>
            <a:ext cx="4156363" cy="234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63FC52D-E45B-AD98-A464-13F1F8B4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60" y="4471059"/>
            <a:ext cx="6176588" cy="2138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557A0-7BB8-554A-A85F-465DE6885BE6}"/>
              </a:ext>
            </a:extLst>
          </p:cNvPr>
          <p:cNvSpPr txBox="1"/>
          <p:nvPr/>
        </p:nvSpPr>
        <p:spPr>
          <a:xfrm>
            <a:off x="457200" y="1460665"/>
            <a:ext cx="421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DNN network to predict future values dependent on past information</a:t>
            </a:r>
          </a:p>
        </p:txBody>
      </p:sp>
    </p:spTree>
    <p:extLst>
      <p:ext uri="{BB962C8B-B14F-4D97-AF65-F5344CB8AC3E}">
        <p14:creationId xmlns:p14="http://schemas.microsoft.com/office/powerpoint/2010/main" val="284790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04B-1BAA-A3D4-4336-A98F7C10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377"/>
          </a:xfrm>
        </p:spPr>
        <p:txBody>
          <a:bodyPr/>
          <a:lstStyle/>
          <a:p>
            <a:r>
              <a:rPr lang="en-US" dirty="0"/>
              <a:t>Proposed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3719E-EE89-15F8-B15A-60B833CA54BD}"/>
              </a:ext>
            </a:extLst>
          </p:cNvPr>
          <p:cNvSpPr txBox="1"/>
          <p:nvPr/>
        </p:nvSpPr>
        <p:spPr>
          <a:xfrm>
            <a:off x="231569" y="1430977"/>
            <a:ext cx="9809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comes from a Kaggle competition called Store Sales – Time Series Forecasting (</a:t>
            </a:r>
            <a:r>
              <a:rPr lang="en-US" dirty="0">
                <a:hlinkClick r:id="rId2"/>
              </a:rPr>
              <a:t>https://www.kaggle.com/competitions/store-sales-time-series-forecasting/data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The Goal: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Accurately predict the unit sales for store items of an Ecuador Grocery Retailer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The Data: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is provided by Kaggle and is readily available and cleaned (downloaded from Kaggle)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Already separated to Train and Test datasets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Time information, sales, and product identification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805BC-AE19-B8DF-3453-FF134058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454" y="4843001"/>
            <a:ext cx="5366344" cy="191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0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9C3C-B3C6-7B0B-265C-E051472B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190"/>
          </a:xfrm>
        </p:spPr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9B8DA-7DDE-0806-A427-F53D49F25543}"/>
              </a:ext>
            </a:extLst>
          </p:cNvPr>
          <p:cNvSpPr txBox="1"/>
          <p:nvPr/>
        </p:nvSpPr>
        <p:spPr>
          <a:xfrm>
            <a:off x="385948" y="1615044"/>
            <a:ext cx="8722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AAAI there were 4 papers relevant to my desired topic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Tang, X., Yao, H., Sun, Y., Aggarwal, C., Mitra, P., &amp; Wang, S. (2020). Joint Modeling of Local and Global Temporal Dynamics for Multivariate Time Series Forecasting with Missing Values. </a:t>
            </a:r>
            <a:r>
              <a:rPr lang="en-US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Proceedings of the AAAI Conference on Artificial Intelligence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 </a:t>
            </a:r>
            <a:r>
              <a:rPr lang="en-US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34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(04), 5956-5963. 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https://doi.org/10.1609/aaai.v34i04.6056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Yao, H., Wu, F.,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Ke</a:t>
            </a:r>
            <a:r>
              <a:rPr lang="en-US" sz="12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, J., Tang, X., Jia, Y., Lu, S., Gong, P., Ye, J., &amp; Li, Z. (2018). Deep Multi-View Spatial-Temporal Network for Taxi Demand Prediction. </a:t>
            </a:r>
            <a:r>
              <a:rPr lang="en-US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Proceedings of the AAAI Conference on Artificial Intelligence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 </a:t>
            </a:r>
            <a:r>
              <a:rPr lang="en-US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32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(1). 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https://doi.org/10.1609/aaai.v32i1.11836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Wu, Y., Ni, J., Cheng, W.,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Zong</a:t>
            </a:r>
            <a:r>
              <a:rPr lang="en-US" sz="12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, B., Song, D., Chen, Z., Liu, Y., Zhang, X., Chen, H., &amp; Davidson, S. B. (2021). Dynamic Gaussian Mixture based Deep Generative Model For Robust Forecasting on Sparse Multivariate Time Series. </a:t>
            </a:r>
            <a:r>
              <a:rPr lang="en-US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Proceedings of the AAAI Conference on Artificial Intelligence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 </a:t>
            </a:r>
            <a:r>
              <a:rPr lang="en-US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35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(1), 651-659. 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https://doi.org/10.1609/aaai.v35i1.16145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Zhang, C., Song, D., Chen, Y., Feng, X.,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Lumezanu</a:t>
            </a:r>
            <a:r>
              <a:rPr lang="en-US" sz="12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, C., Cheng, W., Ni, J.,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Zong</a:t>
            </a:r>
            <a:r>
              <a:rPr lang="en-US" sz="12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Arial" panose="020B0604020202020204" pitchFamily="34" charset="0"/>
              </a:rPr>
              <a:t>, B., Chen, H., &amp; Chawla, N. V. (2019). A Deep Neural Network for Unsupervised Anomaly Detection and Diagnosis in Multivariate Time Series Data. </a:t>
            </a:r>
            <a:r>
              <a:rPr lang="en-US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Proceedings of the AAAI Conference on Artificial Intelligence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 </a:t>
            </a:r>
            <a:r>
              <a:rPr lang="en-US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33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(01), 1409-1416. 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https://doi.org/10.1609/aaai.v33i01.33011409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7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D9CC-598B-8D67-694F-3421C61E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Desired Outcome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0B05F-53AE-B03A-C2FD-461772CDD719}"/>
              </a:ext>
            </a:extLst>
          </p:cNvPr>
          <p:cNvSpPr txBox="1"/>
          <p:nvPr/>
        </p:nvSpPr>
        <p:spPr>
          <a:xfrm>
            <a:off x="421574" y="1650670"/>
            <a:ext cx="3562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Planned Network:</a:t>
            </a:r>
          </a:p>
          <a:p>
            <a:endParaRPr lang="en-US" dirty="0"/>
          </a:p>
          <a:p>
            <a:r>
              <a:rPr lang="en-US" dirty="0"/>
              <a:t>Long Short-Term Memory(LSTM) Recursive Neural Network (RNN)</a:t>
            </a:r>
          </a:p>
          <a:p>
            <a:r>
              <a:rPr lang="en-US" dirty="0"/>
              <a:t>Gated Recurrent Unit (GRU)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8436-3B12-4638-9D09-B50DABB79D61}"/>
              </a:ext>
            </a:extLst>
          </p:cNvPr>
          <p:cNvSpPr txBox="1"/>
          <p:nvPr/>
        </p:nvSpPr>
        <p:spPr>
          <a:xfrm>
            <a:off x="463138" y="3342904"/>
            <a:ext cx="3437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Outcomes:</a:t>
            </a:r>
          </a:p>
          <a:p>
            <a:endParaRPr lang="en-US" dirty="0"/>
          </a:p>
          <a:p>
            <a:r>
              <a:rPr lang="en-US" dirty="0"/>
              <a:t>Increased Knowledge of time series predictions</a:t>
            </a:r>
          </a:p>
          <a:p>
            <a:endParaRPr lang="en-US" dirty="0"/>
          </a:p>
          <a:p>
            <a:r>
              <a:rPr lang="en-US" dirty="0"/>
              <a:t>Applicable knowledge to current research interests</a:t>
            </a:r>
          </a:p>
          <a:p>
            <a:endParaRPr lang="en-US" dirty="0"/>
          </a:p>
          <a:p>
            <a:r>
              <a:rPr lang="en-US" dirty="0"/>
              <a:t>High performing network for temporal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5C2FC-A92F-87DA-219D-A44E54B8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31" y="1805973"/>
            <a:ext cx="5396895" cy="1623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F7016-2BD4-53C7-D1C4-72A4891445C2}"/>
              </a:ext>
            </a:extLst>
          </p:cNvPr>
          <p:cNvSpPr txBox="1"/>
          <p:nvPr/>
        </p:nvSpPr>
        <p:spPr>
          <a:xfrm>
            <a:off x="4494810" y="3342904"/>
            <a:ext cx="5913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https://www.google.com/</a:t>
            </a:r>
            <a:r>
              <a:rPr lang="en-US" sz="800" dirty="0" err="1"/>
              <a:t>imgres?imgurl</a:t>
            </a:r>
            <a:r>
              <a:rPr lang="en-US" sz="800" dirty="0"/>
              <a:t>=http%3A%2F%2Fdprogrammer.org%2Fwp-content%2Fuploads%2F2019%2F04%2FRNN-vs-LSTM-vs-GRU.png&amp;imgrefurl=http%3A%2F%2Fdprogrammer.org%2Frnn-lstm-gru&amp;tbnid=ZdAXCOHNPG2ueM&amp;vet=12ahUKEwiZ4sqO35X9AhX6KkQIHSnJD1UQMygBegUIARDGAQ..i&amp;docid=UeNxOPf6Kcn_6M&amp;w=1849&amp;h=557&amp;q=GRU%20vs%20lstm&amp;ved=2ahUKEwiZ4sqO35X9AhX6KkQIHSnJD1UQMygBegUIARDGAQ</a:t>
            </a:r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3041E-15B8-A9D3-94A1-CEC9ED938A52}"/>
              </a:ext>
            </a:extLst>
          </p:cNvPr>
          <p:cNvSpPr txBox="1"/>
          <p:nvPr/>
        </p:nvSpPr>
        <p:spPr>
          <a:xfrm>
            <a:off x="4848320" y="4625373"/>
            <a:ext cx="418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Outcome:</a:t>
            </a:r>
          </a:p>
          <a:p>
            <a:endParaRPr lang="en-US" dirty="0"/>
          </a:p>
          <a:p>
            <a:r>
              <a:rPr lang="en-US" dirty="0"/>
              <a:t>Apply LSTM,RNN and GRU to current GSL research </a:t>
            </a:r>
          </a:p>
        </p:txBody>
      </p:sp>
    </p:spTree>
    <p:extLst>
      <p:ext uri="{BB962C8B-B14F-4D97-AF65-F5344CB8AC3E}">
        <p14:creationId xmlns:p14="http://schemas.microsoft.com/office/powerpoint/2010/main" val="82682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7066-FE9B-B889-78A9-873501F8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30" y="2844140"/>
            <a:ext cx="8745737" cy="936171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7123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CE4D0D11B91949AD941774EB99034B" ma:contentTypeVersion="6" ma:contentTypeDescription="Create a new document." ma:contentTypeScope="" ma:versionID="e93478d48dd0687123bf4be4a2cda393">
  <xsd:schema xmlns:xsd="http://www.w3.org/2001/XMLSchema" xmlns:xs="http://www.w3.org/2001/XMLSchema" xmlns:p="http://schemas.microsoft.com/office/2006/metadata/properties" xmlns:ns3="c8e6c09a-a221-425f-b622-17101266290e" xmlns:ns4="3f29bb53-6a6a-4ab5-94f8-d6a6b6b906ef" targetNamespace="http://schemas.microsoft.com/office/2006/metadata/properties" ma:root="true" ma:fieldsID="cdf2c050a98a30e97beda92d39d5c2bc" ns3:_="" ns4:_="">
    <xsd:import namespace="c8e6c09a-a221-425f-b622-17101266290e"/>
    <xsd:import namespace="3f29bb53-6a6a-4ab5-94f8-d6a6b6b906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6c09a-a221-425f-b622-1710126629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9bb53-6a6a-4ab5-94f8-d6a6b6b906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e6c09a-a221-425f-b622-17101266290e" xsi:nil="true"/>
  </documentManagement>
</p:properties>
</file>

<file path=customXml/itemProps1.xml><?xml version="1.0" encoding="utf-8"?>
<ds:datastoreItem xmlns:ds="http://schemas.openxmlformats.org/officeDocument/2006/customXml" ds:itemID="{90BFA733-FBDD-4CBC-A81B-08CBB3203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6c09a-a221-425f-b622-17101266290e"/>
    <ds:schemaRef ds:uri="3f29bb53-6a6a-4ab5-94f8-d6a6b6b906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54EDE8-CEE9-41A3-BD32-2C090A3E62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ABE386-0652-49FB-92D4-B89E7E0B4422}">
  <ds:schemaRefs>
    <ds:schemaRef ds:uri="http://purl.org/dc/elements/1.1/"/>
    <ds:schemaRef ds:uri="c8e6c09a-a221-425f-b622-17101266290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3f29bb53-6a6a-4ab5-94f8-d6a6b6b906e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587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Noto Sans</vt:lpstr>
      <vt:lpstr>Trebuchet MS</vt:lpstr>
      <vt:lpstr>Wingdings 3</vt:lpstr>
      <vt:lpstr>Facet</vt:lpstr>
      <vt:lpstr>CS 6890 ADL Project Proposal</vt:lpstr>
      <vt:lpstr>Introduction</vt:lpstr>
      <vt:lpstr>Proposed Project</vt:lpstr>
      <vt:lpstr>Previous Work</vt:lpstr>
      <vt:lpstr>Methodology and Desired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6890 ADL Project Proposal</dc:title>
  <dc:creator>Eric Larsen</dc:creator>
  <cp:lastModifiedBy>Eric Larsen</cp:lastModifiedBy>
  <cp:revision>14</cp:revision>
  <dcterms:created xsi:type="dcterms:W3CDTF">2023-02-14T19:08:34Z</dcterms:created>
  <dcterms:modified xsi:type="dcterms:W3CDTF">2023-02-14T21:17:23Z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0x010100F3CE4D0D11B91949AD941774EB99034B</vt:lpwstr>
  </property>
</Properties>
</file>