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B919-2E98-25A2-B9A7-2F28F77E2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FE640-2973-4D6E-27C9-676D93BA2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714D-FD46-7D5D-AF58-812433A7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E8D-358C-4591-9AF5-44E570E829A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98F80-6CDD-3F2A-EC29-D62BB933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8E43A-9F4F-948E-3C6E-D1BCA191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0042-D1D5-42F4-8C8B-0A31B55B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4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6EFA-FEE1-FE5B-F472-D015BC91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0195-99CF-1912-05B2-84E1EF107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131EC-3287-F5A4-1707-4127E999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E8D-358C-4591-9AF5-44E570E829A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5249B-BE62-6505-A580-BB301AF3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4AEE-8815-4E5B-564E-1CB8888B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0042-D1D5-42F4-8C8B-0A31B55B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32906-86A1-C651-7E70-67976F236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1131A-6576-B852-0911-F1F5FAAD3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F9583-9F5C-5765-0967-565AF36E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E8D-358C-4591-9AF5-44E570E829A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CD6C-B4DD-7389-FF05-9EF66574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2132B-4D6D-537E-9D47-310039FB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0042-D1D5-42F4-8C8B-0A31B55B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5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3CB5-1092-EFFE-BDB0-4CB7006A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BEBDB-D117-42C5-7A8A-4AAEE0ADF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43775-D105-AC40-F111-9FFE29D3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E8D-358C-4591-9AF5-44E570E829A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3BB6-EE2A-9156-6D5C-02A09629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E488C-2D00-F16F-E0DA-0969B315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0042-D1D5-42F4-8C8B-0A31B55B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8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8D55-7020-CAAA-A11F-A771296C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201B6-AC3D-8EFC-E499-56F0484B1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5FE5A-03B4-CBB6-5977-7AA23DA0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E8D-358C-4591-9AF5-44E570E829A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944B-B8A8-7151-EE83-C3006782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8E696-93C7-9FB0-A878-CC655B95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0042-D1D5-42F4-8C8B-0A31B55B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8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E2C8-8222-9C58-3F40-7930E6A1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24A4-0655-BD24-FB82-E865A719C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CBE52-B35E-1B80-8641-C2F1D89E2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8BCA1-7DC6-476C-6666-55F031D0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E8D-358C-4591-9AF5-44E570E829A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4A87-DD21-7120-367A-BB164EB6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E3AC7-B11C-895A-7DA1-3524DB0B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0042-D1D5-42F4-8C8B-0A31B55B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2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9D69-C5CF-F732-BE8F-5451D2C0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B32CA-1DC6-69F1-E62A-233150AC6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13FCF-27C2-B5BB-02E9-310D95B90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6892D-86E1-F652-12F8-A245F566B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7EC3F-9B67-0986-B1C1-423AA4848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7CFC0-8E7E-2E7B-0D6C-67C81E54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E8D-358C-4591-9AF5-44E570E829A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66E0F-A7FB-379F-A56A-5E4ED156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A781C-7247-BE03-6BA0-85AB795F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0042-D1D5-42F4-8C8B-0A31B55B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5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1C0F-3533-5AEC-BD8C-9E95963F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E06B0-0CF9-FF5F-7C40-D08DC912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E8D-358C-4591-9AF5-44E570E829A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7924A-5048-9CC3-B5DD-0A221E85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1BA33-EBE6-3FD7-210A-27EBB798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0042-D1D5-42F4-8C8B-0A31B55B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7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4AB45-5D4C-5C0D-45CD-C575E68E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E8D-358C-4591-9AF5-44E570E829A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0C3F5-39D4-DC4D-FC7C-0187609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656D5-35F7-4E43-C0DD-B86EF690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0042-D1D5-42F4-8C8B-0A31B55B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30CB-CAD8-CBB3-640F-F21D3E32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B427-CFA1-2F99-5DCA-F54F77488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82EF3-0370-8233-A4C0-680D71A94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04FDA-97C4-2561-488F-BB982B02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E8D-358C-4591-9AF5-44E570E829A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E295C-0634-FE02-F44B-9A614C25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1BB89-550E-EBA4-A789-03E675E8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0042-D1D5-42F4-8C8B-0A31B55B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28A9-AF65-E7CC-C0D6-AD5ED868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B5446-2183-AF61-640F-F3FF3FDE0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E2F15-81DA-90F2-8E33-EBDAD034F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324E2-4E59-BBA4-B9C5-B0FFFB50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E8D-358C-4591-9AF5-44E570E829A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AF59E-7070-A6B4-C4D7-DAF006E0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1AE54-E95E-68A9-D835-E44A1C0B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0042-D1D5-42F4-8C8B-0A31B55B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0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08D44-E3C9-E207-5D80-86998F1D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E98DD-A960-CEC8-E3C9-D1F4FFB0A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0CC23-1603-0A5F-CB57-60C89BF64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E6DE8D-358C-4591-9AF5-44E570E829A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BDB0D-B2B3-939F-75F1-B017690B9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57EDE-2606-AA09-D03E-58E7ED0BE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C80042-D1D5-42F4-8C8B-0A31B55B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8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996351C-BF09-CE41-4604-BF7E87970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573"/>
            <a:ext cx="12192000" cy="6872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BEED75-123B-ACC7-3BB0-FB79DED0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609" y="3171825"/>
            <a:ext cx="6499391" cy="3325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78FDBD-A0E5-0ADA-4548-836A3C3C1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808" y="268132"/>
            <a:ext cx="6387436" cy="31535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6AE6A1-74C5-4374-2EAD-36B267C76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" y="348770"/>
            <a:ext cx="6275622" cy="3087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A4FD9D-AB69-BF0C-A328-FBF99539A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91" y="3656373"/>
            <a:ext cx="6275622" cy="3100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847BD1-D96A-60ED-FFA6-D146391F9E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3462" y="3920886"/>
            <a:ext cx="6968538" cy="17697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3A04F9-F5FA-B0C1-AFF4-F04F950E40E1}"/>
              </a:ext>
            </a:extLst>
          </p:cNvPr>
          <p:cNvCxnSpPr>
            <a:cxnSpLocks/>
          </p:cNvCxnSpPr>
          <p:nvPr/>
        </p:nvCxnSpPr>
        <p:spPr>
          <a:xfrm flipV="1">
            <a:off x="9072526" y="2292024"/>
            <a:ext cx="102159" cy="539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77425D-FAF8-8FB1-0C1F-B149CD172829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8480525" y="804640"/>
            <a:ext cx="568765" cy="150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6D58F13-1039-7CBC-F16C-79B48570E3B5}"/>
              </a:ext>
            </a:extLst>
          </p:cNvPr>
          <p:cNvCxnSpPr>
            <a:cxnSpLocks/>
          </p:cNvCxnSpPr>
          <p:nvPr/>
        </p:nvCxnSpPr>
        <p:spPr>
          <a:xfrm>
            <a:off x="7890788" y="1571664"/>
            <a:ext cx="535886" cy="241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28E0F6-5591-19FC-7BCD-F8182F1D3FBD}"/>
              </a:ext>
            </a:extLst>
          </p:cNvPr>
          <p:cNvCxnSpPr>
            <a:cxnSpLocks/>
          </p:cNvCxnSpPr>
          <p:nvPr/>
        </p:nvCxnSpPr>
        <p:spPr>
          <a:xfrm flipH="1">
            <a:off x="4860191" y="5486400"/>
            <a:ext cx="465181" cy="581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B6870B-C864-D682-F5B0-86B3835C5B16}"/>
              </a:ext>
            </a:extLst>
          </p:cNvPr>
          <p:cNvCxnSpPr>
            <a:cxnSpLocks/>
          </p:cNvCxnSpPr>
          <p:nvPr/>
        </p:nvCxnSpPr>
        <p:spPr>
          <a:xfrm>
            <a:off x="2700435" y="5544111"/>
            <a:ext cx="101356" cy="518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D02B33-FAD2-0176-F1CC-799CFBF31329}"/>
              </a:ext>
            </a:extLst>
          </p:cNvPr>
          <p:cNvSpPr txBox="1"/>
          <p:nvPr/>
        </p:nvSpPr>
        <p:spPr>
          <a:xfrm>
            <a:off x="8132782" y="2831605"/>
            <a:ext cx="23011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Main Wing: NACA 2412</a:t>
            </a:r>
          </a:p>
          <a:p>
            <a:r>
              <a:rPr lang="en-US" sz="1400" dirty="0"/>
              <a:t>Mount: 6.546 deg</a:t>
            </a:r>
          </a:p>
          <a:p>
            <a:r>
              <a:rPr lang="en-US" sz="1400" dirty="0"/>
              <a:t>Dihedral: 17.0 deg</a:t>
            </a:r>
          </a:p>
          <a:p>
            <a:r>
              <a:rPr lang="en-US" sz="1400" dirty="0"/>
              <a:t>Sweep: 0.0 deg</a:t>
            </a:r>
          </a:p>
          <a:p>
            <a:r>
              <a:rPr lang="en-US" sz="1400" dirty="0"/>
              <a:t>Twist: 0.0 deg</a:t>
            </a:r>
          </a:p>
          <a:p>
            <a:r>
              <a:rPr lang="en-US" sz="1400" dirty="0"/>
              <a:t>Xloc: 0 ft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0072D5-C7EB-3D63-9544-B77F9941CAF2}"/>
              </a:ext>
            </a:extLst>
          </p:cNvPr>
          <p:cNvSpPr txBox="1"/>
          <p:nvPr/>
        </p:nvSpPr>
        <p:spPr>
          <a:xfrm>
            <a:off x="5325372" y="4734508"/>
            <a:ext cx="15412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Ballast:</a:t>
            </a:r>
            <a:r>
              <a:rPr lang="en-US" sz="1400" dirty="0"/>
              <a:t> </a:t>
            </a:r>
          </a:p>
          <a:p>
            <a:r>
              <a:rPr lang="en-US" sz="1400" dirty="0"/>
              <a:t>Height: 0.0417</a:t>
            </a:r>
          </a:p>
          <a:p>
            <a:r>
              <a:rPr lang="en-US" sz="1400" dirty="0"/>
              <a:t>Out Rad: 0.05 ft</a:t>
            </a:r>
          </a:p>
          <a:p>
            <a:r>
              <a:rPr lang="en-US" sz="1400" dirty="0"/>
              <a:t>In Rad: 0.03125 ft</a:t>
            </a:r>
          </a:p>
          <a:p>
            <a:r>
              <a:rPr lang="en-US" sz="1400" dirty="0"/>
              <a:t>Xloc: 1.8117 ft</a:t>
            </a:r>
          </a:p>
          <a:p>
            <a:r>
              <a:rPr lang="en-US" sz="1400" dirty="0"/>
              <a:t>Yloc, Zloc: 0 ft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FC8F63-E51F-D6FC-6C45-3CF65CD4D808}"/>
              </a:ext>
            </a:extLst>
          </p:cNvPr>
          <p:cNvSpPr txBox="1"/>
          <p:nvPr/>
        </p:nvSpPr>
        <p:spPr>
          <a:xfrm>
            <a:off x="2085760" y="4734508"/>
            <a:ext cx="12342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Fuselage:</a:t>
            </a:r>
          </a:p>
          <a:p>
            <a:r>
              <a:rPr lang="en-US" sz="1600" dirty="0"/>
              <a:t>Length: 6ft</a:t>
            </a:r>
          </a:p>
          <a:p>
            <a:r>
              <a:rPr lang="en-US" sz="1600" dirty="0"/>
              <a:t>Xloc: -0.6 ft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EAFE8E-F1FD-ACC0-C798-EC4D767DF116}"/>
              </a:ext>
            </a:extLst>
          </p:cNvPr>
          <p:cNvSpPr txBox="1"/>
          <p:nvPr/>
        </p:nvSpPr>
        <p:spPr>
          <a:xfrm>
            <a:off x="9049290" y="112142"/>
            <a:ext cx="23011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 Stab. : NACA 0012</a:t>
            </a:r>
          </a:p>
          <a:p>
            <a:r>
              <a:rPr lang="en-US" sz="1400" dirty="0"/>
              <a:t>Mount: 0.0 deg</a:t>
            </a:r>
          </a:p>
          <a:p>
            <a:r>
              <a:rPr lang="en-US" sz="1400" dirty="0"/>
              <a:t>Dihedral: 0.0 deg</a:t>
            </a:r>
          </a:p>
          <a:p>
            <a:r>
              <a:rPr lang="en-US" sz="1400" dirty="0"/>
              <a:t>Sweep: 0.0 deg</a:t>
            </a:r>
          </a:p>
          <a:p>
            <a:r>
              <a:rPr lang="en-US" sz="1400" dirty="0"/>
              <a:t>Twist: 0.0 deg</a:t>
            </a:r>
          </a:p>
          <a:p>
            <a:r>
              <a:rPr lang="en-US" sz="1400" dirty="0"/>
              <a:t>Xloc: -3.6 ft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CE5801-D078-844D-D112-3AE1FBB9CE24}"/>
              </a:ext>
            </a:extLst>
          </p:cNvPr>
          <p:cNvSpPr txBox="1"/>
          <p:nvPr/>
        </p:nvSpPr>
        <p:spPr>
          <a:xfrm>
            <a:off x="6321413" y="906211"/>
            <a:ext cx="23011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H. Stab. : NACA 0012</a:t>
            </a:r>
          </a:p>
          <a:p>
            <a:r>
              <a:rPr lang="en-US" sz="1400" dirty="0"/>
              <a:t>Mount: 2.357 deg</a:t>
            </a:r>
          </a:p>
          <a:p>
            <a:r>
              <a:rPr lang="en-US" sz="1400" dirty="0"/>
              <a:t>Dihedral: 0.0 deg</a:t>
            </a:r>
          </a:p>
          <a:p>
            <a:r>
              <a:rPr lang="en-US" sz="1400" dirty="0"/>
              <a:t>Sweep: 0.0 deg</a:t>
            </a:r>
          </a:p>
          <a:p>
            <a:r>
              <a:rPr lang="en-US" sz="1400" dirty="0"/>
              <a:t>Twist: 0.0 deg</a:t>
            </a:r>
          </a:p>
          <a:p>
            <a:r>
              <a:rPr lang="en-US" sz="1400" dirty="0"/>
              <a:t>Xloc: -2.0734 ft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EBD35A-9524-EC42-7C1B-558DA5E8829B}"/>
              </a:ext>
            </a:extLst>
          </p:cNvPr>
          <p:cNvSpPr txBox="1"/>
          <p:nvPr/>
        </p:nvSpPr>
        <p:spPr>
          <a:xfrm>
            <a:off x="184858" y="1752060"/>
            <a:ext cx="23011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Main Wing: NACA 2412</a:t>
            </a:r>
          </a:p>
          <a:p>
            <a:r>
              <a:rPr lang="en-US" sz="1400" dirty="0"/>
              <a:t>Span: 12.5’</a:t>
            </a:r>
          </a:p>
          <a:p>
            <a:r>
              <a:rPr lang="en-US" sz="1400" dirty="0"/>
              <a:t>Root Chord: 0.75’</a:t>
            </a:r>
          </a:p>
          <a:p>
            <a:r>
              <a:rPr lang="en-US" sz="1400" dirty="0"/>
              <a:t>RA = 0.4</a:t>
            </a:r>
          </a:p>
          <a:p>
            <a:r>
              <a:rPr lang="en-US" sz="1400" dirty="0"/>
              <a:t>SW: 6.5625 sq. ft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C9425C-533F-F8CE-B377-1D381C7E9CB0}"/>
              </a:ext>
            </a:extLst>
          </p:cNvPr>
          <p:cNvSpPr txBox="1"/>
          <p:nvPr/>
        </p:nvSpPr>
        <p:spPr>
          <a:xfrm>
            <a:off x="3980272" y="2001881"/>
            <a:ext cx="2301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H. Stab: NACA 0012</a:t>
            </a:r>
          </a:p>
          <a:p>
            <a:r>
              <a:rPr lang="en-US" sz="1400" dirty="0"/>
              <a:t>Span: 2 ft</a:t>
            </a:r>
          </a:p>
          <a:p>
            <a:r>
              <a:rPr lang="en-US" sz="1400" dirty="0"/>
              <a:t>Root Chord: 0.75 ft</a:t>
            </a:r>
          </a:p>
          <a:p>
            <a:r>
              <a:rPr lang="en-US" sz="1400" dirty="0"/>
              <a:t>SW: 1.5 sq. ft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1D442B-0CB2-800A-E913-53A3143D5458}"/>
              </a:ext>
            </a:extLst>
          </p:cNvPr>
          <p:cNvSpPr txBox="1"/>
          <p:nvPr/>
        </p:nvSpPr>
        <p:spPr>
          <a:xfrm>
            <a:off x="191306" y="3827946"/>
            <a:ext cx="2301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V. Stab: NACA 0012</a:t>
            </a:r>
          </a:p>
          <a:p>
            <a:r>
              <a:rPr lang="en-US" sz="1400" dirty="0"/>
              <a:t>Span: 1 ft</a:t>
            </a:r>
          </a:p>
          <a:p>
            <a:r>
              <a:rPr lang="en-US" sz="1400" dirty="0"/>
              <a:t>Root Chord: 0.75 ft</a:t>
            </a:r>
          </a:p>
          <a:p>
            <a:r>
              <a:rPr lang="en-US" sz="1400" dirty="0"/>
              <a:t>SW: 0.75 sq. ft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C58B369-7FA3-7DA1-1165-68730B076CDE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3626915" y="2478934"/>
            <a:ext cx="35335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1252E47-335B-2378-39BF-3E6EE229F1C4}"/>
              </a:ext>
            </a:extLst>
          </p:cNvPr>
          <p:cNvCxnSpPr>
            <a:cxnSpLocks/>
          </p:cNvCxnSpPr>
          <p:nvPr/>
        </p:nvCxnSpPr>
        <p:spPr>
          <a:xfrm flipV="1">
            <a:off x="1779846" y="1714268"/>
            <a:ext cx="742286" cy="577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D42BD20-D0F6-142B-0E29-503804544794}"/>
              </a:ext>
            </a:extLst>
          </p:cNvPr>
          <p:cNvCxnSpPr>
            <a:cxnSpLocks/>
          </p:cNvCxnSpPr>
          <p:nvPr/>
        </p:nvCxnSpPr>
        <p:spPr>
          <a:xfrm>
            <a:off x="1166412" y="4734508"/>
            <a:ext cx="0" cy="610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703456-626C-BA16-6F80-09DC59189B2C}"/>
              </a:ext>
            </a:extLst>
          </p:cNvPr>
          <p:cNvCxnSpPr>
            <a:cxnSpLocks/>
          </p:cNvCxnSpPr>
          <p:nvPr/>
        </p:nvCxnSpPr>
        <p:spPr>
          <a:xfrm flipH="1">
            <a:off x="3223347" y="730293"/>
            <a:ext cx="1097589" cy="632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76CD03D-EE3D-D462-9C77-16166A3095FA}"/>
              </a:ext>
            </a:extLst>
          </p:cNvPr>
          <p:cNvSpPr txBox="1"/>
          <p:nvPr/>
        </p:nvSpPr>
        <p:spPr>
          <a:xfrm>
            <a:off x="4354173" y="253629"/>
            <a:ext cx="2301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CG:</a:t>
            </a:r>
          </a:p>
          <a:p>
            <a:r>
              <a:rPr lang="en-US" sz="1400" dirty="0"/>
              <a:t>Xloc: - 0.0231 ft</a:t>
            </a:r>
          </a:p>
          <a:p>
            <a:r>
              <a:rPr lang="en-US" sz="1400" dirty="0"/>
              <a:t>Yloc:   0.0 ft</a:t>
            </a:r>
          </a:p>
          <a:p>
            <a:r>
              <a:rPr lang="en-US" sz="1400" dirty="0"/>
              <a:t>Zloc: - 0.2287 ft</a:t>
            </a:r>
          </a:p>
        </p:txBody>
      </p:sp>
    </p:spTree>
    <p:extLst>
      <p:ext uri="{BB962C8B-B14F-4D97-AF65-F5344CB8AC3E}">
        <p14:creationId xmlns:p14="http://schemas.microsoft.com/office/powerpoint/2010/main" val="343346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196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Larsen</dc:creator>
  <cp:lastModifiedBy>Eric Larsen</cp:lastModifiedBy>
  <cp:revision>5</cp:revision>
  <dcterms:created xsi:type="dcterms:W3CDTF">2024-04-11T19:24:04Z</dcterms:created>
  <dcterms:modified xsi:type="dcterms:W3CDTF">2024-04-11T22:03:59Z</dcterms:modified>
</cp:coreProperties>
</file>