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5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F7A77-C4FA-43BB-ABA8-5E5F693EAA0E}" v="143" dt="2022-12-14T13:51:5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Puga de Almeida Santos" userId="c08fb447-47e8-4305-9718-07056dc66668" providerId="ADAL" clId="{DC9F7A77-C4FA-43BB-ABA8-5E5F693EAA0E}"/>
    <pc:docChg chg="undo custSel addSld delSld modSld sldOrd">
      <pc:chgData name="Vinicius Puga de Almeida Santos" userId="c08fb447-47e8-4305-9718-07056dc66668" providerId="ADAL" clId="{DC9F7A77-C4FA-43BB-ABA8-5E5F693EAA0E}" dt="2022-12-14T13:52:26.933" v="2856" actId="1076"/>
      <pc:docMkLst>
        <pc:docMk/>
      </pc:docMkLst>
      <pc:sldChg chg="delSp modSp">
        <pc:chgData name="Vinicius Puga de Almeida Santos" userId="c08fb447-47e8-4305-9718-07056dc66668" providerId="ADAL" clId="{DC9F7A77-C4FA-43BB-ABA8-5E5F693EAA0E}" dt="2022-12-13T02:37:48.151" v="2147" actId="14100"/>
        <pc:sldMkLst>
          <pc:docMk/>
          <pc:sldMk cId="961935734" sldId="256"/>
        </pc:sldMkLst>
        <pc:spChg chg="mod">
          <ac:chgData name="Vinicius Puga de Almeida Santos" userId="c08fb447-47e8-4305-9718-07056dc66668" providerId="ADAL" clId="{DC9F7A77-C4FA-43BB-ABA8-5E5F693EAA0E}" dt="2022-12-13T02:37:48.151" v="2147" actId="14100"/>
          <ac:spMkLst>
            <pc:docMk/>
            <pc:sldMk cId="961935734" sldId="256"/>
            <ac:spMk id="4" creationId="{D85845E3-85AE-4F8A-B486-24EB735E6F08}"/>
          </ac:spMkLst>
        </pc:spChg>
        <pc:spChg chg="mod">
          <ac:chgData name="Vinicius Puga de Almeida Santos" userId="c08fb447-47e8-4305-9718-07056dc66668" providerId="ADAL" clId="{DC9F7A77-C4FA-43BB-ABA8-5E5F693EAA0E}" dt="2022-12-13T02:37:32.030" v="2146" actId="1076"/>
          <ac:spMkLst>
            <pc:docMk/>
            <pc:sldMk cId="961935734" sldId="256"/>
            <ac:spMk id="21" creationId="{243D304B-5BDE-4C22-A4D8-454C3A49DEC8}"/>
          </ac:spMkLst>
        </pc:spChg>
        <pc:spChg chg="del">
          <ac:chgData name="Vinicius Puga de Almeida Santos" userId="c08fb447-47e8-4305-9718-07056dc66668" providerId="ADAL" clId="{DC9F7A77-C4FA-43BB-ABA8-5E5F693EAA0E}" dt="2022-12-13T02:37:21.872" v="2142" actId="478"/>
          <ac:spMkLst>
            <pc:docMk/>
            <pc:sldMk cId="961935734" sldId="256"/>
            <ac:spMk id="22" creationId="{D1901577-20B3-4586-87B8-9EE7A510C0E3}"/>
          </ac:spMkLst>
        </pc:spChg>
        <pc:grpChg chg="mod">
          <ac:chgData name="Vinicius Puga de Almeida Santos" userId="c08fb447-47e8-4305-9718-07056dc66668" providerId="ADAL" clId="{DC9F7A77-C4FA-43BB-ABA8-5E5F693EAA0E}" dt="2022-12-13T02:37:23.774" v="2143" actId="1076"/>
          <ac:grpSpMkLst>
            <pc:docMk/>
            <pc:sldMk cId="961935734" sldId="256"/>
            <ac:grpSpMk id="9" creationId="{574DD0EB-DBC8-4D2B-8136-7064EE90B7B9}"/>
          </ac:grpSpMkLst>
        </pc:grpChg>
      </pc:sldChg>
      <pc:sldChg chg="del">
        <pc:chgData name="Vinicius Puga de Almeida Santos" userId="c08fb447-47e8-4305-9718-07056dc66668" providerId="ADAL" clId="{DC9F7A77-C4FA-43BB-ABA8-5E5F693EAA0E}" dt="2022-12-13T11:38:42.439" v="2152" actId="2696"/>
        <pc:sldMkLst>
          <pc:docMk/>
          <pc:sldMk cId="601189916" sldId="257"/>
        </pc:sldMkLst>
      </pc:sldChg>
      <pc:sldChg chg="addSp delSp modSp">
        <pc:chgData name="Vinicius Puga de Almeida Santos" userId="c08fb447-47e8-4305-9718-07056dc66668" providerId="ADAL" clId="{DC9F7A77-C4FA-43BB-ABA8-5E5F693EAA0E}" dt="2022-12-13T02:25:55.628" v="2033" actId="207"/>
        <pc:sldMkLst>
          <pc:docMk/>
          <pc:sldMk cId="2803937126" sldId="263"/>
        </pc:sldMkLst>
        <pc:spChg chg="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2" creationId="{867FB960-CDF0-4DE2-B19F-B9E52BC96054}"/>
          </ac:spMkLst>
        </pc:spChg>
        <pc:spChg chg="mod">
          <ac:chgData name="Vinicius Puga de Almeida Santos" userId="c08fb447-47e8-4305-9718-07056dc66668" providerId="ADAL" clId="{DC9F7A77-C4FA-43BB-ABA8-5E5F693EAA0E}" dt="2022-12-13T01:00:05.081" v="0" actId="207"/>
          <ac:spMkLst>
            <pc:docMk/>
            <pc:sldMk cId="2803937126" sldId="263"/>
            <ac:spMk id="4" creationId="{D85845E3-85AE-4F8A-B486-24EB735E6F08}"/>
          </ac:spMkLst>
        </pc:spChg>
        <pc:spChg chg="add mod">
          <ac:chgData name="Vinicius Puga de Almeida Santos" userId="c08fb447-47e8-4305-9718-07056dc66668" providerId="ADAL" clId="{DC9F7A77-C4FA-43BB-ABA8-5E5F693EAA0E}" dt="2022-12-13T01:27:27.917" v="302" actId="164"/>
          <ac:spMkLst>
            <pc:docMk/>
            <pc:sldMk cId="2803937126" sldId="263"/>
            <ac:spMk id="13" creationId="{1BDAB9C1-893E-4320-BC4B-AE89D43CB337}"/>
          </ac:spMkLst>
        </pc:spChg>
        <pc:spChg chg="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09" creationId="{9AC2F9EE-50D2-46C0-9051-B62914149EC1}"/>
          </ac:spMkLst>
        </pc:spChg>
        <pc:spChg chg="add mod">
          <ac:chgData name="Vinicius Puga de Almeida Santos" userId="c08fb447-47e8-4305-9718-07056dc66668" providerId="ADAL" clId="{DC9F7A77-C4FA-43BB-ABA8-5E5F693EAA0E}" dt="2022-12-13T01:18:47.379" v="230" actId="1076"/>
          <ac:spMkLst>
            <pc:docMk/>
            <pc:sldMk cId="2803937126" sldId="263"/>
            <ac:spMk id="127" creationId="{87B587A5-5D5B-4C41-AE67-AD721CC528B7}"/>
          </ac:spMkLst>
        </pc:spChg>
        <pc:spChg chg="add mod">
          <ac:chgData name="Vinicius Puga de Almeida Santos" userId="c08fb447-47e8-4305-9718-07056dc66668" providerId="ADAL" clId="{DC9F7A77-C4FA-43BB-ABA8-5E5F693EAA0E}" dt="2022-12-13T01:13:21.104" v="98" actId="20577"/>
          <ac:spMkLst>
            <pc:docMk/>
            <pc:sldMk cId="2803937126" sldId="263"/>
            <ac:spMk id="129" creationId="{2AF6C4E4-6192-4DB5-8299-E670EC283239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31" creationId="{C1AF7D1C-C457-4110-9E5F-FB396120B891}"/>
          </ac:spMkLst>
        </pc:spChg>
        <pc:spChg chg="add mod">
          <ac:chgData name="Vinicius Puga de Almeida Santos" userId="c08fb447-47e8-4305-9718-07056dc66668" providerId="ADAL" clId="{DC9F7A77-C4FA-43BB-ABA8-5E5F693EAA0E}" dt="2022-12-13T01:19:11.100" v="239" actId="14100"/>
          <ac:spMkLst>
            <pc:docMk/>
            <pc:sldMk cId="2803937126" sldId="263"/>
            <ac:spMk id="132" creationId="{88E1FCD8-B96C-4EC8-BA38-6BF75B52EF31}"/>
          </ac:spMkLst>
        </pc:spChg>
        <pc:spChg chg="add mod">
          <ac:chgData name="Vinicius Puga de Almeida Santos" userId="c08fb447-47e8-4305-9718-07056dc66668" providerId="ADAL" clId="{DC9F7A77-C4FA-43BB-ABA8-5E5F693EAA0E}" dt="2022-12-13T01:19:08.243" v="238" actId="14100"/>
          <ac:spMkLst>
            <pc:docMk/>
            <pc:sldMk cId="2803937126" sldId="263"/>
            <ac:spMk id="133" creationId="{FE316C9D-EDA1-40C7-BC94-105B36E66AA0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34" creationId="{A0CA7C98-4155-4DD0-A658-9E8719A7672B}"/>
          </ac:spMkLst>
        </pc:spChg>
        <pc:spChg chg="add mod">
          <ac:chgData name="Vinicius Puga de Almeida Santos" userId="c08fb447-47e8-4305-9718-07056dc66668" providerId="ADAL" clId="{DC9F7A77-C4FA-43BB-ABA8-5E5F693EAA0E}" dt="2022-12-13T01:27:27.917" v="302" actId="164"/>
          <ac:spMkLst>
            <pc:docMk/>
            <pc:sldMk cId="2803937126" sldId="263"/>
            <ac:spMk id="135" creationId="{3E799ED0-3D5F-4340-A9E4-B2A285E3A0B0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36" creationId="{D5457830-0F53-4BF6-BF4E-FB78DC3B27AB}"/>
          </ac:spMkLst>
        </pc:spChg>
        <pc:spChg chg="add del mod">
          <ac:chgData name="Vinicius Puga de Almeida Santos" userId="c08fb447-47e8-4305-9718-07056dc66668" providerId="ADAL" clId="{DC9F7A77-C4FA-43BB-ABA8-5E5F693EAA0E}" dt="2022-12-13T01:27:00.838" v="301" actId="478"/>
          <ac:spMkLst>
            <pc:docMk/>
            <pc:sldMk cId="2803937126" sldId="263"/>
            <ac:spMk id="137" creationId="{206D0F46-44AD-44D0-9A97-0F0C28E4A0E4}"/>
          </ac:spMkLst>
        </pc:spChg>
        <pc:spChg chg="mod topLvl">
          <ac:chgData name="Vinicius Puga de Almeida Santos" userId="c08fb447-47e8-4305-9718-07056dc66668" providerId="ADAL" clId="{DC9F7A77-C4FA-43BB-ABA8-5E5F693EAA0E}" dt="2022-12-13T02:17:05.202" v="1654" actId="207"/>
          <ac:spMkLst>
            <pc:docMk/>
            <pc:sldMk cId="2803937126" sldId="263"/>
            <ac:spMk id="139" creationId="{5C8F5FC5-C346-48F2-A7B5-BB3CF7ED09BF}"/>
          </ac:spMkLst>
        </pc:spChg>
        <pc:spChg chg="del topLvl">
          <ac:chgData name="Vinicius Puga de Almeida Santos" userId="c08fb447-47e8-4305-9718-07056dc66668" providerId="ADAL" clId="{DC9F7A77-C4FA-43BB-ABA8-5E5F693EAA0E}" dt="2022-12-13T01:29:22.648" v="365" actId="478"/>
          <ac:spMkLst>
            <pc:docMk/>
            <pc:sldMk cId="2803937126" sldId="263"/>
            <ac:spMk id="140" creationId="{BC70B4D0-DBD6-42EF-B216-ED57A4CBF063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42" creationId="{389998CE-465A-47CF-9587-D66FBFA1D51C}"/>
          </ac:spMkLst>
        </pc:spChg>
        <pc:spChg chg="add mod">
          <ac:chgData name="Vinicius Puga de Almeida Santos" userId="c08fb447-47e8-4305-9718-07056dc66668" providerId="ADAL" clId="{DC9F7A77-C4FA-43BB-ABA8-5E5F693EAA0E}" dt="2022-12-13T02:17:07.563" v="1655" actId="207"/>
          <ac:spMkLst>
            <pc:docMk/>
            <pc:sldMk cId="2803937126" sldId="263"/>
            <ac:spMk id="143" creationId="{039BB9A0-45CF-4B44-B691-D2EAA032CBBF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44" creationId="{F4CEF9E8-D1CD-4844-BB5C-686DC2FE3ECA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45" creationId="{030A4A6E-D435-47A2-A815-B861600ED56E}"/>
          </ac:spMkLst>
        </pc:spChg>
        <pc:spChg chg="add mod">
          <ac:chgData name="Vinicius Puga de Almeida Santos" userId="c08fb447-47e8-4305-9718-07056dc66668" providerId="ADAL" clId="{DC9F7A77-C4FA-43BB-ABA8-5E5F693EAA0E}" dt="2022-12-13T02:17:09.394" v="1656" actId="207"/>
          <ac:spMkLst>
            <pc:docMk/>
            <pc:sldMk cId="2803937126" sldId="263"/>
            <ac:spMk id="146" creationId="{DBCBD5E4-452F-4B1A-90C8-578D2058131D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47" creationId="{BD0EC906-FA45-4635-A3F2-89DD4E057DC5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48" creationId="{350264AE-8902-4515-A769-90902F1C5772}"/>
          </ac:spMkLst>
        </pc:spChg>
        <pc:spChg chg="add mod">
          <ac:chgData name="Vinicius Puga de Almeida Santos" userId="c08fb447-47e8-4305-9718-07056dc66668" providerId="ADAL" clId="{DC9F7A77-C4FA-43BB-ABA8-5E5F693EAA0E}" dt="2022-12-13T02:17:11.178" v="1657" actId="207"/>
          <ac:spMkLst>
            <pc:docMk/>
            <pc:sldMk cId="2803937126" sldId="263"/>
            <ac:spMk id="149" creationId="{5692BE70-B6F8-401F-86EB-572F3BD2418D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50" creationId="{36D64789-0941-42A4-96A6-95AF1380BEC0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51" creationId="{297E3389-B0C2-482B-B647-B3376641DACD}"/>
          </ac:spMkLst>
        </pc:spChg>
        <pc:spChg chg="add mod">
          <ac:chgData name="Vinicius Puga de Almeida Santos" userId="c08fb447-47e8-4305-9718-07056dc66668" providerId="ADAL" clId="{DC9F7A77-C4FA-43BB-ABA8-5E5F693EAA0E}" dt="2022-12-13T02:17:13.154" v="1658" actId="207"/>
          <ac:spMkLst>
            <pc:docMk/>
            <pc:sldMk cId="2803937126" sldId="263"/>
            <ac:spMk id="152" creationId="{DE159D2C-AE52-4CDF-B4E7-6DADFC3C2995}"/>
          </ac:spMkLst>
        </pc:spChg>
        <pc:spChg chg="mod">
          <ac:chgData name="Vinicius Puga de Almeida Santos" userId="c08fb447-47e8-4305-9718-07056dc66668" providerId="ADAL" clId="{DC9F7A77-C4FA-43BB-ABA8-5E5F693EAA0E}" dt="2022-12-13T02:17:03.091" v="1653" actId="207"/>
          <ac:spMkLst>
            <pc:docMk/>
            <pc:sldMk cId="2803937126" sldId="263"/>
            <ac:spMk id="154" creationId="{20BF3A44-C872-4746-9F2D-70BEDDABBE30}"/>
          </ac:spMkLst>
        </pc:spChg>
        <pc:spChg chg="mod">
          <ac:chgData name="Vinicius Puga de Almeida Santos" userId="c08fb447-47e8-4305-9718-07056dc66668" providerId="ADAL" clId="{DC9F7A77-C4FA-43BB-ABA8-5E5F693EAA0E}" dt="2022-12-13T01:34:30.684" v="509" actId="14100"/>
          <ac:spMkLst>
            <pc:docMk/>
            <pc:sldMk cId="2803937126" sldId="263"/>
            <ac:spMk id="155" creationId="{22C6C72A-6B6A-4102-B2AC-DEC797E635F6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57" creationId="{39112A5D-BF55-413A-BBB7-580853E18EC2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58" creationId="{4AEB2B37-2C7D-4318-ABE3-9FDF189BF947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59" creationId="{629A149D-9985-4B31-890F-8C3D05E52FDE}"/>
          </ac:spMkLst>
        </pc:spChg>
        <pc:spChg chg="add del mod">
          <ac:chgData name="Vinicius Puga de Almeida Santos" userId="c08fb447-47e8-4305-9718-07056dc66668" providerId="ADAL" clId="{DC9F7A77-C4FA-43BB-ABA8-5E5F693EAA0E}" dt="2022-12-13T02:09:45.609" v="1341" actId="478"/>
          <ac:spMkLst>
            <pc:docMk/>
            <pc:sldMk cId="2803937126" sldId="263"/>
            <ac:spMk id="160" creationId="{4EA4EA42-5C2F-4E30-BC75-5D5261889492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61" creationId="{6D2A67E4-796B-47FC-BA96-A4C4ED3662BD}"/>
          </ac:spMkLst>
        </pc:spChg>
        <pc:spChg chg="add mod">
          <ac:chgData name="Vinicius Puga de Almeida Santos" userId="c08fb447-47e8-4305-9718-07056dc66668" providerId="ADAL" clId="{DC9F7A77-C4FA-43BB-ABA8-5E5F693EAA0E}" dt="2022-12-13T02:12:18.833" v="1531" actId="14100"/>
          <ac:spMkLst>
            <pc:docMk/>
            <pc:sldMk cId="2803937126" sldId="263"/>
            <ac:spMk id="162" creationId="{3ED91277-AEAD-4F33-82D5-E66DFDF7959F}"/>
          </ac:spMkLst>
        </pc:spChg>
        <pc:spChg chg="mod">
          <ac:chgData name="Vinicius Puga de Almeida Santos" userId="c08fb447-47e8-4305-9718-07056dc66668" providerId="ADAL" clId="{DC9F7A77-C4FA-43BB-ABA8-5E5F693EAA0E}" dt="2022-12-13T01:40:50.946" v="685" actId="20577"/>
          <ac:spMkLst>
            <pc:docMk/>
            <pc:sldMk cId="2803937126" sldId="263"/>
            <ac:spMk id="164" creationId="{41E5149D-1ADE-4AF6-8CAC-36A6A543ACE3}"/>
          </ac:spMkLst>
        </pc:spChg>
        <pc:spChg chg="add mod">
          <ac:chgData name="Vinicius Puga de Almeida Santos" userId="c08fb447-47e8-4305-9718-07056dc66668" providerId="ADAL" clId="{DC9F7A77-C4FA-43BB-ABA8-5E5F693EAA0E}" dt="2022-12-13T02:12:41.841" v="1539" actId="1076"/>
          <ac:spMkLst>
            <pc:docMk/>
            <pc:sldMk cId="2803937126" sldId="263"/>
            <ac:spMk id="167" creationId="{B36EDBB0-4CAE-4FEC-A5B3-740F283B75B2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68" creationId="{6ED27E21-553C-48DB-8213-577DE178BE7D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69" creationId="{141AFACE-AFC7-478B-AE14-87D5D9BAB815}"/>
          </ac:spMkLst>
        </pc:spChg>
        <pc:spChg chg="add mod">
          <ac:chgData name="Vinicius Puga de Almeida Santos" userId="c08fb447-47e8-4305-9718-07056dc66668" providerId="ADAL" clId="{DC9F7A77-C4FA-43BB-ABA8-5E5F693EAA0E}" dt="2022-12-13T02:12:27.792" v="1537" actId="14100"/>
          <ac:spMkLst>
            <pc:docMk/>
            <pc:sldMk cId="2803937126" sldId="263"/>
            <ac:spMk id="170" creationId="{E321C22C-DEA6-4384-9474-B34F6588683E}"/>
          </ac:spMkLst>
        </pc:spChg>
        <pc:spChg chg="add mod or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71" creationId="{28C3CB90-E8F9-401A-9A1A-2CE2C76E0C74}"/>
          </ac:spMkLst>
        </pc:spChg>
        <pc:spChg chg="add mod">
          <ac:chgData name="Vinicius Puga de Almeida Santos" userId="c08fb447-47e8-4305-9718-07056dc66668" providerId="ADAL" clId="{DC9F7A77-C4FA-43BB-ABA8-5E5F693EAA0E}" dt="2022-12-13T02:12:32.633" v="1538" actId="14100"/>
          <ac:spMkLst>
            <pc:docMk/>
            <pc:sldMk cId="2803937126" sldId="263"/>
            <ac:spMk id="172" creationId="{14DD39D2-893C-4884-9EB4-5486477A5563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73" creationId="{98F9F6BB-ACC6-4321-8E3D-29960ED837E0}"/>
          </ac:spMkLst>
        </pc:spChg>
        <pc:spChg chg="add mod">
          <ac:chgData name="Vinicius Puga de Almeida Santos" userId="c08fb447-47e8-4305-9718-07056dc66668" providerId="ADAL" clId="{DC9F7A77-C4FA-43BB-ABA8-5E5F693EAA0E}" dt="2022-12-13T02:12:51.169" v="1540" actId="1076"/>
          <ac:spMkLst>
            <pc:docMk/>
            <pc:sldMk cId="2803937126" sldId="263"/>
            <ac:spMk id="174" creationId="{F306CD2C-C0A3-4413-A1D0-B13B50167357}"/>
          </ac:spMkLst>
        </pc:spChg>
        <pc:spChg chg="add mod">
          <ac:chgData name="Vinicius Puga de Almeida Santos" userId="c08fb447-47e8-4305-9718-07056dc66668" providerId="ADAL" clId="{DC9F7A77-C4FA-43BB-ABA8-5E5F693EAA0E}" dt="2022-12-13T02:13:01.024" v="1541" actId="1076"/>
          <ac:spMkLst>
            <pc:docMk/>
            <pc:sldMk cId="2803937126" sldId="263"/>
            <ac:spMk id="175" creationId="{835F3DBE-9C28-4D32-B5FD-D15533C8A2F7}"/>
          </ac:spMkLst>
        </pc:spChg>
        <pc:spChg chg="mod">
          <ac:chgData name="Vinicius Puga de Almeida Santos" userId="c08fb447-47e8-4305-9718-07056dc66668" providerId="ADAL" clId="{DC9F7A77-C4FA-43BB-ABA8-5E5F693EAA0E}" dt="2022-12-13T02:06:44.016" v="1274" actId="20577"/>
          <ac:spMkLst>
            <pc:docMk/>
            <pc:sldMk cId="2803937126" sldId="263"/>
            <ac:spMk id="177" creationId="{FF5808E5-45EF-4279-902A-C5E44B9A38B5}"/>
          </ac:spMkLst>
        </pc:spChg>
        <pc:spChg chg="mod">
          <ac:chgData name="Vinicius Puga de Almeida Santos" userId="c08fb447-47e8-4305-9718-07056dc66668" providerId="ADAL" clId="{DC9F7A77-C4FA-43BB-ABA8-5E5F693EAA0E}" dt="2022-12-13T02:07:05.894" v="1280" actId="1076"/>
          <ac:spMkLst>
            <pc:docMk/>
            <pc:sldMk cId="2803937126" sldId="263"/>
            <ac:spMk id="178" creationId="{3654D519-78B7-4241-8F02-94FE7A937BA0}"/>
          </ac:spMkLst>
        </pc:spChg>
        <pc:spChg chg="add mod">
          <ac:chgData name="Vinicius Puga de Almeida Santos" userId="c08fb447-47e8-4305-9718-07056dc66668" providerId="ADAL" clId="{DC9F7A77-C4FA-43BB-ABA8-5E5F693EAA0E}" dt="2022-12-13T02:12:09.050" v="1530" actId="1036"/>
          <ac:spMkLst>
            <pc:docMk/>
            <pc:sldMk cId="2803937126" sldId="263"/>
            <ac:spMk id="180" creationId="{28CCE968-F3AA-4A6D-A029-A59A462CDAA2}"/>
          </ac:spMkLst>
        </pc:spChg>
        <pc:spChg chg="mod">
          <ac:chgData name="Vinicius Puga de Almeida Santos" userId="c08fb447-47e8-4305-9718-07056dc66668" providerId="ADAL" clId="{DC9F7A77-C4FA-43BB-ABA8-5E5F693EAA0E}" dt="2022-12-13T02:16:59.002" v="1652" actId="207"/>
          <ac:spMkLst>
            <pc:docMk/>
            <pc:sldMk cId="2803937126" sldId="263"/>
            <ac:spMk id="182" creationId="{798EF2F7-E537-497D-BE7D-F82593217168}"/>
          </ac:spMkLst>
        </pc:spChg>
        <pc:spChg chg="add mod">
          <ac:chgData name="Vinicius Puga de Almeida Santos" userId="c08fb447-47e8-4305-9718-07056dc66668" providerId="ADAL" clId="{DC9F7A77-C4FA-43BB-ABA8-5E5F693EAA0E}" dt="2022-12-13T02:17:20.359" v="1659" actId="207"/>
          <ac:spMkLst>
            <pc:docMk/>
            <pc:sldMk cId="2803937126" sldId="263"/>
            <ac:spMk id="185" creationId="{CDA2EAC4-DFBB-4346-A93A-EEA0445AEC00}"/>
          </ac:spMkLst>
        </pc:spChg>
        <pc:spChg chg="add mod">
          <ac:chgData name="Vinicius Puga de Almeida Santos" userId="c08fb447-47e8-4305-9718-07056dc66668" providerId="ADAL" clId="{DC9F7A77-C4FA-43BB-ABA8-5E5F693EAA0E}" dt="2022-12-13T02:13:06.124" v="1542" actId="113"/>
          <ac:spMkLst>
            <pc:docMk/>
            <pc:sldMk cId="2803937126" sldId="263"/>
            <ac:spMk id="186" creationId="{1D375F9A-8415-43B0-8329-CC4A5B4BF8A2}"/>
          </ac:spMkLst>
        </pc:spChg>
        <pc:spChg chg="add mod">
          <ac:chgData name="Vinicius Puga de Almeida Santos" userId="c08fb447-47e8-4305-9718-07056dc66668" providerId="ADAL" clId="{DC9F7A77-C4FA-43BB-ABA8-5E5F693EAA0E}" dt="2022-12-13T02:14:08.041" v="1613" actId="14100"/>
          <ac:spMkLst>
            <pc:docMk/>
            <pc:sldMk cId="2803937126" sldId="263"/>
            <ac:spMk id="187" creationId="{5BAEB050-E068-42F5-84A5-1C6FAE383CB1}"/>
          </ac:spMkLst>
        </pc:spChg>
        <pc:spChg chg="mod">
          <ac:chgData name="Vinicius Puga de Almeida Santos" userId="c08fb447-47e8-4305-9718-07056dc66668" providerId="ADAL" clId="{DC9F7A77-C4FA-43BB-ABA8-5E5F693EAA0E}" dt="2022-12-13T02:13:50.394" v="1589" actId="20577"/>
          <ac:spMkLst>
            <pc:docMk/>
            <pc:sldMk cId="2803937126" sldId="263"/>
            <ac:spMk id="189" creationId="{27F29BEC-EB3B-4FDF-9F0D-EC472DEC6A55}"/>
          </ac:spMkLst>
        </pc:spChg>
        <pc:spChg chg="add mod">
          <ac:chgData name="Vinicius Puga de Almeida Santos" userId="c08fb447-47e8-4305-9718-07056dc66668" providerId="ADAL" clId="{DC9F7A77-C4FA-43BB-ABA8-5E5F693EAA0E}" dt="2022-12-13T02:25:04.140" v="2026" actId="14100"/>
          <ac:spMkLst>
            <pc:docMk/>
            <pc:sldMk cId="2803937126" sldId="263"/>
            <ac:spMk id="192" creationId="{F5E0FB11-B154-4C0D-9C00-BED94053C1A2}"/>
          </ac:spMkLst>
        </pc:spChg>
        <pc:spChg chg="add mod">
          <ac:chgData name="Vinicius Puga de Almeida Santos" userId="c08fb447-47e8-4305-9718-07056dc66668" providerId="ADAL" clId="{DC9F7A77-C4FA-43BB-ABA8-5E5F693EAA0E}" dt="2022-12-13T02:25:52.461" v="2032" actId="207"/>
          <ac:spMkLst>
            <pc:docMk/>
            <pc:sldMk cId="2803937126" sldId="263"/>
            <ac:spMk id="193" creationId="{70A40EA3-47C5-4451-85FA-0E6192C3FC1D}"/>
          </ac:spMkLst>
        </pc:spChg>
        <pc:spChg chg="add mod">
          <ac:chgData name="Vinicius Puga de Almeida Santos" userId="c08fb447-47e8-4305-9718-07056dc66668" providerId="ADAL" clId="{DC9F7A77-C4FA-43BB-ABA8-5E5F693EAA0E}" dt="2022-12-13T02:25:55.628" v="2033" actId="207"/>
          <ac:spMkLst>
            <pc:docMk/>
            <pc:sldMk cId="2803937126" sldId="263"/>
            <ac:spMk id="194" creationId="{8C999144-866E-4BBE-AF14-F2EE7A37A52D}"/>
          </ac:spMkLst>
        </pc:spChg>
        <pc:grpChg chg="add mod">
          <ac:chgData name="Vinicius Puga de Almeida Santos" userId="c08fb447-47e8-4305-9718-07056dc66668" providerId="ADAL" clId="{DC9F7A77-C4FA-43BB-ABA8-5E5F693EAA0E}" dt="2022-12-13T02:14:12.575" v="1631" actId="1038"/>
          <ac:grpSpMkLst>
            <pc:docMk/>
            <pc:sldMk cId="2803937126" sldId="263"/>
            <ac:grpSpMk id="10" creationId="{A329E921-0194-428D-BBAE-220B86EF7446}"/>
          </ac:grpSpMkLst>
        </pc:grpChg>
        <pc:grpChg chg="add 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17" creationId="{C7C9F6E4-EB93-40E2-BDB9-6A3D646012B3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69" creationId="{AD5E2170-601A-47A3-AC18-C95749CC04E4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75" creationId="{0AECA2FB-0EF2-459D-8A01-BD8EE1461549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80" creationId="{9C744B1F-36E2-44EE-9581-C147C6A633E8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85" creationId="{9DDC392F-BCF6-4927-90F4-3F76EEA98BA4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90" creationId="{B5F37DEE-C3D9-4B70-9776-FDDB208586F3}"/>
          </ac:grpSpMkLst>
        </pc:grpChg>
        <pc:grpChg chg="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95" creationId="{006002C6-7ECC-4D34-BD40-08FDE2B9E49E}"/>
          </ac:grpSpMkLst>
        </pc:grpChg>
        <pc:grpChg chg="add del mod">
          <ac:chgData name="Vinicius Puga de Almeida Santos" userId="c08fb447-47e8-4305-9718-07056dc66668" providerId="ADAL" clId="{DC9F7A77-C4FA-43BB-ABA8-5E5F693EAA0E}" dt="2022-12-13T01:29:22.648" v="365" actId="478"/>
          <ac:grpSpMkLst>
            <pc:docMk/>
            <pc:sldMk cId="2803937126" sldId="263"/>
            <ac:grpSpMk id="138" creationId="{AC6B7CBC-FB6E-478A-9636-698CD4B39D42}"/>
          </ac:grpSpMkLst>
        </pc:grpChg>
        <pc:grpChg chg="add 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153" creationId="{D87927F2-8F9C-495E-8104-EA85EA266C65}"/>
          </ac:grpSpMkLst>
        </pc:grpChg>
        <pc:grpChg chg="add 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163" creationId="{6CAD33E2-B6D1-4A2F-96C3-2BB23D5846EA}"/>
          </ac:grpSpMkLst>
        </pc:grpChg>
        <pc:grpChg chg="add 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176" creationId="{FC06A946-7CD2-4640-8CFA-97D61CE1629E}"/>
          </ac:grpSpMkLst>
        </pc:grpChg>
        <pc:grpChg chg="add mod">
          <ac:chgData name="Vinicius Puga de Almeida Santos" userId="c08fb447-47e8-4305-9718-07056dc66668" providerId="ADAL" clId="{DC9F7A77-C4FA-43BB-ABA8-5E5F693EAA0E}" dt="2022-12-13T02:12:09.050" v="1530" actId="1036"/>
          <ac:grpSpMkLst>
            <pc:docMk/>
            <pc:sldMk cId="2803937126" sldId="263"/>
            <ac:grpSpMk id="181" creationId="{FF5CCD44-E342-48D9-B8C2-9F256DE046BD}"/>
          </ac:grpSpMkLst>
        </pc:grpChg>
        <pc:grpChg chg="add mod">
          <ac:chgData name="Vinicius Puga de Almeida Santos" userId="c08fb447-47e8-4305-9718-07056dc66668" providerId="ADAL" clId="{DC9F7A77-C4FA-43BB-ABA8-5E5F693EAA0E}" dt="2022-12-13T02:14:15.401" v="1651" actId="1037"/>
          <ac:grpSpMkLst>
            <pc:docMk/>
            <pc:sldMk cId="2803937126" sldId="263"/>
            <ac:grpSpMk id="188" creationId="{FB1FD8B1-1635-4FC5-8D1F-071934EEFD75}"/>
          </ac:grpSpMkLst>
        </pc:grpChg>
        <pc:picChg chg="add mod">
          <ac:chgData name="Vinicius Puga de Almeida Santos" userId="c08fb447-47e8-4305-9718-07056dc66668" providerId="ADAL" clId="{DC9F7A77-C4FA-43BB-ABA8-5E5F693EAA0E}" dt="2022-12-13T01:19:05.074" v="237" actId="14100"/>
          <ac:picMkLst>
            <pc:docMk/>
            <pc:sldMk cId="2803937126" sldId="263"/>
            <ac:picMk id="9" creationId="{A39520AA-89E1-490A-AF98-0AFDAD4C0EBF}"/>
          </ac:picMkLst>
        </pc:picChg>
        <pc:picChg chg="add mod">
          <ac:chgData name="Vinicius Puga de Almeida Santos" userId="c08fb447-47e8-4305-9718-07056dc66668" providerId="ADAL" clId="{DC9F7A77-C4FA-43BB-ABA8-5E5F693EAA0E}" dt="2022-12-13T02:12:09.050" v="1530" actId="1036"/>
          <ac:picMkLst>
            <pc:docMk/>
            <pc:sldMk cId="2803937126" sldId="263"/>
            <ac:picMk id="19" creationId="{43D507BB-8F5E-4765-8CA0-ACE141DACDCE}"/>
          </ac:picMkLst>
        </pc:picChg>
        <pc:picChg chg="del">
          <ac:chgData name="Vinicius Puga de Almeida Santos" userId="c08fb447-47e8-4305-9718-07056dc66668" providerId="ADAL" clId="{DC9F7A77-C4FA-43BB-ABA8-5E5F693EAA0E}" dt="2022-12-13T01:29:20.969" v="364" actId="478"/>
          <ac:picMkLst>
            <pc:docMk/>
            <pc:sldMk cId="2803937126" sldId="263"/>
            <ac:picMk id="141" creationId="{7DC55C67-64AC-49E7-809E-A6587B1B1C6E}"/>
          </ac:picMkLst>
        </pc:picChg>
        <pc:picChg chg="mod">
          <ac:chgData name="Vinicius Puga de Almeida Santos" userId="c08fb447-47e8-4305-9718-07056dc66668" providerId="ADAL" clId="{DC9F7A77-C4FA-43BB-ABA8-5E5F693EAA0E}" dt="2022-12-13T01:34:26.892" v="508" actId="1076"/>
          <ac:picMkLst>
            <pc:docMk/>
            <pc:sldMk cId="2803937126" sldId="263"/>
            <ac:picMk id="156" creationId="{7DBFD1AE-72A8-4588-89B6-1F27538C1E01}"/>
          </ac:picMkLst>
        </pc:picChg>
      </pc:sldChg>
      <pc:sldChg chg="addSp delSp modSp add del">
        <pc:chgData name="Vinicius Puga de Almeida Santos" userId="c08fb447-47e8-4305-9718-07056dc66668" providerId="ADAL" clId="{DC9F7A77-C4FA-43BB-ABA8-5E5F693EAA0E}" dt="2022-12-13T02:01:43.530" v="1218" actId="2696"/>
        <pc:sldMkLst>
          <pc:docMk/>
          <pc:sldMk cId="2583434687" sldId="264"/>
        </pc:sldMkLst>
        <pc:spChg chg="mod">
          <ac:chgData name="Vinicius Puga de Almeida Santos" userId="c08fb447-47e8-4305-9718-07056dc66668" providerId="ADAL" clId="{DC9F7A77-C4FA-43BB-ABA8-5E5F693EAA0E}" dt="2022-12-13T02:00:11.940" v="1197" actId="1076"/>
          <ac:spMkLst>
            <pc:docMk/>
            <pc:sldMk cId="2583434687" sldId="264"/>
            <ac:spMk id="149" creationId="{5692BE70-B6F8-401F-86EB-572F3BD2418D}"/>
          </ac:spMkLst>
        </pc:spChg>
        <pc:spChg chg="mod">
          <ac:chgData name="Vinicius Puga de Almeida Santos" userId="c08fb447-47e8-4305-9718-07056dc66668" providerId="ADAL" clId="{DC9F7A77-C4FA-43BB-ABA8-5E5F693EAA0E}" dt="2022-12-13T02:00:13.668" v="1198" actId="1076"/>
          <ac:spMkLst>
            <pc:docMk/>
            <pc:sldMk cId="2583434687" sldId="264"/>
            <ac:spMk id="152" creationId="{DE159D2C-AE52-4CDF-B4E7-6DADFC3C2995}"/>
          </ac:spMkLst>
        </pc:spChg>
        <pc:spChg chg="del">
          <ac:chgData name="Vinicius Puga de Almeida Santos" userId="c08fb447-47e8-4305-9718-07056dc66668" providerId="ADAL" clId="{DC9F7A77-C4FA-43BB-ABA8-5E5F693EAA0E}" dt="2022-12-13T02:00:07.973" v="1196" actId="478"/>
          <ac:spMkLst>
            <pc:docMk/>
            <pc:sldMk cId="2583434687" sldId="264"/>
            <ac:spMk id="160" creationId="{4EA4EA42-5C2F-4E30-BC75-5D5261889492}"/>
          </ac:spMkLst>
        </pc:spChg>
        <pc:spChg chg="mod">
          <ac:chgData name="Vinicius Puga de Almeida Santos" userId="c08fb447-47e8-4305-9718-07056dc66668" providerId="ADAL" clId="{DC9F7A77-C4FA-43BB-ABA8-5E5F693EAA0E}" dt="2022-12-13T02:00:57.772" v="1215" actId="14100"/>
          <ac:spMkLst>
            <pc:docMk/>
            <pc:sldMk cId="2583434687" sldId="264"/>
            <ac:spMk id="168" creationId="{6ED27E21-553C-48DB-8213-577DE178BE7D}"/>
          </ac:spMkLst>
        </pc:spChg>
        <pc:spChg chg="mod">
          <ac:chgData name="Vinicius Puga de Almeida Santos" userId="c08fb447-47e8-4305-9718-07056dc66668" providerId="ADAL" clId="{DC9F7A77-C4FA-43BB-ABA8-5E5F693EAA0E}" dt="2022-12-13T02:00:31.196" v="1201" actId="1076"/>
          <ac:spMkLst>
            <pc:docMk/>
            <pc:sldMk cId="2583434687" sldId="264"/>
            <ac:spMk id="171" creationId="{28C3CB90-E8F9-401A-9A1A-2CE2C76E0C74}"/>
          </ac:spMkLst>
        </pc:spChg>
        <pc:spChg chg="mod">
          <ac:chgData name="Vinicius Puga de Almeida Santos" userId="c08fb447-47e8-4305-9718-07056dc66668" providerId="ADAL" clId="{DC9F7A77-C4FA-43BB-ABA8-5E5F693EAA0E}" dt="2022-12-13T02:00:28.155" v="1200" actId="1076"/>
          <ac:spMkLst>
            <pc:docMk/>
            <pc:sldMk cId="2583434687" sldId="264"/>
            <ac:spMk id="172" creationId="{14DD39D2-893C-4884-9EB4-5486477A5563}"/>
          </ac:spMkLst>
        </pc:spChg>
        <pc:spChg chg="mod">
          <ac:chgData name="Vinicius Puga de Almeida Santos" userId="c08fb447-47e8-4305-9718-07056dc66668" providerId="ADAL" clId="{DC9F7A77-C4FA-43BB-ABA8-5E5F693EAA0E}" dt="2022-12-13T02:01:03.661" v="1217" actId="14100"/>
          <ac:spMkLst>
            <pc:docMk/>
            <pc:sldMk cId="2583434687" sldId="264"/>
            <ac:spMk id="173" creationId="{98F9F6BB-ACC6-4321-8E3D-29960ED837E0}"/>
          </ac:spMkLst>
        </pc:spChg>
        <pc:spChg chg="mod">
          <ac:chgData name="Vinicius Puga de Almeida Santos" userId="c08fb447-47e8-4305-9718-07056dc66668" providerId="ADAL" clId="{DC9F7A77-C4FA-43BB-ABA8-5E5F693EAA0E}" dt="2022-12-13T02:00:46.502" v="1211" actId="20577"/>
          <ac:spMkLst>
            <pc:docMk/>
            <pc:sldMk cId="2583434687" sldId="264"/>
            <ac:spMk id="177" creationId="{9DE88592-196D-49D2-981D-80E7D97A5EDA}"/>
          </ac:spMkLst>
        </pc:spChg>
        <pc:grpChg chg="add mod">
          <ac:chgData name="Vinicius Puga de Almeida Santos" userId="c08fb447-47e8-4305-9718-07056dc66668" providerId="ADAL" clId="{DC9F7A77-C4FA-43BB-ABA8-5E5F693EAA0E}" dt="2022-12-13T02:00:52.732" v="1213" actId="1076"/>
          <ac:grpSpMkLst>
            <pc:docMk/>
            <pc:sldMk cId="2583434687" sldId="264"/>
            <ac:grpSpMk id="176" creationId="{47CC7B98-9DA0-43C1-B65B-0EBD9ADEE573}"/>
          </ac:grpSpMkLst>
        </pc:grpChg>
      </pc:sldChg>
      <pc:sldChg chg="addSp delSp modSp add del">
        <pc:chgData name="Vinicius Puga de Almeida Santos" userId="c08fb447-47e8-4305-9718-07056dc66668" providerId="ADAL" clId="{DC9F7A77-C4FA-43BB-ABA8-5E5F693EAA0E}" dt="2022-12-13T02:35:06.983" v="2134" actId="2696"/>
        <pc:sldMkLst>
          <pc:docMk/>
          <pc:sldMk cId="3407428611" sldId="264"/>
        </pc:sldMkLst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2" creationId="{867FB960-CDF0-4DE2-B19F-B9E52BC96054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6" creationId="{A56F2387-7243-4A1E-B789-3ED3A0C37A9B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06" creationId="{B0DE5DAC-CBF7-45EA-8FA7-EA14C7B228C5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07" creationId="{3ACEE074-D4AA-4C0A-B291-085986B8FCE2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08" creationId="{BDD79654-FD3A-4C5B-8951-967AF143C919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09" creationId="{9AC2F9EE-50D2-46C0-9051-B62914149EC1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10" creationId="{4AF47521-0CFF-45EE-98EE-98155091A0C6}"/>
          </ac:spMkLst>
        </pc:spChg>
        <pc:spChg chg="mod">
          <ac:chgData name="Vinicius Puga de Almeida Santos" userId="c08fb447-47e8-4305-9718-07056dc66668" providerId="ADAL" clId="{DC9F7A77-C4FA-43BB-ABA8-5E5F693EAA0E}" dt="2022-12-13T02:02:31.233" v="1242" actId="20577"/>
          <ac:spMkLst>
            <pc:docMk/>
            <pc:sldMk cId="3407428611" sldId="264"/>
            <ac:spMk id="131" creationId="{C1AF7D1C-C457-4110-9E5F-FB396120B891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34" creationId="{A0CA7C98-4155-4DD0-A658-9E8719A7672B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39" creationId="{5C8F5FC5-C346-48F2-A7B5-BB3CF7ED09BF}"/>
          </ac:spMkLst>
        </pc:spChg>
        <pc:spChg chg="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2" creationId="{389998CE-465A-47CF-9587-D66FBFA1D51C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3" creationId="{039BB9A0-45CF-4B44-B691-D2EAA032CBBF}"/>
          </ac:spMkLst>
        </pc:spChg>
        <pc:spChg chg="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4" creationId="{F4CEF9E8-D1CD-4844-BB5C-686DC2FE3ECA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5" creationId="{030A4A6E-D435-47A2-A815-B861600ED56E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6" creationId="{DBCBD5E4-452F-4B1A-90C8-578D2058131D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7" creationId="{BD0EC906-FA45-4635-A3F2-89DD4E057DC5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8" creationId="{350264AE-8902-4515-A769-90902F1C5772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49" creationId="{5692BE70-B6F8-401F-86EB-572F3BD2418D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50" creationId="{36D64789-0941-42A4-96A6-95AF1380BEC0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51" creationId="{297E3389-B0C2-482B-B647-B3376641DACD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52" creationId="{DE159D2C-AE52-4CDF-B4E7-6DADFC3C2995}"/>
          </ac:spMkLst>
        </pc:spChg>
        <pc:spChg chg="add del">
          <ac:chgData name="Vinicius Puga de Almeida Santos" userId="c08fb447-47e8-4305-9718-07056dc66668" providerId="ADAL" clId="{DC9F7A77-C4FA-43BB-ABA8-5E5F693EAA0E}" dt="2022-12-13T02:02:10.062" v="1221" actId="478"/>
          <ac:spMkLst>
            <pc:docMk/>
            <pc:sldMk cId="3407428611" sldId="264"/>
            <ac:spMk id="158" creationId="{4AEB2B37-2C7D-4318-ABE3-9FDF189BF947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59" creationId="{629A149D-9985-4B31-890F-8C3D05E52FDE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0" creationId="{4EA4EA42-5C2F-4E30-BC75-5D5261889492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1" creationId="{6D2A67E4-796B-47FC-BA96-A4C4ED3662BD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2" creationId="{3ED91277-AEAD-4F33-82D5-E66DFDF7959F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7" creationId="{B36EDBB0-4CAE-4FEC-A5B3-740F283B75B2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8" creationId="{6ED27E21-553C-48DB-8213-577DE178BE7D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69" creationId="{141AFACE-AFC7-478B-AE14-87D5D9BAB815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0" creationId="{E321C22C-DEA6-4384-9474-B34F6588683E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1" creationId="{28C3CB90-E8F9-401A-9A1A-2CE2C76E0C74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2" creationId="{14DD39D2-893C-4884-9EB4-5486477A5563}"/>
          </ac:spMkLst>
        </pc:spChg>
        <pc:spChg chg="add 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3" creationId="{98F9F6BB-ACC6-4321-8E3D-29960ED837E0}"/>
          </ac:spMkLst>
        </pc:spChg>
        <pc:spChg chg="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4" creationId="{F306CD2C-C0A3-4413-A1D0-B13B50167357}"/>
          </ac:spMkLst>
        </pc:spChg>
        <pc:spChg chg="del">
          <ac:chgData name="Vinicius Puga de Almeida Santos" userId="c08fb447-47e8-4305-9718-07056dc66668" providerId="ADAL" clId="{DC9F7A77-C4FA-43BB-ABA8-5E5F693EAA0E}" dt="2022-12-13T02:02:17.904" v="1222" actId="478"/>
          <ac:spMkLst>
            <pc:docMk/>
            <pc:sldMk cId="3407428611" sldId="264"/>
            <ac:spMk id="175" creationId="{835F3DBE-9C28-4D32-B5FD-D15533C8A2F7}"/>
          </ac:spMkLst>
        </pc:spChg>
        <pc:grpChg chg="del">
          <ac:chgData name="Vinicius Puga de Almeida Santos" userId="c08fb447-47e8-4305-9718-07056dc66668" providerId="ADAL" clId="{DC9F7A77-C4FA-43BB-ABA8-5E5F693EAA0E}" dt="2022-12-13T02:02:17.904" v="1222" actId="478"/>
          <ac:grpSpMkLst>
            <pc:docMk/>
            <pc:sldMk cId="3407428611" sldId="264"/>
            <ac:grpSpMk id="17" creationId="{C7C9F6E4-EB93-40E2-BDB9-6A3D646012B3}"/>
          </ac:grpSpMkLst>
        </pc:grpChg>
        <pc:grpChg chg="add del">
          <ac:chgData name="Vinicius Puga de Almeida Santos" userId="c08fb447-47e8-4305-9718-07056dc66668" providerId="ADAL" clId="{DC9F7A77-C4FA-43BB-ABA8-5E5F693EAA0E}" dt="2022-12-13T02:02:17.904" v="1222" actId="478"/>
          <ac:grpSpMkLst>
            <pc:docMk/>
            <pc:sldMk cId="3407428611" sldId="264"/>
            <ac:grpSpMk id="153" creationId="{D87927F2-8F9C-495E-8104-EA85EA266C65}"/>
          </ac:grpSpMkLst>
        </pc:grpChg>
        <pc:grpChg chg="add del">
          <ac:chgData name="Vinicius Puga de Almeida Santos" userId="c08fb447-47e8-4305-9718-07056dc66668" providerId="ADAL" clId="{DC9F7A77-C4FA-43BB-ABA8-5E5F693EAA0E}" dt="2022-12-13T02:02:17.904" v="1222" actId="478"/>
          <ac:grpSpMkLst>
            <pc:docMk/>
            <pc:sldMk cId="3407428611" sldId="264"/>
            <ac:grpSpMk id="163" creationId="{6CAD33E2-B6D1-4A2F-96C3-2BB23D5846EA}"/>
          </ac:grpSpMkLst>
        </pc:grpChg>
        <pc:picChg chg="add del">
          <ac:chgData name="Vinicius Puga de Almeida Santos" userId="c08fb447-47e8-4305-9718-07056dc66668" providerId="ADAL" clId="{DC9F7A77-C4FA-43BB-ABA8-5E5F693EAA0E}" dt="2022-12-13T02:02:10.062" v="1221" actId="478"/>
          <ac:picMkLst>
            <pc:docMk/>
            <pc:sldMk cId="3407428611" sldId="264"/>
            <ac:picMk id="111" creationId="{A9AF8FAB-06F9-4174-9FE6-69E9400CE15E}"/>
          </ac:picMkLst>
        </pc:picChg>
      </pc:sldChg>
      <pc:sldChg chg="add del">
        <pc:chgData name="Vinicius Puga de Almeida Santos" userId="c08fb447-47e8-4305-9718-07056dc66668" providerId="ADAL" clId="{DC9F7A77-C4FA-43BB-ABA8-5E5F693EAA0E}" dt="2022-12-13T02:18:13.550" v="1661"/>
        <pc:sldMkLst>
          <pc:docMk/>
          <pc:sldMk cId="986473416" sldId="265"/>
        </pc:sldMkLst>
      </pc:sldChg>
      <pc:sldChg chg="addSp delSp modSp add del">
        <pc:chgData name="Vinicius Puga de Almeida Santos" userId="c08fb447-47e8-4305-9718-07056dc66668" providerId="ADAL" clId="{DC9F7A77-C4FA-43BB-ABA8-5E5F693EAA0E}" dt="2022-12-13T02:25:33.041" v="2030" actId="2696"/>
        <pc:sldMkLst>
          <pc:docMk/>
          <pc:sldMk cId="2185871917" sldId="265"/>
        </pc:sldMkLst>
        <pc:spChg chg="add del mod">
          <ac:chgData name="Vinicius Puga de Almeida Santos" userId="c08fb447-47e8-4305-9718-07056dc66668" providerId="ADAL" clId="{DC9F7A77-C4FA-43BB-ABA8-5E5F693EAA0E}" dt="2022-12-13T02:25:26.607" v="2028"/>
          <ac:spMkLst>
            <pc:docMk/>
            <pc:sldMk cId="2185871917" sldId="265"/>
            <ac:spMk id="7" creationId="{DD6EA200-C650-4C6A-A681-308A306AE06F}"/>
          </ac:spMkLst>
        </pc:spChg>
      </pc:sldChg>
      <pc:sldChg chg="add del">
        <pc:chgData name="Vinicius Puga de Almeida Santos" userId="c08fb447-47e8-4305-9718-07056dc66668" providerId="ADAL" clId="{DC9F7A77-C4FA-43BB-ABA8-5E5F693EAA0E}" dt="2022-12-13T02:18:13.550" v="1661"/>
        <pc:sldMkLst>
          <pc:docMk/>
          <pc:sldMk cId="1801158829" sldId="266"/>
        </pc:sldMkLst>
      </pc:sldChg>
      <pc:sldChg chg="addSp modSp add">
        <pc:chgData name="Vinicius Puga de Almeida Santos" userId="c08fb447-47e8-4305-9718-07056dc66668" providerId="ADAL" clId="{DC9F7A77-C4FA-43BB-ABA8-5E5F693EAA0E}" dt="2022-12-13T02:25:44.044" v="2031" actId="207"/>
        <pc:sldMkLst>
          <pc:docMk/>
          <pc:sldMk cId="3647534895" sldId="266"/>
        </pc:sldMkLst>
        <pc:spChg chg="mod">
          <ac:chgData name="Vinicius Puga de Almeida Santos" userId="c08fb447-47e8-4305-9718-07056dc66668" providerId="ADAL" clId="{DC9F7A77-C4FA-43BB-ABA8-5E5F693EAA0E}" dt="2022-12-13T02:25:44.044" v="2031" actId="207"/>
          <ac:spMkLst>
            <pc:docMk/>
            <pc:sldMk cId="3647534895" sldId="266"/>
            <ac:spMk id="193" creationId="{70A40EA3-47C5-4451-85FA-0E6192C3FC1D}"/>
          </ac:spMkLst>
        </pc:spChg>
        <pc:spChg chg="add">
          <ac:chgData name="Vinicius Puga de Almeida Santos" userId="c08fb447-47e8-4305-9718-07056dc66668" providerId="ADAL" clId="{DC9F7A77-C4FA-43BB-ABA8-5E5F693EAA0E}" dt="2022-12-13T02:25:29.153" v="2029"/>
          <ac:spMkLst>
            <pc:docMk/>
            <pc:sldMk cId="3647534895" sldId="266"/>
            <ac:spMk id="195" creationId="{1F99130D-9539-4565-A598-6DF53A309297}"/>
          </ac:spMkLst>
        </pc:spChg>
      </pc:sldChg>
      <pc:sldChg chg="addSp delSp modSp add ord">
        <pc:chgData name="Vinicius Puga de Almeida Santos" userId="c08fb447-47e8-4305-9718-07056dc66668" providerId="ADAL" clId="{DC9F7A77-C4FA-43BB-ABA8-5E5F693EAA0E}" dt="2022-12-13T02:36:13.065" v="2138" actId="20577"/>
        <pc:sldMkLst>
          <pc:docMk/>
          <pc:sldMk cId="2350835922" sldId="267"/>
        </pc:sldMkLst>
        <pc:spChg chg="mod topLvl">
          <ac:chgData name="Vinicius Puga de Almeida Santos" userId="c08fb447-47e8-4305-9718-07056dc66668" providerId="ADAL" clId="{DC9F7A77-C4FA-43BB-ABA8-5E5F693EAA0E}" dt="2022-12-13T02:28:18.525" v="2054" actId="165"/>
          <ac:spMkLst>
            <pc:docMk/>
            <pc:sldMk cId="2350835922" sldId="267"/>
            <ac:spMk id="4" creationId="{D85845E3-85AE-4F8A-B486-24EB735E6F08}"/>
          </ac:spMkLst>
        </pc:spChg>
        <pc:spChg chg="mod topLvl">
          <ac:chgData name="Vinicius Puga de Almeida Santos" userId="c08fb447-47e8-4305-9718-07056dc66668" providerId="ADAL" clId="{DC9F7A77-C4FA-43BB-ABA8-5E5F693EAA0E}" dt="2022-12-13T02:28:18.525" v="2054" actId="165"/>
          <ac:spMkLst>
            <pc:docMk/>
            <pc:sldMk cId="2350835922" sldId="267"/>
            <ac:spMk id="21" creationId="{243D304B-5BDE-4C22-A4D8-454C3A49DEC8}"/>
          </ac:spMkLst>
        </pc:spChg>
        <pc:spChg chg="mod">
          <ac:chgData name="Vinicius Puga de Almeida Santos" userId="c08fb447-47e8-4305-9718-07056dc66668" providerId="ADAL" clId="{DC9F7A77-C4FA-43BB-ABA8-5E5F693EAA0E}" dt="2022-12-13T02:31:41.078" v="2074" actId="207"/>
          <ac:spMkLst>
            <pc:docMk/>
            <pc:sldMk cId="2350835922" sldId="267"/>
            <ac:spMk id="26" creationId="{DD4E04C8-1BF7-44B1-8FC6-31F78EFB075C}"/>
          </ac:spMkLst>
        </pc:spChg>
        <pc:spChg chg="mod">
          <ac:chgData name="Vinicius Puga de Almeida Santos" userId="c08fb447-47e8-4305-9718-07056dc66668" providerId="ADAL" clId="{DC9F7A77-C4FA-43BB-ABA8-5E5F693EAA0E}" dt="2022-12-13T02:31:46.741" v="2076" actId="207"/>
          <ac:spMkLst>
            <pc:docMk/>
            <pc:sldMk cId="2350835922" sldId="267"/>
            <ac:spMk id="34" creationId="{01297632-E03D-42DE-B2AF-BD4B96362CB4}"/>
          </ac:spMkLst>
        </pc:spChg>
        <pc:spChg chg="mod">
          <ac:chgData name="Vinicius Puga de Almeida Santos" userId="c08fb447-47e8-4305-9718-07056dc66668" providerId="ADAL" clId="{DC9F7A77-C4FA-43BB-ABA8-5E5F693EAA0E}" dt="2022-12-13T02:31:50.837" v="2078" actId="207"/>
          <ac:spMkLst>
            <pc:docMk/>
            <pc:sldMk cId="2350835922" sldId="267"/>
            <ac:spMk id="40" creationId="{A773C57B-DFB3-482D-8810-95944588B53C}"/>
          </ac:spMkLst>
        </pc:spChg>
        <pc:spChg chg="mod">
          <ac:chgData name="Vinicius Puga de Almeida Santos" userId="c08fb447-47e8-4305-9718-07056dc66668" providerId="ADAL" clId="{DC9F7A77-C4FA-43BB-ABA8-5E5F693EAA0E}" dt="2022-12-13T02:31:54.429" v="2080" actId="207"/>
          <ac:spMkLst>
            <pc:docMk/>
            <pc:sldMk cId="2350835922" sldId="267"/>
            <ac:spMk id="46" creationId="{7AFA03DC-B847-4E85-9144-3042E6D63B4E}"/>
          </ac:spMkLst>
        </pc:spChg>
        <pc:spChg chg="mod">
          <ac:chgData name="Vinicius Puga de Almeida Santos" userId="c08fb447-47e8-4305-9718-07056dc66668" providerId="ADAL" clId="{DC9F7A77-C4FA-43BB-ABA8-5E5F693EAA0E}" dt="2022-12-13T02:31:58.261" v="2082" actId="207"/>
          <ac:spMkLst>
            <pc:docMk/>
            <pc:sldMk cId="2350835922" sldId="267"/>
            <ac:spMk id="52" creationId="{02D85D3A-BBE0-4F47-93E8-50416B64DDAB}"/>
          </ac:spMkLst>
        </pc:spChg>
        <pc:spChg chg="mod">
          <ac:chgData name="Vinicius Puga de Almeida Santos" userId="c08fb447-47e8-4305-9718-07056dc66668" providerId="ADAL" clId="{DC9F7A77-C4FA-43BB-ABA8-5E5F693EAA0E}" dt="2022-12-13T02:32:01.573" v="2084" actId="207"/>
          <ac:spMkLst>
            <pc:docMk/>
            <pc:sldMk cId="2350835922" sldId="267"/>
            <ac:spMk id="58" creationId="{30BF9BA1-B358-4A2A-B7E7-F66B407761C6}"/>
          </ac:spMkLst>
        </pc:spChg>
        <pc:spChg chg="mod">
          <ac:chgData name="Vinicius Puga de Almeida Santos" userId="c08fb447-47e8-4305-9718-07056dc66668" providerId="ADAL" clId="{DC9F7A77-C4FA-43BB-ABA8-5E5F693EAA0E}" dt="2022-12-13T02:32:09.634" v="2086" actId="207"/>
          <ac:spMkLst>
            <pc:docMk/>
            <pc:sldMk cId="2350835922" sldId="267"/>
            <ac:spMk id="64" creationId="{0E05D9A6-68E9-41DC-8B7D-EF74DFFA17A1}"/>
          </ac:spMkLst>
        </pc:spChg>
        <pc:spChg chg="add mod">
          <ac:chgData name="Vinicius Puga de Almeida Santos" userId="c08fb447-47e8-4305-9718-07056dc66668" providerId="ADAL" clId="{DC9F7A77-C4FA-43BB-ABA8-5E5F693EAA0E}" dt="2022-12-13T02:28:57.893" v="2061" actId="1076"/>
          <ac:spMkLst>
            <pc:docMk/>
            <pc:sldMk cId="2350835922" sldId="267"/>
            <ac:spMk id="127" creationId="{4BA89C63-ADD1-4EEA-A8EC-6C2AD57D8F6D}"/>
          </ac:spMkLst>
        </pc:spChg>
        <pc:spChg chg="add del mod">
          <ac:chgData name="Vinicius Puga de Almeida Santos" userId="c08fb447-47e8-4305-9718-07056dc66668" providerId="ADAL" clId="{DC9F7A77-C4FA-43BB-ABA8-5E5F693EAA0E}" dt="2022-12-13T02:27:52.302" v="2053"/>
          <ac:spMkLst>
            <pc:docMk/>
            <pc:sldMk cId="2350835922" sldId="267"/>
            <ac:spMk id="129" creationId="{21F52223-3ADE-4465-AE31-758134CD5E31}"/>
          </ac:spMkLst>
        </pc:spChg>
        <pc:spChg chg="add del mod">
          <ac:chgData name="Vinicius Puga de Almeida Santos" userId="c08fb447-47e8-4305-9718-07056dc66668" providerId="ADAL" clId="{DC9F7A77-C4FA-43BB-ABA8-5E5F693EAA0E}" dt="2022-12-13T02:27:48.029" v="2048"/>
          <ac:spMkLst>
            <pc:docMk/>
            <pc:sldMk cId="2350835922" sldId="267"/>
            <ac:spMk id="131" creationId="{C836C82E-A93F-47E1-9A5A-EE40C11BE98D}"/>
          </ac:spMkLst>
        </pc:spChg>
        <pc:spChg chg="add del mod">
          <ac:chgData name="Vinicius Puga de Almeida Santos" userId="c08fb447-47e8-4305-9718-07056dc66668" providerId="ADAL" clId="{DC9F7A77-C4FA-43BB-ABA8-5E5F693EAA0E}" dt="2022-12-13T02:28:36.790" v="2058"/>
          <ac:spMkLst>
            <pc:docMk/>
            <pc:sldMk cId="2350835922" sldId="267"/>
            <ac:spMk id="132" creationId="{ADA34210-3C06-4D38-AD8E-97BAC3D27D99}"/>
          </ac:spMkLst>
        </pc:spChg>
        <pc:spChg chg="add mod">
          <ac:chgData name="Vinicius Puga de Almeida Santos" userId="c08fb447-47e8-4305-9718-07056dc66668" providerId="ADAL" clId="{DC9F7A77-C4FA-43BB-ABA8-5E5F693EAA0E}" dt="2022-12-13T02:29:04.717" v="2063" actId="1076"/>
          <ac:spMkLst>
            <pc:docMk/>
            <pc:sldMk cId="2350835922" sldId="267"/>
            <ac:spMk id="133" creationId="{33294B09-8F3B-4C67-8BC3-362422C53881}"/>
          </ac:spMkLst>
        </pc:spChg>
        <pc:spChg chg="add mod">
          <ac:chgData name="Vinicius Puga de Almeida Santos" userId="c08fb447-47e8-4305-9718-07056dc66668" providerId="ADAL" clId="{DC9F7A77-C4FA-43BB-ABA8-5E5F693EAA0E}" dt="2022-12-13T02:33:34.351" v="2127" actId="20577"/>
          <ac:spMkLst>
            <pc:docMk/>
            <pc:sldMk cId="2350835922" sldId="267"/>
            <ac:spMk id="134" creationId="{6882EBE5-E1F4-4B42-B2C6-F4FABA9F99CE}"/>
          </ac:spMkLst>
        </pc:spChg>
        <pc:spChg chg="add mod">
          <ac:chgData name="Vinicius Puga de Almeida Santos" userId="c08fb447-47e8-4305-9718-07056dc66668" providerId="ADAL" clId="{DC9F7A77-C4FA-43BB-ABA8-5E5F693EAA0E}" dt="2022-12-13T02:29:27.741" v="2067" actId="1076"/>
          <ac:spMkLst>
            <pc:docMk/>
            <pc:sldMk cId="2350835922" sldId="267"/>
            <ac:spMk id="135" creationId="{A3E01F95-40F2-47A6-B5F4-A493B90045AA}"/>
          </ac:spMkLst>
        </pc:spChg>
        <pc:spChg chg="add mod">
          <ac:chgData name="Vinicius Puga de Almeida Santos" userId="c08fb447-47e8-4305-9718-07056dc66668" providerId="ADAL" clId="{DC9F7A77-C4FA-43BB-ABA8-5E5F693EAA0E}" dt="2022-12-13T02:35:53.145" v="2136" actId="20577"/>
          <ac:spMkLst>
            <pc:docMk/>
            <pc:sldMk cId="2350835922" sldId="267"/>
            <ac:spMk id="136" creationId="{37842223-31F4-4F72-9A6F-142AEE496894}"/>
          </ac:spMkLst>
        </pc:spChg>
        <pc:spChg chg="add mod">
          <ac:chgData name="Vinicius Puga de Almeida Santos" userId="c08fb447-47e8-4305-9718-07056dc66668" providerId="ADAL" clId="{DC9F7A77-C4FA-43BB-ABA8-5E5F693EAA0E}" dt="2022-12-13T02:30:13.442" v="2072" actId="20577"/>
          <ac:spMkLst>
            <pc:docMk/>
            <pc:sldMk cId="2350835922" sldId="267"/>
            <ac:spMk id="137" creationId="{E550FB77-D521-4398-9F48-83584B8FB522}"/>
          </ac:spMkLst>
        </pc:spChg>
        <pc:spChg chg="add mod">
          <ac:chgData name="Vinicius Puga de Almeida Santos" userId="c08fb447-47e8-4305-9718-07056dc66668" providerId="ADAL" clId="{DC9F7A77-C4FA-43BB-ABA8-5E5F693EAA0E}" dt="2022-12-13T02:34:09.654" v="2129" actId="1076"/>
          <ac:spMkLst>
            <pc:docMk/>
            <pc:sldMk cId="2350835922" sldId="267"/>
            <ac:spMk id="138" creationId="{11E3304D-A82F-4EAF-8C33-E03D9CBE70C4}"/>
          </ac:spMkLst>
        </pc:spChg>
        <pc:spChg chg="add mod">
          <ac:chgData name="Vinicius Puga de Almeida Santos" userId="c08fb447-47e8-4305-9718-07056dc66668" providerId="ADAL" clId="{DC9F7A77-C4FA-43BB-ABA8-5E5F693EAA0E}" dt="2022-12-13T02:34:09.654" v="2129" actId="1076"/>
          <ac:spMkLst>
            <pc:docMk/>
            <pc:sldMk cId="2350835922" sldId="267"/>
            <ac:spMk id="139" creationId="{3C7B9BD3-C98F-4695-95EC-CA3BFE04225D}"/>
          </ac:spMkLst>
        </pc:spChg>
        <pc:spChg chg="add mod">
          <ac:chgData name="Vinicius Puga de Almeida Santos" userId="c08fb447-47e8-4305-9718-07056dc66668" providerId="ADAL" clId="{DC9F7A77-C4FA-43BB-ABA8-5E5F693EAA0E}" dt="2022-12-13T02:34:09.654" v="2129" actId="1076"/>
          <ac:spMkLst>
            <pc:docMk/>
            <pc:sldMk cId="2350835922" sldId="267"/>
            <ac:spMk id="140" creationId="{2633E696-B8DE-4CF5-9A4F-FD1F44A6D87E}"/>
          </ac:spMkLst>
        </pc:spChg>
        <pc:spChg chg="add mod">
          <ac:chgData name="Vinicius Puga de Almeida Santos" userId="c08fb447-47e8-4305-9718-07056dc66668" providerId="ADAL" clId="{DC9F7A77-C4FA-43BB-ABA8-5E5F693EAA0E}" dt="2022-12-13T02:34:16.096" v="2132" actId="20577"/>
          <ac:spMkLst>
            <pc:docMk/>
            <pc:sldMk cId="2350835922" sldId="267"/>
            <ac:spMk id="141" creationId="{A235AA49-8BA6-4AEA-93DF-8C5D1832C187}"/>
          </ac:spMkLst>
        </pc:spChg>
        <pc:spChg chg="add mod">
          <ac:chgData name="Vinicius Puga de Almeida Santos" userId="c08fb447-47e8-4305-9718-07056dc66668" providerId="ADAL" clId="{DC9F7A77-C4FA-43BB-ABA8-5E5F693EAA0E}" dt="2022-12-13T02:36:13.065" v="2138" actId="20577"/>
          <ac:spMkLst>
            <pc:docMk/>
            <pc:sldMk cId="2350835922" sldId="267"/>
            <ac:spMk id="142" creationId="{6386008B-AED3-4B78-AAC4-E33B5B9D0544}"/>
          </ac:spMkLst>
        </pc:spChg>
        <pc:spChg chg="add mod">
          <ac:chgData name="Vinicius Puga de Almeida Santos" userId="c08fb447-47e8-4305-9718-07056dc66668" providerId="ADAL" clId="{DC9F7A77-C4FA-43BB-ABA8-5E5F693EAA0E}" dt="2022-12-13T02:34:09.654" v="2129" actId="1076"/>
          <ac:spMkLst>
            <pc:docMk/>
            <pc:sldMk cId="2350835922" sldId="267"/>
            <ac:spMk id="143" creationId="{E88ACC6B-6AD1-42FD-9DDF-67899BE6611A}"/>
          </ac:spMkLst>
        </pc:spChg>
        <pc:grpChg chg="del">
          <ac:chgData name="Vinicius Puga de Almeida Santos" userId="c08fb447-47e8-4305-9718-07056dc66668" providerId="ADAL" clId="{DC9F7A77-C4FA-43BB-ABA8-5E5F693EAA0E}" dt="2022-12-13T02:28:18.525" v="2054" actId="165"/>
          <ac:grpSpMkLst>
            <pc:docMk/>
            <pc:sldMk cId="2350835922" sldId="267"/>
            <ac:grpSpMk id="3" creationId="{0F5A38DB-6005-458D-A318-9B47E96F0FB6}"/>
          </ac:grpSpMkLst>
        </pc:grpChg>
      </pc:sldChg>
      <pc:sldChg chg="addSp delSp modSp add del ord">
        <pc:chgData name="Vinicius Puga de Almeida Santos" userId="c08fb447-47e8-4305-9718-07056dc66668" providerId="ADAL" clId="{DC9F7A77-C4FA-43BB-ABA8-5E5F693EAA0E}" dt="2022-12-14T13:43:28.997" v="2642" actId="2696"/>
        <pc:sldMkLst>
          <pc:docMk/>
          <pc:sldMk cId="932507161" sldId="268"/>
        </pc:sldMkLst>
        <pc:spChg chg="add mod">
          <ac:chgData name="Vinicius Puga de Almeida Santos" userId="c08fb447-47e8-4305-9718-07056dc66668" providerId="ADAL" clId="{DC9F7A77-C4FA-43BB-ABA8-5E5F693EAA0E}" dt="2022-12-14T13:40:43.033" v="2623" actId="1076"/>
          <ac:spMkLst>
            <pc:docMk/>
            <pc:sldMk cId="932507161" sldId="268"/>
            <ac:spMk id="3" creationId="{E7C6555F-9EFD-4F49-9EDB-EA26D3C9741A}"/>
          </ac:spMkLst>
        </pc:spChg>
        <pc:spChg chg="del mod">
          <ac:chgData name="Vinicius Puga de Almeida Santos" userId="c08fb447-47e8-4305-9718-07056dc66668" providerId="ADAL" clId="{DC9F7A77-C4FA-43BB-ABA8-5E5F693EAA0E}" dt="2022-12-14T13:06:09.179" v="2170" actId="478"/>
          <ac:spMkLst>
            <pc:docMk/>
            <pc:sldMk cId="932507161" sldId="268"/>
            <ac:spMk id="4" creationId="{D85845E3-85AE-4F8A-B486-24EB735E6F08}"/>
          </ac:spMkLst>
        </pc:spChg>
        <pc:spChg chg="del">
          <ac:chgData name="Vinicius Puga de Almeida Santos" userId="c08fb447-47e8-4305-9718-07056dc66668" providerId="ADAL" clId="{DC9F7A77-C4FA-43BB-ABA8-5E5F693EAA0E}" dt="2022-12-13T02:38:07.241" v="2149" actId="478"/>
          <ac:spMkLst>
            <pc:docMk/>
            <pc:sldMk cId="932507161" sldId="268"/>
            <ac:spMk id="21" creationId="{243D304B-5BDE-4C22-A4D8-454C3A49DEC8}"/>
          </ac:spMkLst>
        </pc:spChg>
        <pc:spChg chg="add mod">
          <ac:chgData name="Vinicius Puga de Almeida Santos" userId="c08fb447-47e8-4305-9718-07056dc66668" providerId="ADAL" clId="{DC9F7A77-C4FA-43BB-ABA8-5E5F693EAA0E}" dt="2022-12-14T13:29:49.451" v="2369" actId="164"/>
          <ac:spMkLst>
            <pc:docMk/>
            <pc:sldMk cId="932507161" sldId="268"/>
            <ac:spMk id="22" creationId="{E12F5994-3FFD-4936-AE98-C21007F1BA24}"/>
          </ac:spMkLst>
        </pc:spChg>
        <pc:spChg chg="add mod">
          <ac:chgData name="Vinicius Puga de Almeida Santos" userId="c08fb447-47e8-4305-9718-07056dc66668" providerId="ADAL" clId="{DC9F7A77-C4FA-43BB-ABA8-5E5F693EAA0E}" dt="2022-12-14T13:29:49.451" v="2369" actId="164"/>
          <ac:spMkLst>
            <pc:docMk/>
            <pc:sldMk cId="932507161" sldId="268"/>
            <ac:spMk id="23" creationId="{0F1B5902-5D51-4990-9024-F320AAD6A56B}"/>
          </ac:spMkLst>
        </pc:spChg>
        <pc:spChg chg="del topLvl">
          <ac:chgData name="Vinicius Puga de Almeida Santos" userId="c08fb447-47e8-4305-9718-07056dc66668" providerId="ADAL" clId="{DC9F7A77-C4FA-43BB-ABA8-5E5F693EAA0E}" dt="2022-12-14T13:29:05.259" v="2358" actId="478"/>
          <ac:spMkLst>
            <pc:docMk/>
            <pc:sldMk cId="932507161" sldId="268"/>
            <ac:spMk id="26" creationId="{3F15A178-7C66-48C6-A437-1DA50F7167F5}"/>
          </ac:spMkLst>
        </pc:spChg>
        <pc:spChg chg="mod">
          <ac:chgData name="Vinicius Puga de Almeida Santos" userId="c08fb447-47e8-4305-9718-07056dc66668" providerId="ADAL" clId="{DC9F7A77-C4FA-43BB-ABA8-5E5F693EAA0E}" dt="2022-12-14T13:33:20.479" v="2486" actId="14100"/>
          <ac:spMkLst>
            <pc:docMk/>
            <pc:sldMk cId="932507161" sldId="268"/>
            <ac:spMk id="28" creationId="{93310BFF-E650-4FA6-92DF-A9B0BA8EF17E}"/>
          </ac:spMkLst>
        </pc:spChg>
        <pc:spChg chg="mod">
          <ac:chgData name="Vinicius Puga de Almeida Santos" userId="c08fb447-47e8-4305-9718-07056dc66668" providerId="ADAL" clId="{DC9F7A77-C4FA-43BB-ABA8-5E5F693EAA0E}" dt="2022-12-14T13:30:26.710" v="2397" actId="20577"/>
          <ac:spMkLst>
            <pc:docMk/>
            <pc:sldMk cId="932507161" sldId="268"/>
            <ac:spMk id="29" creationId="{F616D7A7-5FA8-4993-AEC0-6E6C61E3F9FC}"/>
          </ac:spMkLst>
        </pc:spChg>
        <pc:spChg chg="mod">
          <ac:chgData name="Vinicius Puga de Almeida Santos" userId="c08fb447-47e8-4305-9718-07056dc66668" providerId="ADAL" clId="{DC9F7A77-C4FA-43BB-ABA8-5E5F693EAA0E}" dt="2022-12-14T13:39:36.896" v="2557" actId="6549"/>
          <ac:spMkLst>
            <pc:docMk/>
            <pc:sldMk cId="932507161" sldId="268"/>
            <ac:spMk id="32" creationId="{9EAFEF25-8033-4A5D-8802-80C323807BA7}"/>
          </ac:spMkLst>
        </pc:spChg>
        <pc:spChg chg="mod">
          <ac:chgData name="Vinicius Puga de Almeida Santos" userId="c08fb447-47e8-4305-9718-07056dc66668" providerId="ADAL" clId="{DC9F7A77-C4FA-43BB-ABA8-5E5F693EAA0E}" dt="2022-12-14T13:39:01.855" v="2499" actId="20577"/>
          <ac:spMkLst>
            <pc:docMk/>
            <pc:sldMk cId="932507161" sldId="268"/>
            <ac:spMk id="33" creationId="{8344D0B0-2730-419E-B973-06110E7A4302}"/>
          </ac:spMkLst>
        </pc:spChg>
        <pc:grpChg chg="add mod">
          <ac:chgData name="Vinicius Puga de Almeida Santos" userId="c08fb447-47e8-4305-9718-07056dc66668" providerId="ADAL" clId="{DC9F7A77-C4FA-43BB-ABA8-5E5F693EAA0E}" dt="2022-12-14T13:40:09.263" v="2561" actId="1076"/>
          <ac:grpSpMkLst>
            <pc:docMk/>
            <pc:sldMk cId="932507161" sldId="268"/>
            <ac:grpSpMk id="2" creationId="{85970079-81D7-4A9E-B1D2-2262F396195A}"/>
          </ac:grpSpMkLst>
        </pc:grpChg>
        <pc:grpChg chg="del">
          <ac:chgData name="Vinicius Puga de Almeida Santos" userId="c08fb447-47e8-4305-9718-07056dc66668" providerId="ADAL" clId="{DC9F7A77-C4FA-43BB-ABA8-5E5F693EAA0E}" dt="2022-12-13T02:38:07.241" v="2149" actId="478"/>
          <ac:grpSpMkLst>
            <pc:docMk/>
            <pc:sldMk cId="932507161" sldId="268"/>
            <ac:grpSpMk id="8" creationId="{A631299F-D3B8-4349-95A1-0C5B3AD28743}"/>
          </ac:grpSpMkLst>
        </pc:grpChg>
        <pc:grpChg chg="del">
          <ac:chgData name="Vinicius Puga de Almeida Santos" userId="c08fb447-47e8-4305-9718-07056dc66668" providerId="ADAL" clId="{DC9F7A77-C4FA-43BB-ABA8-5E5F693EAA0E}" dt="2022-12-14T13:21:54.593" v="2171" actId="478"/>
          <ac:grpSpMkLst>
            <pc:docMk/>
            <pc:sldMk cId="932507161" sldId="268"/>
            <ac:grpSpMk id="9" creationId="{574DD0EB-DBC8-4D2B-8136-7064EE90B7B9}"/>
          </ac:grpSpMkLst>
        </pc:grpChg>
        <pc:grpChg chg="del">
          <ac:chgData name="Vinicius Puga de Almeida Santos" userId="c08fb447-47e8-4305-9718-07056dc66668" providerId="ADAL" clId="{DC9F7A77-C4FA-43BB-ABA8-5E5F693EAA0E}" dt="2022-12-13T02:38:07.241" v="2149" actId="478"/>
          <ac:grpSpMkLst>
            <pc:docMk/>
            <pc:sldMk cId="932507161" sldId="268"/>
            <ac:grpSpMk id="12" creationId="{07DC4428-C765-4DBE-B2E3-F2FB04294123}"/>
          </ac:grpSpMkLst>
        </pc:grpChg>
        <pc:grpChg chg="del">
          <ac:chgData name="Vinicius Puga de Almeida Santos" userId="c08fb447-47e8-4305-9718-07056dc66668" providerId="ADAL" clId="{DC9F7A77-C4FA-43BB-ABA8-5E5F693EAA0E}" dt="2022-12-13T02:38:07.241" v="2149" actId="478"/>
          <ac:grpSpMkLst>
            <pc:docMk/>
            <pc:sldMk cId="932507161" sldId="268"/>
            <ac:grpSpMk id="15" creationId="{B4354D76-02A8-469C-AAEE-F7C156979279}"/>
          </ac:grpSpMkLst>
        </pc:grpChg>
        <pc:grpChg chg="del">
          <ac:chgData name="Vinicius Puga de Almeida Santos" userId="c08fb447-47e8-4305-9718-07056dc66668" providerId="ADAL" clId="{DC9F7A77-C4FA-43BB-ABA8-5E5F693EAA0E}" dt="2022-12-13T02:38:07.241" v="2149" actId="478"/>
          <ac:grpSpMkLst>
            <pc:docMk/>
            <pc:sldMk cId="932507161" sldId="268"/>
            <ac:grpSpMk id="18" creationId="{38584548-21C8-411C-9A48-D2E571160A04}"/>
          </ac:grpSpMkLst>
        </pc:grpChg>
        <pc:grpChg chg="add del mod">
          <ac:chgData name="Vinicius Puga de Almeida Santos" userId="c08fb447-47e8-4305-9718-07056dc66668" providerId="ADAL" clId="{DC9F7A77-C4FA-43BB-ABA8-5E5F693EAA0E}" dt="2022-12-14T13:29:05.259" v="2358" actId="478"/>
          <ac:grpSpMkLst>
            <pc:docMk/>
            <pc:sldMk cId="932507161" sldId="268"/>
            <ac:grpSpMk id="24" creationId="{43CE995D-287A-4CBF-9C3E-FEC60DEFF4CB}"/>
          </ac:grpSpMkLst>
        </pc:grpChg>
        <pc:grpChg chg="add mod">
          <ac:chgData name="Vinicius Puga de Almeida Santos" userId="c08fb447-47e8-4305-9718-07056dc66668" providerId="ADAL" clId="{DC9F7A77-C4FA-43BB-ABA8-5E5F693EAA0E}" dt="2022-12-14T13:40:12.504" v="2562" actId="1076"/>
          <ac:grpSpMkLst>
            <pc:docMk/>
            <pc:sldMk cId="932507161" sldId="268"/>
            <ac:grpSpMk id="27" creationId="{0CBAC4AD-C00C-46AF-B65A-20D370CD8868}"/>
          </ac:grpSpMkLst>
        </pc:grpChg>
        <pc:grpChg chg="add mod">
          <ac:chgData name="Vinicius Puga de Almeida Santos" userId="c08fb447-47e8-4305-9718-07056dc66668" providerId="ADAL" clId="{DC9F7A77-C4FA-43BB-ABA8-5E5F693EAA0E}" dt="2022-12-14T13:40:07.384" v="2560" actId="1076"/>
          <ac:grpSpMkLst>
            <pc:docMk/>
            <pc:sldMk cId="932507161" sldId="268"/>
            <ac:grpSpMk id="31" creationId="{8DEDB575-516E-4097-A207-C5972302099B}"/>
          </ac:grpSpMkLst>
        </pc:grpChg>
        <pc:picChg chg="mod topLvl">
          <ac:chgData name="Vinicius Puga de Almeida Santos" userId="c08fb447-47e8-4305-9718-07056dc66668" providerId="ADAL" clId="{DC9F7A77-C4FA-43BB-ABA8-5E5F693EAA0E}" dt="2022-12-14T13:29:49.451" v="2369" actId="164"/>
          <ac:picMkLst>
            <pc:docMk/>
            <pc:sldMk cId="932507161" sldId="268"/>
            <ac:picMk id="25" creationId="{494E0EA2-BB46-44CE-BEB0-E1FB6BAC1E87}"/>
          </ac:picMkLst>
        </pc:picChg>
      </pc:sldChg>
      <pc:sldChg chg="addSp delSp modSp add del ord">
        <pc:chgData name="Vinicius Puga de Almeida Santos" userId="c08fb447-47e8-4305-9718-07056dc66668" providerId="ADAL" clId="{DC9F7A77-C4FA-43BB-ABA8-5E5F693EAA0E}" dt="2022-12-14T13:52:26.933" v="2856" actId="1076"/>
        <pc:sldMkLst>
          <pc:docMk/>
          <pc:sldMk cId="3770252011" sldId="269"/>
        </pc:sldMkLst>
        <pc:spChg chg="mod">
          <ac:chgData name="Vinicius Puga de Almeida Santos" userId="c08fb447-47e8-4305-9718-07056dc66668" providerId="ADAL" clId="{DC9F7A77-C4FA-43BB-ABA8-5E5F693EAA0E}" dt="2022-12-14T13:43:49.013" v="2683" actId="20577"/>
          <ac:spMkLst>
            <pc:docMk/>
            <pc:sldMk cId="3770252011" sldId="269"/>
            <ac:spMk id="3" creationId="{E7C6555F-9EFD-4F49-9EDB-EA26D3C9741A}"/>
          </ac:spMkLst>
        </pc:spChg>
        <pc:spChg chg="add mod">
          <ac:chgData name="Vinicius Puga de Almeida Santos" userId="c08fb447-47e8-4305-9718-07056dc66668" providerId="ADAL" clId="{DC9F7A77-C4FA-43BB-ABA8-5E5F693EAA0E}" dt="2022-12-14T13:51:51.723" v="2805" actId="164"/>
          <ac:spMkLst>
            <pc:docMk/>
            <pc:sldMk cId="3770252011" sldId="269"/>
            <ac:spMk id="26" creationId="{96DE9616-9EFD-4AFF-9455-4D55B0F3DFDB}"/>
          </ac:spMkLst>
        </pc:spChg>
        <pc:spChg chg="mod">
          <ac:chgData name="Vinicius Puga de Almeida Santos" userId="c08fb447-47e8-4305-9718-07056dc66668" providerId="ADAL" clId="{DC9F7A77-C4FA-43BB-ABA8-5E5F693EAA0E}" dt="2022-12-14T13:49:25.384" v="2728" actId="6549"/>
          <ac:spMkLst>
            <pc:docMk/>
            <pc:sldMk cId="3770252011" sldId="269"/>
            <ac:spMk id="32" creationId="{9EAFEF25-8033-4A5D-8802-80C323807BA7}"/>
          </ac:spMkLst>
        </pc:spChg>
        <pc:spChg chg="mod">
          <ac:chgData name="Vinicius Puga de Almeida Santos" userId="c08fb447-47e8-4305-9718-07056dc66668" providerId="ADAL" clId="{DC9F7A77-C4FA-43BB-ABA8-5E5F693EAA0E}" dt="2022-12-14T13:49:09.201" v="2725" actId="14100"/>
          <ac:spMkLst>
            <pc:docMk/>
            <pc:sldMk cId="3770252011" sldId="269"/>
            <ac:spMk id="33" creationId="{8344D0B0-2730-419E-B973-06110E7A4302}"/>
          </ac:spMkLst>
        </pc:spChg>
        <pc:spChg chg="add mod">
          <ac:chgData name="Vinicius Puga de Almeida Santos" userId="c08fb447-47e8-4305-9718-07056dc66668" providerId="ADAL" clId="{DC9F7A77-C4FA-43BB-ABA8-5E5F693EAA0E}" dt="2022-12-14T13:51:51.723" v="2805" actId="164"/>
          <ac:spMkLst>
            <pc:docMk/>
            <pc:sldMk cId="3770252011" sldId="269"/>
            <ac:spMk id="35" creationId="{53717E4B-E22F-40B7-8AD7-4428C6236690}"/>
          </ac:spMkLst>
        </pc:spChg>
        <pc:spChg chg="mod">
          <ac:chgData name="Vinicius Puga de Almeida Santos" userId="c08fb447-47e8-4305-9718-07056dc66668" providerId="ADAL" clId="{DC9F7A77-C4FA-43BB-ABA8-5E5F693EAA0E}" dt="2022-12-14T13:52:12.047" v="2817" actId="20577"/>
          <ac:spMkLst>
            <pc:docMk/>
            <pc:sldMk cId="3770252011" sldId="269"/>
            <ac:spMk id="39" creationId="{A99D1B93-DEAE-4360-9BCB-6EF04364DDCD}"/>
          </ac:spMkLst>
        </pc:spChg>
        <pc:grpChg chg="del mod">
          <ac:chgData name="Vinicius Puga de Almeida Santos" userId="c08fb447-47e8-4305-9718-07056dc66668" providerId="ADAL" clId="{DC9F7A77-C4FA-43BB-ABA8-5E5F693EAA0E}" dt="2022-12-14T13:52:23.773" v="2855" actId="478"/>
          <ac:grpSpMkLst>
            <pc:docMk/>
            <pc:sldMk cId="3770252011" sldId="269"/>
            <ac:grpSpMk id="2" creationId="{85970079-81D7-4A9E-B1D2-2262F396195A}"/>
          </ac:grpSpMkLst>
        </pc:grpChg>
        <pc:grpChg chg="add mod">
          <ac:chgData name="Vinicius Puga de Almeida Santos" userId="c08fb447-47e8-4305-9718-07056dc66668" providerId="ADAL" clId="{DC9F7A77-C4FA-43BB-ABA8-5E5F693EAA0E}" dt="2022-12-14T13:52:02.381" v="2809" actId="14100"/>
          <ac:grpSpMkLst>
            <pc:docMk/>
            <pc:sldMk cId="3770252011" sldId="269"/>
            <ac:grpSpMk id="14" creationId="{89FF013A-374A-4D2E-A1AE-618102B34767}"/>
          </ac:grpSpMkLst>
        </pc:grpChg>
        <pc:grpChg chg="del mod">
          <ac:chgData name="Vinicius Puga de Almeida Santos" userId="c08fb447-47e8-4305-9718-07056dc66668" providerId="ADAL" clId="{DC9F7A77-C4FA-43BB-ABA8-5E5F693EAA0E}" dt="2022-12-14T13:52:22.726" v="2854" actId="478"/>
          <ac:grpSpMkLst>
            <pc:docMk/>
            <pc:sldMk cId="3770252011" sldId="269"/>
            <ac:grpSpMk id="27" creationId="{0CBAC4AD-C00C-46AF-B65A-20D370CD8868}"/>
          </ac:grpSpMkLst>
        </pc:grpChg>
        <pc:grpChg chg="mod">
          <ac:chgData name="Vinicius Puga de Almeida Santos" userId="c08fb447-47e8-4305-9718-07056dc66668" providerId="ADAL" clId="{DC9F7A77-C4FA-43BB-ABA8-5E5F693EAA0E}" dt="2022-12-14T13:52:20.629" v="2853" actId="14100"/>
          <ac:grpSpMkLst>
            <pc:docMk/>
            <pc:sldMk cId="3770252011" sldId="269"/>
            <ac:grpSpMk id="31" creationId="{8DEDB575-516E-4097-A207-C5972302099B}"/>
          </ac:grpSpMkLst>
        </pc:grpChg>
        <pc:grpChg chg="add mod">
          <ac:chgData name="Vinicius Puga de Almeida Santos" userId="c08fb447-47e8-4305-9718-07056dc66668" providerId="ADAL" clId="{DC9F7A77-C4FA-43BB-ABA8-5E5F693EAA0E}" dt="2022-12-14T13:52:18.230" v="2852" actId="1036"/>
          <ac:grpSpMkLst>
            <pc:docMk/>
            <pc:sldMk cId="3770252011" sldId="269"/>
            <ac:grpSpMk id="37" creationId="{1F8A1DC7-9BEF-4CDF-AE31-A00EF999596E}"/>
          </ac:grpSpMkLst>
        </pc:grpChg>
        <pc:picChg chg="add mod">
          <ac:chgData name="Vinicius Puga de Almeida Santos" userId="c08fb447-47e8-4305-9718-07056dc66668" providerId="ADAL" clId="{DC9F7A77-C4FA-43BB-ABA8-5E5F693EAA0E}" dt="2022-12-14T13:52:26.933" v="2856" actId="1076"/>
          <ac:picMkLst>
            <pc:docMk/>
            <pc:sldMk cId="3770252011" sldId="269"/>
            <ac:picMk id="5" creationId="{17D30ABB-2BAA-4AF8-B177-89E73C9F27D1}"/>
          </ac:picMkLst>
        </pc:picChg>
        <pc:picChg chg="add mod">
          <ac:chgData name="Vinicius Puga de Almeida Santos" userId="c08fb447-47e8-4305-9718-07056dc66668" providerId="ADAL" clId="{DC9F7A77-C4FA-43BB-ABA8-5E5F693EAA0E}" dt="2022-12-14T13:49:14.434" v="2726" actId="1076"/>
          <ac:picMkLst>
            <pc:docMk/>
            <pc:sldMk cId="3770252011" sldId="269"/>
            <ac:picMk id="7" creationId="{852D7AA4-D95D-4C24-8765-EA7DCB2D3D43}"/>
          </ac:picMkLst>
        </pc:picChg>
        <pc:picChg chg="add mod">
          <ac:chgData name="Vinicius Puga de Almeida Santos" userId="c08fb447-47e8-4305-9718-07056dc66668" providerId="ADAL" clId="{DC9F7A77-C4FA-43BB-ABA8-5E5F693EAA0E}" dt="2022-12-14T13:48:07.689" v="2694" actId="1076"/>
          <ac:picMkLst>
            <pc:docMk/>
            <pc:sldMk cId="3770252011" sldId="269"/>
            <ac:picMk id="9" creationId="{06E45055-D256-42CA-B648-BC870C77F271}"/>
          </ac:picMkLst>
        </pc:picChg>
        <pc:picChg chg="add mod">
          <ac:chgData name="Vinicius Puga de Almeida Santos" userId="c08fb447-47e8-4305-9718-07056dc66668" providerId="ADAL" clId="{DC9F7A77-C4FA-43BB-ABA8-5E5F693EAA0E}" dt="2022-12-14T13:48:05.680" v="2693" actId="1076"/>
          <ac:picMkLst>
            <pc:docMk/>
            <pc:sldMk cId="3770252011" sldId="269"/>
            <ac:picMk id="11" creationId="{92E193A4-195D-48BD-BFE6-2086DE8F91D9}"/>
          </ac:picMkLst>
        </pc:picChg>
        <pc:picChg chg="add mod">
          <ac:chgData name="Vinicius Puga de Almeida Santos" userId="c08fb447-47e8-4305-9718-07056dc66668" providerId="ADAL" clId="{DC9F7A77-C4FA-43BB-ABA8-5E5F693EAA0E}" dt="2022-12-14T13:48:03.505" v="2692" actId="1076"/>
          <ac:picMkLst>
            <pc:docMk/>
            <pc:sldMk cId="3770252011" sldId="269"/>
            <ac:picMk id="13" creationId="{A40E0542-452E-4418-B62B-E20BBACEDC82}"/>
          </ac:picMkLst>
        </pc:picChg>
        <pc:picChg chg="del mod">
          <ac:chgData name="Vinicius Puga de Almeida Santos" userId="c08fb447-47e8-4305-9718-07056dc66668" providerId="ADAL" clId="{DC9F7A77-C4FA-43BB-ABA8-5E5F693EAA0E}" dt="2022-12-14T13:48:47.274" v="2704" actId="478"/>
          <ac:picMkLst>
            <pc:docMk/>
            <pc:sldMk cId="3770252011" sldId="269"/>
            <ac:picMk id="34" creationId="{2866A6C9-F111-4A7F-99F3-C484EC0254A0}"/>
          </ac:picMkLst>
        </pc:picChg>
        <pc:picChg chg="add mod">
          <ac:chgData name="Vinicius Puga de Almeida Santos" userId="c08fb447-47e8-4305-9718-07056dc66668" providerId="ADAL" clId="{DC9F7A77-C4FA-43BB-ABA8-5E5F693EAA0E}" dt="2022-12-14T13:52:06.558" v="2811" actId="14100"/>
          <ac:picMkLst>
            <pc:docMk/>
            <pc:sldMk cId="3770252011" sldId="269"/>
            <ac:picMk id="36" creationId="{208A7617-854F-4C79-83AA-06AE31D6E1A7}"/>
          </ac:picMkLst>
        </pc:picChg>
      </pc:sldChg>
      <pc:sldChg chg="add del">
        <pc:chgData name="Vinicius Puga de Almeida Santos" userId="c08fb447-47e8-4305-9718-07056dc66668" providerId="ADAL" clId="{DC9F7A77-C4FA-43BB-ABA8-5E5F693EAA0E}" dt="2022-12-14T13:43:25.694" v="2640" actId="2696"/>
        <pc:sldMkLst>
          <pc:docMk/>
          <pc:sldMk cId="1445189194" sldId="270"/>
        </pc:sldMkLst>
      </pc:sldChg>
      <pc:sldChg chg="add">
        <pc:chgData name="Vinicius Puga de Almeida Santos" userId="c08fb447-47e8-4305-9718-07056dc66668" providerId="ADAL" clId="{DC9F7A77-C4FA-43BB-ABA8-5E5F693EAA0E}" dt="2022-12-14T13:43:27.904" v="2641"/>
        <pc:sldMkLst>
          <pc:docMk/>
          <pc:sldMk cId="191829500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A049-721A-46C4-A57C-5D73E565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A560D-E716-493A-AB9F-F27A576D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5695D-61A3-4D2C-9E9E-7AFC548F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7B5E0-36EA-4BED-ADD3-119B0E43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058F3-6887-4457-9D40-7B3C40E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4E08-254B-4B3A-85D4-2D24F4EE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878EA1-4458-4941-B70D-7EFB8467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A3EC-A240-4E5C-BB5B-0F30C777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83F1B-779A-4F61-AA8D-49D100D9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C40A0-883D-4664-9046-FE75FC6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9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AD97CB-5281-4D53-AF1F-6BF6FBB4B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E76E88-5B6F-44BB-A229-78851CEE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83DBE-1A79-4325-B2B6-21500CE6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C9DB-A759-470B-AE64-AC7B54E8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D5F6A-657B-4829-8A52-31059673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0D07-3E7D-430C-A021-FB39D3FE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CC571-0A78-4BFF-BA9D-D9BFD8E7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FEB4A-8E04-457A-B51A-1192A876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5AE67-87A8-47FC-89D7-B6694A2E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94DDD-8B71-46BC-A240-ED8400D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9E24E-EC5F-44C6-8170-F252C4C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6AA30-8290-487E-BF5E-0BB318A2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DC42C7-0F75-4FAC-AF97-AD860E7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1F555-F45D-4260-9E4A-9EA03AEB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42580-AEDC-46B9-8239-EA128E8B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85B3-92F5-4AEB-A797-EB508E00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15F17-FF28-44A4-89A1-0AA00DCEA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6D3E59-36DF-4528-840F-4DF18D12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BF0F7-B672-4CB5-A981-C098135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9AE34-6DBE-40DF-99DC-710EC328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24A424-5518-4644-B0FF-8F2B4490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64FAD-FF41-44DC-856A-90808B4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A08C3A-5504-44EC-91EF-B7F6A425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47D6A-473D-481A-B0ED-E00F0B3F4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2FE8D2-6007-41B5-8E4A-30D01206B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D4DDFF-07C3-4551-B309-5AF1A495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92ED43-22D5-4D43-8932-B0BA703E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5E93FD-D085-410A-8149-5D05C8D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AE275-7D18-41E5-9DC4-0B8EDADE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1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5CE1-CEF9-407A-A0AF-D126288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98E112-5E68-47F5-B3F3-00468C1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BBA2-D5B9-42C3-A527-FD5A43AE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B7DD57-409C-4DBF-AB24-456CB27B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3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2C97D6-A465-4CF3-B383-E9F30A06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ED15A5-9C43-470E-9C24-F1BEAC42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4EA7BC-4011-4CF0-BB64-0E29BD7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6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4B701-E4F9-4256-83BE-FEDDE5D6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87AB6-EA8D-49C1-91D9-6BBAEF8C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02612-C781-4CE7-B9DE-BAABB1296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4DCE7-8308-46C3-B217-2C010BD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EBEAD-5C9B-4FC1-9129-B6AF89C3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A9FB2-6A8A-4247-ADD1-67BF0F04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9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03B34-86E5-4E8F-B974-209F6B38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8255B4-7A28-4C4B-8340-90B55FD32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A42BB-A394-4C6C-A236-F8457B2D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49B62C-9FE2-4CD8-A092-8676D7AC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FEBA5A-83D6-4688-849E-3F2B2CB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2BD53-1079-4EEE-834D-41A6390E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CA3071-C018-445D-A6FD-9B659C8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BCE090-1D90-4BDD-9753-A2A72EA8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3E3CE-8354-4640-9B77-E0D7DDC6A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B8A0-CCEA-403E-9B7B-11E1D5368365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F5E70-07CA-4606-8BA0-EF65B0A61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8452B-068C-4E5F-8BF8-DC57EDD31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4C7C-4B91-434E-B302-E8F724D04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F5A38DB-6005-458D-A318-9B47E96F0FB6}"/>
              </a:ext>
            </a:extLst>
          </p:cNvPr>
          <p:cNvGrpSpPr/>
          <p:nvPr/>
        </p:nvGrpSpPr>
        <p:grpSpPr>
          <a:xfrm>
            <a:off x="107536" y="92604"/>
            <a:ext cx="11493914" cy="6336771"/>
            <a:chOff x="1690039" y="1269926"/>
            <a:chExt cx="3568289" cy="265092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85845E3-85AE-4F8A-B486-24EB735E6F08}"/>
                </a:ext>
              </a:extLst>
            </p:cNvPr>
            <p:cNvSpPr/>
            <p:nvPr/>
          </p:nvSpPr>
          <p:spPr>
            <a:xfrm>
              <a:off x="1690039" y="1479651"/>
              <a:ext cx="3568289" cy="2441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3D304B-5BDE-4C22-A4D8-454C3A49DEC8}"/>
                </a:ext>
              </a:extLst>
            </p:cNvPr>
            <p:cNvSpPr/>
            <p:nvPr/>
          </p:nvSpPr>
          <p:spPr>
            <a:xfrm>
              <a:off x="1690039" y="1269926"/>
              <a:ext cx="1426129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Tela Inicial (Coleta)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653510"/>
            <a:ext cx="556342" cy="576605"/>
            <a:chOff x="943845" y="3690939"/>
            <a:chExt cx="556342" cy="576605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652882"/>
            <a:ext cx="931247" cy="576605"/>
            <a:chOff x="943845" y="3690939"/>
            <a:chExt cx="556342" cy="576605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652881"/>
            <a:ext cx="695597" cy="576605"/>
            <a:chOff x="943845" y="3690939"/>
            <a:chExt cx="556342" cy="576605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652881"/>
            <a:ext cx="1119767" cy="576605"/>
            <a:chOff x="943845" y="3690939"/>
            <a:chExt cx="556342" cy="576605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652881"/>
            <a:ext cx="617860" cy="576605"/>
            <a:chOff x="943845" y="3690939"/>
            <a:chExt cx="556342" cy="576605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652881"/>
            <a:ext cx="885822" cy="576605"/>
            <a:chOff x="943845" y="3690939"/>
            <a:chExt cx="556342" cy="57660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259450"/>
            <a:ext cx="327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F7D76780-01FD-45E2-8AEE-8155A37C42C2}"/>
              </a:ext>
            </a:extLst>
          </p:cNvPr>
          <p:cNvSpPr txBox="1"/>
          <p:nvPr/>
        </p:nvSpPr>
        <p:spPr>
          <a:xfrm>
            <a:off x="318591" y="2772926"/>
            <a:ext cx="277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uma tarefa para visualizar detalhes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15E1B14C-791A-475B-BBA8-8703D0D7F323}"/>
              </a:ext>
            </a:extLst>
          </p:cNvPr>
          <p:cNvSpPr txBox="1"/>
          <p:nvPr/>
        </p:nvSpPr>
        <p:spPr>
          <a:xfrm>
            <a:off x="4279898" y="3756974"/>
            <a:ext cx="72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uma tarefa para visualizar os últimos 15 minutos coletados</a:t>
            </a:r>
          </a:p>
        </p:txBody>
      </p:sp>
    </p:spTree>
    <p:extLst>
      <p:ext uri="{BB962C8B-B14F-4D97-AF65-F5344CB8AC3E}">
        <p14:creationId xmlns:p14="http://schemas.microsoft.com/office/powerpoint/2010/main" val="14609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F5A38DB-6005-458D-A318-9B47E96F0FB6}"/>
              </a:ext>
            </a:extLst>
          </p:cNvPr>
          <p:cNvGrpSpPr/>
          <p:nvPr/>
        </p:nvGrpSpPr>
        <p:grpSpPr>
          <a:xfrm>
            <a:off x="107536" y="92604"/>
            <a:ext cx="11493914" cy="6336771"/>
            <a:chOff x="1690039" y="1269926"/>
            <a:chExt cx="3568289" cy="265092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85845E3-85AE-4F8A-B486-24EB735E6F08}"/>
                </a:ext>
              </a:extLst>
            </p:cNvPr>
            <p:cNvSpPr/>
            <p:nvPr/>
          </p:nvSpPr>
          <p:spPr>
            <a:xfrm>
              <a:off x="1690039" y="1479651"/>
              <a:ext cx="3568289" cy="2441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3D304B-5BDE-4C22-A4D8-454C3A49DEC8}"/>
                </a:ext>
              </a:extLst>
            </p:cNvPr>
            <p:cNvSpPr/>
            <p:nvPr/>
          </p:nvSpPr>
          <p:spPr>
            <a:xfrm>
              <a:off x="1690039" y="1269926"/>
              <a:ext cx="1426129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Tela Inicial (Coleta)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2008-018B - Star </a:t>
              </a:r>
              <a:r>
                <a:rPr lang="pt-BR" sz="700" dirty="0" err="1">
                  <a:solidFill>
                    <a:schemeClr val="bg1"/>
                  </a:solidFill>
                </a:rPr>
                <a:t>One</a:t>
              </a:r>
              <a:r>
                <a:rPr lang="pt-BR" sz="700" dirty="0">
                  <a:solidFill>
                    <a:schemeClr val="bg1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bg1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653510"/>
            <a:ext cx="556342" cy="576605"/>
            <a:chOff x="943845" y="3690939"/>
            <a:chExt cx="556342" cy="576605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652882"/>
            <a:ext cx="931247" cy="576605"/>
            <a:chOff x="943845" y="3690939"/>
            <a:chExt cx="556342" cy="576605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652881"/>
            <a:ext cx="695597" cy="576605"/>
            <a:chOff x="943845" y="3690939"/>
            <a:chExt cx="556342" cy="576605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652881"/>
            <a:ext cx="1119767" cy="576605"/>
            <a:chOff x="943845" y="3690939"/>
            <a:chExt cx="556342" cy="576605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652881"/>
            <a:ext cx="617860" cy="576605"/>
            <a:chOff x="943845" y="3690939"/>
            <a:chExt cx="556342" cy="576605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652881"/>
            <a:ext cx="885822" cy="576605"/>
            <a:chOff x="943845" y="3690939"/>
            <a:chExt cx="556342" cy="57660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259450"/>
            <a:ext cx="327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DA0118-6DFB-4F2C-B9AD-4B41ACC8B443}"/>
              </a:ext>
            </a:extLst>
          </p:cNvPr>
          <p:cNvSpPr txBox="1"/>
          <p:nvPr/>
        </p:nvSpPr>
        <p:spPr>
          <a:xfrm>
            <a:off x="204297" y="2056386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Alvo: Star </a:t>
            </a:r>
            <a:r>
              <a:rPr lang="pt-BR" sz="1200" dirty="0" err="1"/>
              <a:t>One</a:t>
            </a:r>
            <a:r>
              <a:rPr lang="pt-BR" sz="1200" dirty="0"/>
              <a:t> C2 (2008-018B)</a:t>
            </a:r>
          </a:p>
        </p:txBody>
      </p:sp>
      <p:pic>
        <p:nvPicPr>
          <p:cNvPr id="111" name="Picture 144">
            <a:extLst>
              <a:ext uri="{FF2B5EF4-FFF2-40B4-BE49-F238E27FC236}">
                <a16:creationId xmlns:a16="http://schemas.microsoft.com/office/drawing/2014/main" id="{A9AF8FAB-06F9-4174-9FE6-69E9400CE15E}"/>
              </a:ext>
            </a:extLst>
          </p:cNvPr>
          <p:cNvPicPr/>
          <p:nvPr/>
        </p:nvPicPr>
        <p:blipFill rotWithShape="1">
          <a:blip r:embed="rId6"/>
          <a:srcRect t="40969" r="1809" b="10469"/>
          <a:stretch/>
        </p:blipFill>
        <p:spPr>
          <a:xfrm>
            <a:off x="3569902" y="3047680"/>
            <a:ext cx="7641023" cy="1922267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29208BE-CF0E-4654-811A-000F4EC9FF1A}"/>
              </a:ext>
            </a:extLst>
          </p:cNvPr>
          <p:cNvSpPr txBox="1"/>
          <p:nvPr/>
        </p:nvSpPr>
        <p:spPr>
          <a:xfrm>
            <a:off x="194471" y="2247003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Estação: EMSAT-RJ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550D61A-94D4-42CA-B5BE-F92203562977}"/>
              </a:ext>
            </a:extLst>
          </p:cNvPr>
          <p:cNvSpPr txBox="1"/>
          <p:nvPr/>
        </p:nvSpPr>
        <p:spPr>
          <a:xfrm>
            <a:off x="194471" y="2429345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Antena: MCL1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734D95B-156D-4C99-A126-62E605A675EB}"/>
              </a:ext>
            </a:extLst>
          </p:cNvPr>
          <p:cNvSpPr txBox="1"/>
          <p:nvPr/>
        </p:nvSpPr>
        <p:spPr>
          <a:xfrm>
            <a:off x="194470" y="2620651"/>
            <a:ext cx="323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Fluxos: 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“H” </a:t>
            </a:r>
            <a:r>
              <a:rPr lang="pt-BR" sz="1200" dirty="0"/>
              <a:t>(3625MHz a 4200MHz; Linear Horizontal;</a:t>
            </a:r>
          </a:p>
          <a:p>
            <a:r>
              <a:rPr lang="pt-BR" sz="1200" dirty="0"/>
              <a:t>RBW=10KHz;VBW=10KHz;SWT=24s; 20.000pts)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“V” </a:t>
            </a:r>
            <a:r>
              <a:rPr lang="pt-BR" sz="1200" dirty="0"/>
              <a:t>(3625MHz a 4200MHz; Linear Vertical;</a:t>
            </a:r>
          </a:p>
          <a:p>
            <a:r>
              <a:rPr lang="pt-BR" sz="1200" dirty="0"/>
              <a:t>RBW=10KHz;VBW=10KHz;SWT=24s; 20.000pts)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052E7C6-027F-41CF-8A3C-F9DD246FD76C}"/>
              </a:ext>
            </a:extLst>
          </p:cNvPr>
          <p:cNvSpPr txBox="1"/>
          <p:nvPr/>
        </p:nvSpPr>
        <p:spPr>
          <a:xfrm>
            <a:off x="186355" y="3704940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Arquivo: 2008-018B_Star </a:t>
            </a:r>
            <a:r>
              <a:rPr lang="pt-BR" sz="1200" dirty="0" err="1"/>
              <a:t>One</a:t>
            </a:r>
            <a:r>
              <a:rPr lang="pt-BR" sz="1200" dirty="0"/>
              <a:t> C2.bin (462 MB)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01374E8-7AD3-4200-9F34-B3E6283D86C5}"/>
              </a:ext>
            </a:extLst>
          </p:cNvPr>
          <p:cNvSpPr txBox="1"/>
          <p:nvPr/>
        </p:nvSpPr>
        <p:spPr>
          <a:xfrm>
            <a:off x="194470" y="3981067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Faltam 15 horas 48 minutos de monitoração</a:t>
            </a:r>
          </a:p>
        </p:txBody>
      </p:sp>
    </p:spTree>
    <p:extLst>
      <p:ext uri="{BB962C8B-B14F-4D97-AF65-F5344CB8AC3E}">
        <p14:creationId xmlns:p14="http://schemas.microsoft.com/office/powerpoint/2010/main" val="30277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F5A38DB-6005-458D-A318-9B47E96F0FB6}"/>
              </a:ext>
            </a:extLst>
          </p:cNvPr>
          <p:cNvGrpSpPr/>
          <p:nvPr/>
        </p:nvGrpSpPr>
        <p:grpSpPr>
          <a:xfrm>
            <a:off x="107536" y="92604"/>
            <a:ext cx="11493914" cy="6336771"/>
            <a:chOff x="1690039" y="1269926"/>
            <a:chExt cx="3568289" cy="265092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85845E3-85AE-4F8A-B486-24EB735E6F08}"/>
                </a:ext>
              </a:extLst>
            </p:cNvPr>
            <p:cNvSpPr/>
            <p:nvPr/>
          </p:nvSpPr>
          <p:spPr>
            <a:xfrm>
              <a:off x="1690039" y="1479651"/>
              <a:ext cx="3568289" cy="2441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3D304B-5BDE-4C22-A4D8-454C3A49DEC8}"/>
                </a:ext>
              </a:extLst>
            </p:cNvPr>
            <p:cNvSpPr/>
            <p:nvPr/>
          </p:nvSpPr>
          <p:spPr>
            <a:xfrm>
              <a:off x="1690039" y="1269926"/>
              <a:ext cx="1426129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Tela Inicial (Coleta)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2008-018B - Star </a:t>
              </a:r>
              <a:r>
                <a:rPr lang="pt-BR" sz="700" dirty="0" err="1">
                  <a:solidFill>
                    <a:schemeClr val="bg1"/>
                  </a:solidFill>
                </a:rPr>
                <a:t>One</a:t>
              </a:r>
              <a:r>
                <a:rPr lang="pt-BR" sz="700" dirty="0">
                  <a:solidFill>
                    <a:schemeClr val="bg1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bg1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653510"/>
            <a:ext cx="556342" cy="576605"/>
            <a:chOff x="943845" y="3690939"/>
            <a:chExt cx="556342" cy="576605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652882"/>
            <a:ext cx="931247" cy="576605"/>
            <a:chOff x="943845" y="3690939"/>
            <a:chExt cx="556342" cy="576605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652881"/>
            <a:ext cx="695597" cy="576605"/>
            <a:chOff x="943845" y="3690939"/>
            <a:chExt cx="556342" cy="576605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652881"/>
            <a:ext cx="1119767" cy="576605"/>
            <a:chOff x="943845" y="3690939"/>
            <a:chExt cx="556342" cy="576605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652881"/>
            <a:ext cx="617860" cy="576605"/>
            <a:chOff x="943845" y="3690939"/>
            <a:chExt cx="556342" cy="576605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652881"/>
            <a:ext cx="885822" cy="576605"/>
            <a:chOff x="943845" y="3690939"/>
            <a:chExt cx="556342" cy="57660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259450"/>
            <a:ext cx="327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DA0118-6DFB-4F2C-B9AD-4B41ACC8B443}"/>
              </a:ext>
            </a:extLst>
          </p:cNvPr>
          <p:cNvSpPr txBox="1"/>
          <p:nvPr/>
        </p:nvSpPr>
        <p:spPr>
          <a:xfrm>
            <a:off x="204297" y="2056386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Alvo: Star </a:t>
            </a:r>
            <a:r>
              <a:rPr lang="pt-BR" sz="1200" dirty="0" err="1"/>
              <a:t>One</a:t>
            </a:r>
            <a:r>
              <a:rPr lang="pt-BR" sz="1200" dirty="0"/>
              <a:t> C2 (2008-018B)</a:t>
            </a:r>
          </a:p>
        </p:txBody>
      </p:sp>
      <p:pic>
        <p:nvPicPr>
          <p:cNvPr id="111" name="Picture 144">
            <a:extLst>
              <a:ext uri="{FF2B5EF4-FFF2-40B4-BE49-F238E27FC236}">
                <a16:creationId xmlns:a16="http://schemas.microsoft.com/office/drawing/2014/main" id="{A9AF8FAB-06F9-4174-9FE6-69E9400CE15E}"/>
              </a:ext>
            </a:extLst>
          </p:cNvPr>
          <p:cNvPicPr/>
          <p:nvPr/>
        </p:nvPicPr>
        <p:blipFill rotWithShape="1">
          <a:blip r:embed="rId6"/>
          <a:srcRect t="40969" r="1809" b="10469"/>
          <a:stretch/>
        </p:blipFill>
        <p:spPr>
          <a:xfrm>
            <a:off x="3569902" y="3047680"/>
            <a:ext cx="7641023" cy="1922267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29208BE-CF0E-4654-811A-000F4EC9FF1A}"/>
              </a:ext>
            </a:extLst>
          </p:cNvPr>
          <p:cNvSpPr txBox="1"/>
          <p:nvPr/>
        </p:nvSpPr>
        <p:spPr>
          <a:xfrm>
            <a:off x="194471" y="2247003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Estação: EMSAT-RJ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550D61A-94D4-42CA-B5BE-F92203562977}"/>
              </a:ext>
            </a:extLst>
          </p:cNvPr>
          <p:cNvSpPr txBox="1"/>
          <p:nvPr/>
        </p:nvSpPr>
        <p:spPr>
          <a:xfrm>
            <a:off x="194471" y="2429345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Antena: MCL1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734D95B-156D-4C99-A126-62E605A675EB}"/>
              </a:ext>
            </a:extLst>
          </p:cNvPr>
          <p:cNvSpPr txBox="1"/>
          <p:nvPr/>
        </p:nvSpPr>
        <p:spPr>
          <a:xfrm>
            <a:off x="194470" y="2620651"/>
            <a:ext cx="323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Fluxos: 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“H” </a:t>
            </a:r>
            <a:r>
              <a:rPr lang="pt-BR" sz="1200" dirty="0"/>
              <a:t>(3625MHz a 4200MHz; Linear Horizontal;</a:t>
            </a:r>
          </a:p>
          <a:p>
            <a:r>
              <a:rPr lang="pt-BR" sz="1200" dirty="0"/>
              <a:t>RBW=10KHz;VBW=10KHz;SWT=24s; 20.000pts)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“V” </a:t>
            </a:r>
            <a:r>
              <a:rPr lang="pt-BR" sz="1200" dirty="0"/>
              <a:t>(3625MHz a 4200MHz; Linear Vertical;</a:t>
            </a:r>
          </a:p>
          <a:p>
            <a:r>
              <a:rPr lang="pt-BR" sz="1200" dirty="0"/>
              <a:t>RBW=10KHz;VBW=10KHz;SWT=24s; 20.000pts)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052E7C6-027F-41CF-8A3C-F9DD246FD76C}"/>
              </a:ext>
            </a:extLst>
          </p:cNvPr>
          <p:cNvSpPr txBox="1"/>
          <p:nvPr/>
        </p:nvSpPr>
        <p:spPr>
          <a:xfrm>
            <a:off x="186355" y="3704940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Arquivo: 2008-018B_Star </a:t>
            </a:r>
            <a:r>
              <a:rPr lang="pt-BR" sz="1200" dirty="0" err="1"/>
              <a:t>One</a:t>
            </a:r>
            <a:r>
              <a:rPr lang="pt-BR" sz="1200" dirty="0"/>
              <a:t> C2.bin (462 MB)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01374E8-7AD3-4200-9F34-B3E6283D86C5}"/>
              </a:ext>
            </a:extLst>
          </p:cNvPr>
          <p:cNvSpPr txBox="1"/>
          <p:nvPr/>
        </p:nvSpPr>
        <p:spPr>
          <a:xfrm>
            <a:off x="194470" y="3981067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Faltam 15 horas 48 minutos de monitoração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67FB960-CDF0-4DE2-B19F-B9E52BC96054}"/>
              </a:ext>
            </a:extLst>
          </p:cNvPr>
          <p:cNvSpPr/>
          <p:nvPr/>
        </p:nvSpPr>
        <p:spPr>
          <a:xfrm rot="10800000">
            <a:off x="3163509" y="5067813"/>
            <a:ext cx="471393" cy="2397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1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F5A38DB-6005-458D-A318-9B47E96F0FB6}"/>
              </a:ext>
            </a:extLst>
          </p:cNvPr>
          <p:cNvGrpSpPr/>
          <p:nvPr/>
        </p:nvGrpSpPr>
        <p:grpSpPr>
          <a:xfrm>
            <a:off x="107536" y="92604"/>
            <a:ext cx="11493914" cy="6336771"/>
            <a:chOff x="1690039" y="1269926"/>
            <a:chExt cx="3568289" cy="265092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85845E3-85AE-4F8A-B486-24EB735E6F08}"/>
                </a:ext>
              </a:extLst>
            </p:cNvPr>
            <p:cNvSpPr/>
            <p:nvPr/>
          </p:nvSpPr>
          <p:spPr>
            <a:xfrm>
              <a:off x="1690039" y="1479651"/>
              <a:ext cx="3568289" cy="2441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3D304B-5BDE-4C22-A4D8-454C3A49DEC8}"/>
                </a:ext>
              </a:extLst>
            </p:cNvPr>
            <p:cNvSpPr/>
            <p:nvPr/>
          </p:nvSpPr>
          <p:spPr>
            <a:xfrm>
              <a:off x="1690039" y="1269926"/>
              <a:ext cx="1426129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Tela Inicial (Coleta)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2008-018B - Star </a:t>
              </a:r>
              <a:r>
                <a:rPr lang="pt-BR" sz="700" dirty="0" err="1">
                  <a:solidFill>
                    <a:schemeClr val="bg1"/>
                  </a:solidFill>
                </a:rPr>
                <a:t>One</a:t>
              </a:r>
              <a:r>
                <a:rPr lang="pt-BR" sz="700" dirty="0">
                  <a:solidFill>
                    <a:schemeClr val="bg1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bg1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805910"/>
            <a:ext cx="556342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805282"/>
            <a:ext cx="93124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805281"/>
            <a:ext cx="69559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805281"/>
            <a:ext cx="111976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805281"/>
            <a:ext cx="617860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805281"/>
            <a:ext cx="885822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411850"/>
            <a:ext cx="32728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  <a:solidFill>
            <a:schemeClr val="bg1">
              <a:lumMod val="85000"/>
            </a:schemeClr>
          </a:solidFill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  <a:solidFill>
            <a:schemeClr val="bg1">
              <a:lumMod val="85000"/>
            </a:schemeClr>
          </a:solidFill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  <a:solidFill>
            <a:schemeClr val="bg1">
              <a:lumMod val="85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  <a:solidFill>
            <a:schemeClr val="bg1">
              <a:lumMod val="85000"/>
            </a:schemeClr>
          </a:solidFill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DA0118-6DFB-4F2C-B9AD-4B41ACC8B443}"/>
              </a:ext>
            </a:extLst>
          </p:cNvPr>
          <p:cNvSpPr txBox="1"/>
          <p:nvPr/>
        </p:nvSpPr>
        <p:spPr>
          <a:xfrm>
            <a:off x="204297" y="2056386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Alvo: Star </a:t>
            </a:r>
            <a:r>
              <a:rPr lang="pt-BR" sz="1200" dirty="0" err="1"/>
              <a:t>One</a:t>
            </a:r>
            <a:r>
              <a:rPr lang="pt-BR" sz="1200" dirty="0"/>
              <a:t> C2 (2008-018B)</a:t>
            </a:r>
          </a:p>
        </p:txBody>
      </p:sp>
      <p:pic>
        <p:nvPicPr>
          <p:cNvPr id="111" name="Picture 144">
            <a:extLst>
              <a:ext uri="{FF2B5EF4-FFF2-40B4-BE49-F238E27FC236}">
                <a16:creationId xmlns:a16="http://schemas.microsoft.com/office/drawing/2014/main" id="{A9AF8FAB-06F9-4174-9FE6-69E9400CE15E}"/>
              </a:ext>
            </a:extLst>
          </p:cNvPr>
          <p:cNvPicPr/>
          <p:nvPr/>
        </p:nvPicPr>
        <p:blipFill rotWithShape="1">
          <a:blip r:embed="rId6"/>
          <a:srcRect t="40969" r="1809" b="10469"/>
          <a:stretch/>
        </p:blipFill>
        <p:spPr>
          <a:xfrm>
            <a:off x="3569902" y="3047680"/>
            <a:ext cx="7641023" cy="1922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29208BE-CF0E-4654-811A-000F4EC9FF1A}"/>
              </a:ext>
            </a:extLst>
          </p:cNvPr>
          <p:cNvSpPr txBox="1"/>
          <p:nvPr/>
        </p:nvSpPr>
        <p:spPr>
          <a:xfrm>
            <a:off x="194471" y="2247003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Estação: EMSAT-RJ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550D61A-94D4-42CA-B5BE-F92203562977}"/>
              </a:ext>
            </a:extLst>
          </p:cNvPr>
          <p:cNvSpPr txBox="1"/>
          <p:nvPr/>
        </p:nvSpPr>
        <p:spPr>
          <a:xfrm>
            <a:off x="194471" y="2429345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Antena: MCL1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734D95B-156D-4C99-A126-62E605A675EB}"/>
              </a:ext>
            </a:extLst>
          </p:cNvPr>
          <p:cNvSpPr txBox="1"/>
          <p:nvPr/>
        </p:nvSpPr>
        <p:spPr>
          <a:xfrm>
            <a:off x="194470" y="2620651"/>
            <a:ext cx="323461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Fluxos: 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“H” </a:t>
            </a:r>
            <a:r>
              <a:rPr lang="pt-BR" sz="1200" dirty="0"/>
              <a:t>(3625MHz a 4200MHz; Linear Horizontal;</a:t>
            </a:r>
          </a:p>
          <a:p>
            <a:r>
              <a:rPr lang="pt-BR" sz="1200" dirty="0"/>
              <a:t>RBW=10KHz;VBW=10KHz;SWT=24s; 20.000pts)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“V” </a:t>
            </a:r>
            <a:r>
              <a:rPr lang="pt-BR" sz="1200" dirty="0"/>
              <a:t>(3625MHz a 4200MHz; Linear Vertical;</a:t>
            </a:r>
          </a:p>
          <a:p>
            <a:r>
              <a:rPr lang="pt-BR" sz="1200" dirty="0"/>
              <a:t>RBW=10KHz;VBW=10KHz;SWT=24s; 20.000pts)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052E7C6-027F-41CF-8A3C-F9DD246FD76C}"/>
              </a:ext>
            </a:extLst>
          </p:cNvPr>
          <p:cNvSpPr txBox="1"/>
          <p:nvPr/>
        </p:nvSpPr>
        <p:spPr>
          <a:xfrm>
            <a:off x="186355" y="3704940"/>
            <a:ext cx="30816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Arquivo: 2008-018B_Star </a:t>
            </a:r>
            <a:r>
              <a:rPr lang="pt-BR" sz="1200" dirty="0" err="1"/>
              <a:t>One</a:t>
            </a:r>
            <a:r>
              <a:rPr lang="pt-BR" sz="1200" dirty="0"/>
              <a:t> C2.bin (462 MB)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01374E8-7AD3-4200-9F34-B3E6283D86C5}"/>
              </a:ext>
            </a:extLst>
          </p:cNvPr>
          <p:cNvSpPr txBox="1"/>
          <p:nvPr/>
        </p:nvSpPr>
        <p:spPr>
          <a:xfrm>
            <a:off x="194470" y="3981067"/>
            <a:ext cx="30816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Faltam 15 horas 48 minutos de monitoração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67FB960-CDF0-4DE2-B19F-B9E52BC96054}"/>
              </a:ext>
            </a:extLst>
          </p:cNvPr>
          <p:cNvSpPr/>
          <p:nvPr/>
        </p:nvSpPr>
        <p:spPr>
          <a:xfrm rot="10800000">
            <a:off x="3163509" y="5220213"/>
            <a:ext cx="471393" cy="23971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87B587A5-5D5B-4C41-AE67-AD721CC528B7}"/>
              </a:ext>
            </a:extLst>
          </p:cNvPr>
          <p:cNvSpPr/>
          <p:nvPr/>
        </p:nvSpPr>
        <p:spPr>
          <a:xfrm>
            <a:off x="2783772" y="1075861"/>
            <a:ext cx="5760585" cy="537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2AF6C4E4-6192-4DB5-8299-E670EC283239}"/>
              </a:ext>
            </a:extLst>
          </p:cNvPr>
          <p:cNvSpPr/>
          <p:nvPr/>
        </p:nvSpPr>
        <p:spPr>
          <a:xfrm>
            <a:off x="2783770" y="572240"/>
            <a:ext cx="2321556" cy="501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ysClr val="windowText" lastClr="000000"/>
                </a:solidFill>
              </a:rPr>
              <a:t>Tela de criação de tarefa de monitoração de Satélite Geoestacionário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1AF7D1C-C457-4110-9E5F-FB396120B891}"/>
              </a:ext>
            </a:extLst>
          </p:cNvPr>
          <p:cNvSpPr/>
          <p:nvPr/>
        </p:nvSpPr>
        <p:spPr>
          <a:xfrm>
            <a:off x="2883866" y="1679087"/>
            <a:ext cx="1366217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Estação Espacial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329E921-0194-428D-BBAE-220B86EF7446}"/>
              </a:ext>
            </a:extLst>
          </p:cNvPr>
          <p:cNvGrpSpPr/>
          <p:nvPr/>
        </p:nvGrpSpPr>
        <p:grpSpPr>
          <a:xfrm>
            <a:off x="4698461" y="1669234"/>
            <a:ext cx="3664803" cy="318097"/>
            <a:chOff x="4456343" y="1494147"/>
            <a:chExt cx="2588205" cy="318097"/>
          </a:xfrm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88E1FCD8-B96C-4EC8-BA38-6BF75B52EF31}"/>
                </a:ext>
              </a:extLst>
            </p:cNvPr>
            <p:cNvSpPr/>
            <p:nvPr/>
          </p:nvSpPr>
          <p:spPr>
            <a:xfrm>
              <a:off x="4456343" y="1494147"/>
              <a:ext cx="2315956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2016-014A – Eutelsat 65 West A (65°W)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FE316C9D-EDA1-40C7-BC94-105B36E66AA0}"/>
                </a:ext>
              </a:extLst>
            </p:cNvPr>
            <p:cNvSpPr/>
            <p:nvPr/>
          </p:nvSpPr>
          <p:spPr>
            <a:xfrm>
              <a:off x="6775049" y="1495819"/>
              <a:ext cx="269499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áfico 8" descr="Reproduzir">
              <a:extLst>
                <a:ext uri="{FF2B5EF4-FFF2-40B4-BE49-F238E27FC236}">
                  <a16:creationId xmlns:a16="http://schemas.microsoft.com/office/drawing/2014/main" id="{A39520AA-89E1-490A-AF98-0AFDAD4C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763145" y="1557142"/>
              <a:ext cx="276992" cy="188078"/>
            </a:xfrm>
            <a:prstGeom prst="rect">
              <a:avLst/>
            </a:prstGeom>
          </p:spPr>
        </p:pic>
      </p:grp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0CA7C98-4155-4DD0-A658-9E8719A7672B}"/>
              </a:ext>
            </a:extLst>
          </p:cNvPr>
          <p:cNvSpPr/>
          <p:nvPr/>
        </p:nvSpPr>
        <p:spPr>
          <a:xfrm>
            <a:off x="3073637" y="2009688"/>
            <a:ext cx="4300163" cy="370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ysClr val="windowText" lastClr="000000"/>
                </a:solidFill>
              </a:rPr>
              <a:t>Por faixa de frequência a serem monitorada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7C9F6E4-EB93-40E2-BDB9-6A3D646012B3}"/>
              </a:ext>
            </a:extLst>
          </p:cNvPr>
          <p:cNvGrpSpPr/>
          <p:nvPr/>
        </p:nvGrpSpPr>
        <p:grpSpPr>
          <a:xfrm>
            <a:off x="2949442" y="3384147"/>
            <a:ext cx="142019" cy="144352"/>
            <a:chOff x="3944548" y="2805462"/>
            <a:chExt cx="142019" cy="144352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BDAB9C1-893E-4320-BC4B-AE89D43CB337}"/>
                </a:ext>
              </a:extLst>
            </p:cNvPr>
            <p:cNvSpPr/>
            <p:nvPr/>
          </p:nvSpPr>
          <p:spPr>
            <a:xfrm>
              <a:off x="3944548" y="2805462"/>
              <a:ext cx="142019" cy="1443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3E799ED0-3D5F-4340-A9E4-B2A285E3A0B0}"/>
                </a:ext>
              </a:extLst>
            </p:cNvPr>
            <p:cNvSpPr/>
            <p:nvPr/>
          </p:nvSpPr>
          <p:spPr>
            <a:xfrm>
              <a:off x="3974690" y="2837543"/>
              <a:ext cx="81734" cy="847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6" name="Elipse 135">
            <a:extLst>
              <a:ext uri="{FF2B5EF4-FFF2-40B4-BE49-F238E27FC236}">
                <a16:creationId xmlns:a16="http://schemas.microsoft.com/office/drawing/2014/main" id="{D5457830-0F53-4BF6-BF4E-FB78DC3B27AB}"/>
              </a:ext>
            </a:extLst>
          </p:cNvPr>
          <p:cNvSpPr/>
          <p:nvPr/>
        </p:nvSpPr>
        <p:spPr>
          <a:xfrm>
            <a:off x="2956139" y="2132998"/>
            <a:ext cx="142019" cy="144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5C8F5FC5-C346-48F2-A7B5-BB3CF7ED09BF}"/>
              </a:ext>
            </a:extLst>
          </p:cNvPr>
          <p:cNvSpPr/>
          <p:nvPr/>
        </p:nvSpPr>
        <p:spPr>
          <a:xfrm>
            <a:off x="4158959" y="2826044"/>
            <a:ext cx="1306779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89998CE-465A-47CF-9587-D66FBFA1D51C}"/>
              </a:ext>
            </a:extLst>
          </p:cNvPr>
          <p:cNvSpPr/>
          <p:nvPr/>
        </p:nvSpPr>
        <p:spPr>
          <a:xfrm>
            <a:off x="2916262" y="2776475"/>
            <a:ext cx="1229550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Frequência Central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039BB9A0-45CF-4B44-B691-D2EAA032CBBF}"/>
              </a:ext>
            </a:extLst>
          </p:cNvPr>
          <p:cNvSpPr/>
          <p:nvPr/>
        </p:nvSpPr>
        <p:spPr>
          <a:xfrm>
            <a:off x="5004915" y="2852655"/>
            <a:ext cx="447676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MHz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4CEF9E8-D1CD-4844-BB5C-686DC2FE3ECA}"/>
              </a:ext>
            </a:extLst>
          </p:cNvPr>
          <p:cNvSpPr/>
          <p:nvPr/>
        </p:nvSpPr>
        <p:spPr>
          <a:xfrm>
            <a:off x="2909183" y="2996788"/>
            <a:ext cx="11041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Largura da faixa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030A4A6E-D435-47A2-A815-B861600ED56E}"/>
              </a:ext>
            </a:extLst>
          </p:cNvPr>
          <p:cNvSpPr/>
          <p:nvPr/>
        </p:nvSpPr>
        <p:spPr>
          <a:xfrm>
            <a:off x="4152891" y="3048570"/>
            <a:ext cx="1312847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DBCBD5E4-452F-4B1A-90C8-578D2058131D}"/>
              </a:ext>
            </a:extLst>
          </p:cNvPr>
          <p:cNvSpPr/>
          <p:nvPr/>
        </p:nvSpPr>
        <p:spPr>
          <a:xfrm>
            <a:off x="5013534" y="3074238"/>
            <a:ext cx="447676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BD0EC906-FA45-4635-A3F2-89DD4E057DC5}"/>
              </a:ext>
            </a:extLst>
          </p:cNvPr>
          <p:cNvSpPr/>
          <p:nvPr/>
        </p:nvSpPr>
        <p:spPr>
          <a:xfrm>
            <a:off x="5712417" y="2766348"/>
            <a:ext cx="4634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VBW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350264AE-8902-4515-A769-90902F1C5772}"/>
              </a:ext>
            </a:extLst>
          </p:cNvPr>
          <p:cNvSpPr/>
          <p:nvPr/>
        </p:nvSpPr>
        <p:spPr>
          <a:xfrm>
            <a:off x="6170911" y="2802462"/>
            <a:ext cx="915689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5692BE70-B6F8-401F-86EB-572F3BD2418D}"/>
              </a:ext>
            </a:extLst>
          </p:cNvPr>
          <p:cNvSpPr/>
          <p:nvPr/>
        </p:nvSpPr>
        <p:spPr>
          <a:xfrm>
            <a:off x="6596979" y="2827186"/>
            <a:ext cx="397081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36D64789-0941-42A4-96A6-95AF1380BEC0}"/>
              </a:ext>
            </a:extLst>
          </p:cNvPr>
          <p:cNvSpPr/>
          <p:nvPr/>
        </p:nvSpPr>
        <p:spPr>
          <a:xfrm>
            <a:off x="5706410" y="3015982"/>
            <a:ext cx="4634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RBW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297E3389-B0C2-482B-B647-B3376641DACD}"/>
              </a:ext>
            </a:extLst>
          </p:cNvPr>
          <p:cNvSpPr/>
          <p:nvPr/>
        </p:nvSpPr>
        <p:spPr>
          <a:xfrm>
            <a:off x="6164904" y="3052096"/>
            <a:ext cx="921696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DE159D2C-AE52-4CDF-B4E7-6DADFC3C2995}"/>
              </a:ext>
            </a:extLst>
          </p:cNvPr>
          <p:cNvSpPr/>
          <p:nvPr/>
        </p:nvSpPr>
        <p:spPr>
          <a:xfrm>
            <a:off x="6590972" y="3076820"/>
            <a:ext cx="397081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D87927F2-8F9C-495E-8104-EA85EA266C65}"/>
              </a:ext>
            </a:extLst>
          </p:cNvPr>
          <p:cNvGrpSpPr/>
          <p:nvPr/>
        </p:nvGrpSpPr>
        <p:grpSpPr>
          <a:xfrm>
            <a:off x="4152891" y="2557304"/>
            <a:ext cx="1499426" cy="194604"/>
            <a:chOff x="4456343" y="1494148"/>
            <a:chExt cx="2588205" cy="194604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20BF3A44-C872-4746-9F2D-70BEDDABBE30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LVP - Linear Vertical</a:t>
              </a:r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22C6C72A-6B6A-4102-B2AC-DEC797E635F6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6" name="Gráfico 155" descr="Reproduzir">
              <a:extLst>
                <a:ext uri="{FF2B5EF4-FFF2-40B4-BE49-F238E27FC236}">
                  <a16:creationId xmlns:a16="http://schemas.microsoft.com/office/drawing/2014/main" id="{7DBFD1AE-72A8-4588-89B6-1F27538C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39112A5D-BF55-413A-BBB7-580853E18EC2}"/>
              </a:ext>
            </a:extLst>
          </p:cNvPr>
          <p:cNvSpPr/>
          <p:nvPr/>
        </p:nvSpPr>
        <p:spPr>
          <a:xfrm>
            <a:off x="2801104" y="2533579"/>
            <a:ext cx="104810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Polarização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4AEB2B37-2C7D-4318-ABE3-9FDF189BF947}"/>
              </a:ext>
            </a:extLst>
          </p:cNvPr>
          <p:cNvSpPr/>
          <p:nvPr/>
        </p:nvSpPr>
        <p:spPr>
          <a:xfrm>
            <a:off x="5678268" y="2505718"/>
            <a:ext cx="576279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Pontos</a:t>
            </a: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629A149D-9985-4B31-890F-8C3D05E52FDE}"/>
              </a:ext>
            </a:extLst>
          </p:cNvPr>
          <p:cNvSpPr/>
          <p:nvPr/>
        </p:nvSpPr>
        <p:spPr>
          <a:xfrm>
            <a:off x="6164904" y="2542876"/>
            <a:ext cx="825995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6D2A67E4-796B-47FC-BA96-A4C4ED3662BD}"/>
              </a:ext>
            </a:extLst>
          </p:cNvPr>
          <p:cNvSpPr/>
          <p:nvPr/>
        </p:nvSpPr>
        <p:spPr>
          <a:xfrm>
            <a:off x="3102190" y="3333200"/>
            <a:ext cx="3209168" cy="227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ysClr val="windowText" lastClr="000000"/>
                </a:solidFill>
              </a:rPr>
              <a:t>Por transponders a serem monitorados</a:t>
            </a: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3ED91277-AEAD-4F33-82D5-E66DFDF7959F}"/>
              </a:ext>
            </a:extLst>
          </p:cNvPr>
          <p:cNvSpPr/>
          <p:nvPr/>
        </p:nvSpPr>
        <p:spPr>
          <a:xfrm>
            <a:off x="3247432" y="3877543"/>
            <a:ext cx="1906316" cy="1942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6CAD33E2-B6D1-4A2F-96C3-2BB23D5846EA}"/>
              </a:ext>
            </a:extLst>
          </p:cNvPr>
          <p:cNvGrpSpPr/>
          <p:nvPr/>
        </p:nvGrpSpPr>
        <p:grpSpPr>
          <a:xfrm>
            <a:off x="3241847" y="3591214"/>
            <a:ext cx="1906316" cy="221936"/>
            <a:chOff x="4456343" y="1494148"/>
            <a:chExt cx="2588205" cy="194604"/>
          </a:xfrm>
        </p:grpSpPr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41E5149D-1ADE-4AF6-8CAC-36A6A543ACE3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ysClr val="windowText" lastClr="000000"/>
                  </a:solidFill>
                </a:rPr>
                <a:t>Banda </a:t>
              </a:r>
              <a:r>
                <a:rPr lang="pt-BR" sz="1100" dirty="0" err="1">
                  <a:solidFill>
                    <a:sysClr val="windowText" lastClr="000000"/>
                  </a:solidFill>
                </a:rPr>
                <a:t>Ku</a:t>
              </a:r>
              <a:endParaRPr lang="pt-BR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DEA2B9A2-C435-40FE-B90C-9F6DDE2D06A9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6" name="Gráfico 165" descr="Reproduzir">
              <a:extLst>
                <a:ext uri="{FF2B5EF4-FFF2-40B4-BE49-F238E27FC236}">
                  <a16:creationId xmlns:a16="http://schemas.microsoft.com/office/drawing/2014/main" id="{3C4CFCAA-77FD-47EF-BF61-F4973840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6EDBB0-4CAE-4FEC-A5B3-740F283B75B2}"/>
              </a:ext>
            </a:extLst>
          </p:cNvPr>
          <p:cNvSpPr/>
          <p:nvPr/>
        </p:nvSpPr>
        <p:spPr>
          <a:xfrm>
            <a:off x="3267971" y="5873521"/>
            <a:ext cx="1830362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Selecionar tudo</a:t>
            </a:r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6ED27E21-553C-48DB-8213-577DE178BE7D}"/>
              </a:ext>
            </a:extLst>
          </p:cNvPr>
          <p:cNvSpPr/>
          <p:nvPr/>
        </p:nvSpPr>
        <p:spPr>
          <a:xfrm>
            <a:off x="5267927" y="4425275"/>
            <a:ext cx="687137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&gt;&gt;&gt;</a:t>
            </a: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141AFACE-AFC7-478B-AE14-87D5D9BAB815}"/>
              </a:ext>
            </a:extLst>
          </p:cNvPr>
          <p:cNvSpPr/>
          <p:nvPr/>
        </p:nvSpPr>
        <p:spPr>
          <a:xfrm>
            <a:off x="3317737" y="3967595"/>
            <a:ext cx="1453847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A01 – 10719,00 – LHP - BRAZIL</a:t>
            </a:r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E321C22C-DEA6-4384-9474-B34F6588683E}"/>
              </a:ext>
            </a:extLst>
          </p:cNvPr>
          <p:cNvSpPr/>
          <p:nvPr/>
        </p:nvSpPr>
        <p:spPr>
          <a:xfrm>
            <a:off x="3260730" y="3958140"/>
            <a:ext cx="1817252" cy="1675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Nome – Freq. Central – Largura – </a:t>
            </a:r>
            <a:r>
              <a:rPr lang="pt-BR" sz="800" dirty="0" err="1">
                <a:solidFill>
                  <a:sysClr val="windowText" lastClr="000000"/>
                </a:solidFill>
              </a:rPr>
              <a:t>Pol</a:t>
            </a:r>
            <a:endParaRPr lang="pt-B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A01 – 10719,00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A03 – 10760,50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A05 – 10802,00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A07 – 10843,50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A09 – 10885,00 MHz – 36,00MHz – LHP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highlight>
                  <a:srgbClr val="000080"/>
                </a:highlight>
              </a:rPr>
              <a:t>A11 – 10926,50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C01 – 11304,25 MHz – 36,00MHz – LVP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C03 – 11304,25 MHz – 36,00MHz – LVP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14DD39D2-893C-4884-9EB4-5486477A5563}"/>
              </a:ext>
            </a:extLst>
          </p:cNvPr>
          <p:cNvSpPr/>
          <p:nvPr/>
        </p:nvSpPr>
        <p:spPr>
          <a:xfrm>
            <a:off x="6097952" y="3861269"/>
            <a:ext cx="2250723" cy="1938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98F9F6BB-ACC6-4321-8E3D-29960ED837E0}"/>
              </a:ext>
            </a:extLst>
          </p:cNvPr>
          <p:cNvSpPr/>
          <p:nvPr/>
        </p:nvSpPr>
        <p:spPr>
          <a:xfrm>
            <a:off x="5267927" y="4710552"/>
            <a:ext cx="687137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&lt;&lt;&lt;</a:t>
            </a:r>
          </a:p>
        </p:txBody>
      </p: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28C3CB90-E8F9-401A-9A1A-2CE2C76E0C74}"/>
              </a:ext>
            </a:extLst>
          </p:cNvPr>
          <p:cNvSpPr/>
          <p:nvPr/>
        </p:nvSpPr>
        <p:spPr>
          <a:xfrm>
            <a:off x="6129250" y="3903319"/>
            <a:ext cx="2188972" cy="1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ysClr val="windowText" lastClr="000000"/>
                </a:solidFill>
              </a:rPr>
              <a:t>Ant</a:t>
            </a:r>
            <a:r>
              <a:rPr lang="pt-BR" sz="800" dirty="0">
                <a:solidFill>
                  <a:sysClr val="windowText" lastClr="000000"/>
                </a:solidFill>
              </a:rPr>
              <a:t> - Nome – Freq. Central – Largura – </a:t>
            </a:r>
            <a:r>
              <a:rPr lang="pt-BR" sz="800" dirty="0" err="1">
                <a:solidFill>
                  <a:sysClr val="windowText" lastClr="000000"/>
                </a:solidFill>
              </a:rPr>
              <a:t>Pol</a:t>
            </a:r>
            <a:endParaRPr lang="pt-B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MCL2 - 01C – 4530,00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MCL2 - 03C – 4590,00MHz – 54,00MHz – LHP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highlight>
                  <a:srgbClr val="000080"/>
                </a:highlight>
              </a:rPr>
              <a:t>MKU1 - A11 – 10926,50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pt-BR" sz="800" dirty="0">
              <a:solidFill>
                <a:sysClr val="windowText" lastClr="000000"/>
              </a:solidFill>
            </a:endParaRP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F306CD2C-C0A3-4413-A1D0-B13B50167357}"/>
              </a:ext>
            </a:extLst>
          </p:cNvPr>
          <p:cNvSpPr/>
          <p:nvPr/>
        </p:nvSpPr>
        <p:spPr>
          <a:xfrm>
            <a:off x="6089668" y="6203659"/>
            <a:ext cx="1042160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Avançar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835F3DBE-9C28-4D32-B5FD-D15533C8A2F7}"/>
              </a:ext>
            </a:extLst>
          </p:cNvPr>
          <p:cNvSpPr/>
          <p:nvPr/>
        </p:nvSpPr>
        <p:spPr>
          <a:xfrm>
            <a:off x="7306515" y="6192512"/>
            <a:ext cx="1042160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Cancelar</a:t>
            </a:r>
          </a:p>
        </p:txBody>
      </p:sp>
      <p:pic>
        <p:nvPicPr>
          <p:cNvPr id="19" name="Gráfico 18" descr="Filtro">
            <a:extLst>
              <a:ext uri="{FF2B5EF4-FFF2-40B4-BE49-F238E27FC236}">
                <a16:creationId xmlns:a16="http://schemas.microsoft.com/office/drawing/2014/main" id="{43D507BB-8F5E-4765-8CA0-ACE141DAC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7004" y="3634576"/>
            <a:ext cx="173416" cy="161019"/>
          </a:xfrm>
          <a:prstGeom prst="rect">
            <a:avLst/>
          </a:prstGeom>
        </p:spPr>
      </p:pic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FC06A946-7CD2-4640-8CFA-97D61CE1629E}"/>
              </a:ext>
            </a:extLst>
          </p:cNvPr>
          <p:cNvGrpSpPr/>
          <p:nvPr/>
        </p:nvGrpSpPr>
        <p:grpSpPr>
          <a:xfrm>
            <a:off x="5267927" y="4173442"/>
            <a:ext cx="698902" cy="194604"/>
            <a:chOff x="4456343" y="1494148"/>
            <a:chExt cx="2588202" cy="194604"/>
          </a:xfrm>
        </p:grpSpPr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FF5808E5-45EF-4279-902A-C5E44B9A38B5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654D519-78B7-4241-8F02-94FE7A937BA0}"/>
                </a:ext>
              </a:extLst>
            </p:cNvPr>
            <p:cNvSpPr/>
            <p:nvPr/>
          </p:nvSpPr>
          <p:spPr>
            <a:xfrm>
              <a:off x="6769205" y="1495772"/>
              <a:ext cx="269500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9" name="Gráfico 178" descr="Reproduzir">
              <a:extLst>
                <a:ext uri="{FF2B5EF4-FFF2-40B4-BE49-F238E27FC236}">
                  <a16:creationId xmlns:a16="http://schemas.microsoft.com/office/drawing/2014/main" id="{E6D20B50-D48E-421F-A6DD-4FE078B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28CCE968-F3AA-4A6D-A029-A59A462CDAA2}"/>
              </a:ext>
            </a:extLst>
          </p:cNvPr>
          <p:cNvSpPr/>
          <p:nvPr/>
        </p:nvSpPr>
        <p:spPr>
          <a:xfrm>
            <a:off x="5241938" y="4018956"/>
            <a:ext cx="723439" cy="130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Usar Antena</a:t>
            </a:r>
          </a:p>
        </p:txBody>
      </p: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5CCD44-E342-48D9-B8C2-9F256DE046BD}"/>
              </a:ext>
            </a:extLst>
          </p:cNvPr>
          <p:cNvGrpSpPr/>
          <p:nvPr/>
        </p:nvGrpSpPr>
        <p:grpSpPr>
          <a:xfrm>
            <a:off x="4152891" y="2343085"/>
            <a:ext cx="1499426" cy="194604"/>
            <a:chOff x="4456343" y="1494148"/>
            <a:chExt cx="2588205" cy="19460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798EF2F7-E537-497D-BE7D-F82593217168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</a:rPr>
                <a:t>MCL1 –Banda C Linear</a:t>
              </a: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6CFD9DEB-5026-406D-84E3-2A3643ACE6B5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4" name="Gráfico 183" descr="Reproduzir">
              <a:extLst>
                <a:ext uri="{FF2B5EF4-FFF2-40B4-BE49-F238E27FC236}">
                  <a16:creationId xmlns:a16="http://schemas.microsoft.com/office/drawing/2014/main" id="{42047320-58F9-436F-B0BF-4E00F46EA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CDA2EAC4-DFBB-4346-A93A-EEA0445AEC00}"/>
              </a:ext>
            </a:extLst>
          </p:cNvPr>
          <p:cNvSpPr/>
          <p:nvPr/>
        </p:nvSpPr>
        <p:spPr>
          <a:xfrm>
            <a:off x="2937009" y="2303267"/>
            <a:ext cx="104810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Antena</a:t>
            </a:r>
          </a:p>
        </p:txBody>
      </p: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1D375F9A-8415-43B0-8329-CC4A5B4BF8A2}"/>
              </a:ext>
            </a:extLst>
          </p:cNvPr>
          <p:cNvSpPr/>
          <p:nvPr/>
        </p:nvSpPr>
        <p:spPr>
          <a:xfrm>
            <a:off x="2789133" y="1092346"/>
            <a:ext cx="5438924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ysClr val="windowText" lastClr="000000"/>
                </a:solidFill>
              </a:rPr>
              <a:t>Criar nova tarefa de monitoração de Estação Espacial Geoestacionária</a:t>
            </a:r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5BAEB050-E068-42F5-84A5-1C6FAE383CB1}"/>
              </a:ext>
            </a:extLst>
          </p:cNvPr>
          <p:cNvSpPr/>
          <p:nvPr/>
        </p:nvSpPr>
        <p:spPr>
          <a:xfrm>
            <a:off x="2886931" y="1360036"/>
            <a:ext cx="1717973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ysClr val="windowText" lastClr="000000"/>
                </a:solidFill>
              </a:rPr>
              <a:t>Estação de Monitoração</a:t>
            </a:r>
          </a:p>
        </p:txBody>
      </p: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FB1FD8B1-1635-4FC5-8D1F-071934EEFD75}"/>
              </a:ext>
            </a:extLst>
          </p:cNvPr>
          <p:cNvGrpSpPr/>
          <p:nvPr/>
        </p:nvGrpSpPr>
        <p:grpSpPr>
          <a:xfrm>
            <a:off x="4706081" y="1317619"/>
            <a:ext cx="3664803" cy="318097"/>
            <a:chOff x="4456343" y="1494147"/>
            <a:chExt cx="2588205" cy="318097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27F29BEC-EB3B-4FDF-9F0D-EC472DEC6A55}"/>
                </a:ext>
              </a:extLst>
            </p:cNvPr>
            <p:cNvSpPr/>
            <p:nvPr/>
          </p:nvSpPr>
          <p:spPr>
            <a:xfrm>
              <a:off x="4456343" y="1494147"/>
              <a:ext cx="2315956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EMSAT – Ilha do Governador/RJ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343DC2F3-013B-4E0B-BCDD-D3AA4CD6F1FA}"/>
                </a:ext>
              </a:extLst>
            </p:cNvPr>
            <p:cNvSpPr/>
            <p:nvPr/>
          </p:nvSpPr>
          <p:spPr>
            <a:xfrm>
              <a:off x="6775049" y="1495819"/>
              <a:ext cx="269499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1" name="Gráfico 190" descr="Reproduzir">
              <a:extLst>
                <a:ext uri="{FF2B5EF4-FFF2-40B4-BE49-F238E27FC236}">
                  <a16:creationId xmlns:a16="http://schemas.microsoft.com/office/drawing/2014/main" id="{5A84133A-033A-4213-B4E7-FB014257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763145" y="1557142"/>
              <a:ext cx="276992" cy="188078"/>
            </a:xfrm>
            <a:prstGeom prst="rect">
              <a:avLst/>
            </a:prstGeom>
          </p:spPr>
        </p:pic>
      </p:grp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F5E0FB11-B154-4C0D-9C00-BED94053C1A2}"/>
              </a:ext>
            </a:extLst>
          </p:cNvPr>
          <p:cNvSpPr/>
          <p:nvPr/>
        </p:nvSpPr>
        <p:spPr>
          <a:xfrm>
            <a:off x="6837687" y="5856428"/>
            <a:ext cx="1525578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70A40EA3-47C5-4451-85FA-0E6192C3FC1D}"/>
              </a:ext>
            </a:extLst>
          </p:cNvPr>
          <p:cNvSpPr/>
          <p:nvPr/>
        </p:nvSpPr>
        <p:spPr>
          <a:xfrm>
            <a:off x="6018941" y="5830853"/>
            <a:ext cx="779444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Resolução em frequência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8C999144-866E-4BBE-AF14-F2EE7A37A52D}"/>
              </a:ext>
            </a:extLst>
          </p:cNvPr>
          <p:cNvSpPr/>
          <p:nvPr/>
        </p:nvSpPr>
        <p:spPr>
          <a:xfrm>
            <a:off x="7448871" y="5891122"/>
            <a:ext cx="886822" cy="11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KHz/ponto</a:t>
            </a:r>
          </a:p>
        </p:txBody>
      </p:sp>
    </p:spTree>
    <p:extLst>
      <p:ext uri="{BB962C8B-B14F-4D97-AF65-F5344CB8AC3E}">
        <p14:creationId xmlns:p14="http://schemas.microsoft.com/office/powerpoint/2010/main" val="280393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F5A38DB-6005-458D-A318-9B47E96F0FB6}"/>
              </a:ext>
            </a:extLst>
          </p:cNvPr>
          <p:cNvGrpSpPr/>
          <p:nvPr/>
        </p:nvGrpSpPr>
        <p:grpSpPr>
          <a:xfrm>
            <a:off x="107536" y="92604"/>
            <a:ext cx="11493914" cy="6336771"/>
            <a:chOff x="1690039" y="1269926"/>
            <a:chExt cx="3568289" cy="265092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85845E3-85AE-4F8A-B486-24EB735E6F08}"/>
                </a:ext>
              </a:extLst>
            </p:cNvPr>
            <p:cNvSpPr/>
            <p:nvPr/>
          </p:nvSpPr>
          <p:spPr>
            <a:xfrm>
              <a:off x="1690039" y="1479651"/>
              <a:ext cx="3568289" cy="2441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3D304B-5BDE-4C22-A4D8-454C3A49DEC8}"/>
                </a:ext>
              </a:extLst>
            </p:cNvPr>
            <p:cNvSpPr/>
            <p:nvPr/>
          </p:nvSpPr>
          <p:spPr>
            <a:xfrm>
              <a:off x="1690039" y="1269926"/>
              <a:ext cx="1426129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Tela Inicial (Coleta)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2008-018B - Star </a:t>
              </a:r>
              <a:r>
                <a:rPr lang="pt-BR" sz="700" dirty="0" err="1">
                  <a:solidFill>
                    <a:schemeClr val="bg1"/>
                  </a:solidFill>
                </a:rPr>
                <a:t>One</a:t>
              </a:r>
              <a:r>
                <a:rPr lang="pt-BR" sz="700" dirty="0">
                  <a:solidFill>
                    <a:schemeClr val="bg1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chemeClr val="bg1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  <a:solidFill>
            <a:schemeClr val="bg1">
              <a:lumMod val="85000"/>
            </a:schemeClr>
          </a:solidFill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chemeClr val="bg1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805910"/>
            <a:ext cx="556342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805282"/>
            <a:ext cx="93124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805281"/>
            <a:ext cx="69559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805281"/>
            <a:ext cx="1119767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805281"/>
            <a:ext cx="617860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805281"/>
            <a:ext cx="885822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  <a:solidFill>
            <a:schemeClr val="bg1">
              <a:lumMod val="85000"/>
            </a:schemeClr>
          </a:solidFill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411850"/>
            <a:ext cx="32728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  <a:solidFill>
            <a:schemeClr val="bg1">
              <a:lumMod val="85000"/>
            </a:schemeClr>
          </a:solidFill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  <a:solidFill>
            <a:schemeClr val="bg1">
              <a:lumMod val="85000"/>
            </a:schemeClr>
          </a:solidFill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  <a:solidFill>
            <a:schemeClr val="bg1">
              <a:lumMod val="85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  <a:solidFill>
            <a:schemeClr val="bg1">
              <a:lumMod val="85000"/>
            </a:schemeClr>
          </a:solidFill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DA0118-6DFB-4F2C-B9AD-4B41ACC8B443}"/>
              </a:ext>
            </a:extLst>
          </p:cNvPr>
          <p:cNvSpPr txBox="1"/>
          <p:nvPr/>
        </p:nvSpPr>
        <p:spPr>
          <a:xfrm>
            <a:off x="204297" y="2056386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Alvo: Star </a:t>
            </a:r>
            <a:r>
              <a:rPr lang="pt-BR" sz="1200" dirty="0" err="1"/>
              <a:t>One</a:t>
            </a:r>
            <a:r>
              <a:rPr lang="pt-BR" sz="1200" dirty="0"/>
              <a:t> C2 (2008-018B)</a:t>
            </a:r>
          </a:p>
        </p:txBody>
      </p:sp>
      <p:pic>
        <p:nvPicPr>
          <p:cNvPr id="111" name="Picture 144">
            <a:extLst>
              <a:ext uri="{FF2B5EF4-FFF2-40B4-BE49-F238E27FC236}">
                <a16:creationId xmlns:a16="http://schemas.microsoft.com/office/drawing/2014/main" id="{A9AF8FAB-06F9-4174-9FE6-69E9400CE15E}"/>
              </a:ext>
            </a:extLst>
          </p:cNvPr>
          <p:cNvPicPr/>
          <p:nvPr/>
        </p:nvPicPr>
        <p:blipFill rotWithShape="1">
          <a:blip r:embed="rId6"/>
          <a:srcRect t="40969" r="1809" b="10469"/>
          <a:stretch/>
        </p:blipFill>
        <p:spPr>
          <a:xfrm>
            <a:off x="3569902" y="3047680"/>
            <a:ext cx="7641023" cy="1922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29208BE-CF0E-4654-811A-000F4EC9FF1A}"/>
              </a:ext>
            </a:extLst>
          </p:cNvPr>
          <p:cNvSpPr txBox="1"/>
          <p:nvPr/>
        </p:nvSpPr>
        <p:spPr>
          <a:xfrm>
            <a:off x="194471" y="2247003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Estação: EMSAT-RJ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550D61A-94D4-42CA-B5BE-F92203562977}"/>
              </a:ext>
            </a:extLst>
          </p:cNvPr>
          <p:cNvSpPr txBox="1"/>
          <p:nvPr/>
        </p:nvSpPr>
        <p:spPr>
          <a:xfrm>
            <a:off x="194471" y="2429345"/>
            <a:ext cx="277113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Antena: MCL1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734D95B-156D-4C99-A126-62E605A675EB}"/>
              </a:ext>
            </a:extLst>
          </p:cNvPr>
          <p:cNvSpPr txBox="1"/>
          <p:nvPr/>
        </p:nvSpPr>
        <p:spPr>
          <a:xfrm>
            <a:off x="194470" y="2620651"/>
            <a:ext cx="323461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Fluxos: 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“H” </a:t>
            </a:r>
            <a:r>
              <a:rPr lang="pt-BR" sz="1200" dirty="0"/>
              <a:t>(3625MHz a 4200MHz; Linear Horizontal;</a:t>
            </a:r>
          </a:p>
          <a:p>
            <a:r>
              <a:rPr lang="pt-BR" sz="1200" dirty="0"/>
              <a:t>RBW=10KHz;VBW=10KHz;SWT=24s; 20.000pts)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“V” </a:t>
            </a:r>
            <a:r>
              <a:rPr lang="pt-BR" sz="1200" dirty="0"/>
              <a:t>(3625MHz a 4200MHz; Linear Vertical;</a:t>
            </a:r>
          </a:p>
          <a:p>
            <a:r>
              <a:rPr lang="pt-BR" sz="1200" dirty="0"/>
              <a:t>RBW=10KHz;VBW=10KHz;SWT=24s; 20.000pts)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052E7C6-027F-41CF-8A3C-F9DD246FD76C}"/>
              </a:ext>
            </a:extLst>
          </p:cNvPr>
          <p:cNvSpPr txBox="1"/>
          <p:nvPr/>
        </p:nvSpPr>
        <p:spPr>
          <a:xfrm>
            <a:off x="186355" y="3704940"/>
            <a:ext cx="30816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Arquivo: 2008-018B_Star </a:t>
            </a:r>
            <a:r>
              <a:rPr lang="pt-BR" sz="1200" dirty="0" err="1"/>
              <a:t>One</a:t>
            </a:r>
            <a:r>
              <a:rPr lang="pt-BR" sz="1200" dirty="0"/>
              <a:t> C2.bin (462 MB)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01374E8-7AD3-4200-9F34-B3E6283D86C5}"/>
              </a:ext>
            </a:extLst>
          </p:cNvPr>
          <p:cNvSpPr txBox="1"/>
          <p:nvPr/>
        </p:nvSpPr>
        <p:spPr>
          <a:xfrm>
            <a:off x="194470" y="3981067"/>
            <a:ext cx="308161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/>
              <a:t>Faltam 15 horas 48 minutos de monitoração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67FB960-CDF0-4DE2-B19F-B9E52BC96054}"/>
              </a:ext>
            </a:extLst>
          </p:cNvPr>
          <p:cNvSpPr/>
          <p:nvPr/>
        </p:nvSpPr>
        <p:spPr>
          <a:xfrm rot="10800000">
            <a:off x="3163509" y="5220213"/>
            <a:ext cx="471393" cy="23971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87B587A5-5D5B-4C41-AE67-AD721CC528B7}"/>
              </a:ext>
            </a:extLst>
          </p:cNvPr>
          <p:cNvSpPr/>
          <p:nvPr/>
        </p:nvSpPr>
        <p:spPr>
          <a:xfrm>
            <a:off x="2783772" y="1075861"/>
            <a:ext cx="5760585" cy="537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2AF6C4E4-6192-4DB5-8299-E670EC283239}"/>
              </a:ext>
            </a:extLst>
          </p:cNvPr>
          <p:cNvSpPr/>
          <p:nvPr/>
        </p:nvSpPr>
        <p:spPr>
          <a:xfrm>
            <a:off x="2783770" y="572240"/>
            <a:ext cx="2321556" cy="501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ysClr val="windowText" lastClr="000000"/>
                </a:solidFill>
              </a:rPr>
              <a:t>Tela de criação de tarefa de monitoração de Satélite Geoestacionário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1AF7D1C-C457-4110-9E5F-FB396120B891}"/>
              </a:ext>
            </a:extLst>
          </p:cNvPr>
          <p:cNvSpPr/>
          <p:nvPr/>
        </p:nvSpPr>
        <p:spPr>
          <a:xfrm>
            <a:off x="2883866" y="1679087"/>
            <a:ext cx="1366217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Estação Espacial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329E921-0194-428D-BBAE-220B86EF7446}"/>
              </a:ext>
            </a:extLst>
          </p:cNvPr>
          <p:cNvGrpSpPr/>
          <p:nvPr/>
        </p:nvGrpSpPr>
        <p:grpSpPr>
          <a:xfrm>
            <a:off x="4698461" y="1669234"/>
            <a:ext cx="3664803" cy="318097"/>
            <a:chOff x="4456343" y="1494147"/>
            <a:chExt cx="2588205" cy="318097"/>
          </a:xfrm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88E1FCD8-B96C-4EC8-BA38-6BF75B52EF31}"/>
                </a:ext>
              </a:extLst>
            </p:cNvPr>
            <p:cNvSpPr/>
            <p:nvPr/>
          </p:nvSpPr>
          <p:spPr>
            <a:xfrm>
              <a:off x="4456343" y="1494147"/>
              <a:ext cx="2315956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2016-014A – Eutelsat 65 West A (65°W)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FE316C9D-EDA1-40C7-BC94-105B36E66AA0}"/>
                </a:ext>
              </a:extLst>
            </p:cNvPr>
            <p:cNvSpPr/>
            <p:nvPr/>
          </p:nvSpPr>
          <p:spPr>
            <a:xfrm>
              <a:off x="6775049" y="1495819"/>
              <a:ext cx="269499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áfico 8" descr="Reproduzir">
              <a:extLst>
                <a:ext uri="{FF2B5EF4-FFF2-40B4-BE49-F238E27FC236}">
                  <a16:creationId xmlns:a16="http://schemas.microsoft.com/office/drawing/2014/main" id="{A39520AA-89E1-490A-AF98-0AFDAD4C0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763145" y="1557142"/>
              <a:ext cx="276992" cy="188078"/>
            </a:xfrm>
            <a:prstGeom prst="rect">
              <a:avLst/>
            </a:prstGeom>
          </p:spPr>
        </p:pic>
      </p:grp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A0CA7C98-4155-4DD0-A658-9E8719A7672B}"/>
              </a:ext>
            </a:extLst>
          </p:cNvPr>
          <p:cNvSpPr/>
          <p:nvPr/>
        </p:nvSpPr>
        <p:spPr>
          <a:xfrm>
            <a:off x="3073637" y="2009688"/>
            <a:ext cx="4300163" cy="370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ysClr val="windowText" lastClr="000000"/>
                </a:solidFill>
              </a:rPr>
              <a:t>Por faixa de frequência a serem monitorada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7C9F6E4-EB93-40E2-BDB9-6A3D646012B3}"/>
              </a:ext>
            </a:extLst>
          </p:cNvPr>
          <p:cNvGrpSpPr/>
          <p:nvPr/>
        </p:nvGrpSpPr>
        <p:grpSpPr>
          <a:xfrm>
            <a:off x="2949442" y="3384147"/>
            <a:ext cx="142019" cy="144352"/>
            <a:chOff x="3944548" y="2805462"/>
            <a:chExt cx="142019" cy="144352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BDAB9C1-893E-4320-BC4B-AE89D43CB337}"/>
                </a:ext>
              </a:extLst>
            </p:cNvPr>
            <p:cNvSpPr/>
            <p:nvPr/>
          </p:nvSpPr>
          <p:spPr>
            <a:xfrm>
              <a:off x="3944548" y="2805462"/>
              <a:ext cx="142019" cy="1443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3E799ED0-3D5F-4340-A9E4-B2A285E3A0B0}"/>
                </a:ext>
              </a:extLst>
            </p:cNvPr>
            <p:cNvSpPr/>
            <p:nvPr/>
          </p:nvSpPr>
          <p:spPr>
            <a:xfrm>
              <a:off x="3974690" y="2837543"/>
              <a:ext cx="81734" cy="847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6" name="Elipse 135">
            <a:extLst>
              <a:ext uri="{FF2B5EF4-FFF2-40B4-BE49-F238E27FC236}">
                <a16:creationId xmlns:a16="http://schemas.microsoft.com/office/drawing/2014/main" id="{D5457830-0F53-4BF6-BF4E-FB78DC3B27AB}"/>
              </a:ext>
            </a:extLst>
          </p:cNvPr>
          <p:cNvSpPr/>
          <p:nvPr/>
        </p:nvSpPr>
        <p:spPr>
          <a:xfrm>
            <a:off x="2956139" y="2132998"/>
            <a:ext cx="142019" cy="144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5C8F5FC5-C346-48F2-A7B5-BB3CF7ED09BF}"/>
              </a:ext>
            </a:extLst>
          </p:cNvPr>
          <p:cNvSpPr/>
          <p:nvPr/>
        </p:nvSpPr>
        <p:spPr>
          <a:xfrm>
            <a:off x="4158959" y="2826044"/>
            <a:ext cx="1306779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89998CE-465A-47CF-9587-D66FBFA1D51C}"/>
              </a:ext>
            </a:extLst>
          </p:cNvPr>
          <p:cNvSpPr/>
          <p:nvPr/>
        </p:nvSpPr>
        <p:spPr>
          <a:xfrm>
            <a:off x="2916262" y="2776475"/>
            <a:ext cx="1229550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Frequência Central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039BB9A0-45CF-4B44-B691-D2EAA032CBBF}"/>
              </a:ext>
            </a:extLst>
          </p:cNvPr>
          <p:cNvSpPr/>
          <p:nvPr/>
        </p:nvSpPr>
        <p:spPr>
          <a:xfrm>
            <a:off x="5004915" y="2852655"/>
            <a:ext cx="447676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MHz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4CEF9E8-D1CD-4844-BB5C-686DC2FE3ECA}"/>
              </a:ext>
            </a:extLst>
          </p:cNvPr>
          <p:cNvSpPr/>
          <p:nvPr/>
        </p:nvSpPr>
        <p:spPr>
          <a:xfrm>
            <a:off x="2909183" y="2996788"/>
            <a:ext cx="11041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Largura da faixa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030A4A6E-D435-47A2-A815-B861600ED56E}"/>
              </a:ext>
            </a:extLst>
          </p:cNvPr>
          <p:cNvSpPr/>
          <p:nvPr/>
        </p:nvSpPr>
        <p:spPr>
          <a:xfrm>
            <a:off x="4152891" y="3048570"/>
            <a:ext cx="1312847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DBCBD5E4-452F-4B1A-90C8-578D2058131D}"/>
              </a:ext>
            </a:extLst>
          </p:cNvPr>
          <p:cNvSpPr/>
          <p:nvPr/>
        </p:nvSpPr>
        <p:spPr>
          <a:xfrm>
            <a:off x="5013534" y="3074238"/>
            <a:ext cx="447676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BD0EC906-FA45-4635-A3F2-89DD4E057DC5}"/>
              </a:ext>
            </a:extLst>
          </p:cNvPr>
          <p:cNvSpPr/>
          <p:nvPr/>
        </p:nvSpPr>
        <p:spPr>
          <a:xfrm>
            <a:off x="5712417" y="2766348"/>
            <a:ext cx="4634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VBW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350264AE-8902-4515-A769-90902F1C5772}"/>
              </a:ext>
            </a:extLst>
          </p:cNvPr>
          <p:cNvSpPr/>
          <p:nvPr/>
        </p:nvSpPr>
        <p:spPr>
          <a:xfrm>
            <a:off x="6170911" y="2802462"/>
            <a:ext cx="915689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5692BE70-B6F8-401F-86EB-572F3BD2418D}"/>
              </a:ext>
            </a:extLst>
          </p:cNvPr>
          <p:cNvSpPr/>
          <p:nvPr/>
        </p:nvSpPr>
        <p:spPr>
          <a:xfrm>
            <a:off x="6596979" y="2827186"/>
            <a:ext cx="397081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36D64789-0941-42A4-96A6-95AF1380BEC0}"/>
              </a:ext>
            </a:extLst>
          </p:cNvPr>
          <p:cNvSpPr/>
          <p:nvPr/>
        </p:nvSpPr>
        <p:spPr>
          <a:xfrm>
            <a:off x="5706410" y="3015982"/>
            <a:ext cx="46348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RBW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297E3389-B0C2-482B-B647-B3376641DACD}"/>
              </a:ext>
            </a:extLst>
          </p:cNvPr>
          <p:cNvSpPr/>
          <p:nvPr/>
        </p:nvSpPr>
        <p:spPr>
          <a:xfrm>
            <a:off x="6164904" y="3052096"/>
            <a:ext cx="921696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DE159D2C-AE52-4CDF-B4E7-6DADFC3C2995}"/>
              </a:ext>
            </a:extLst>
          </p:cNvPr>
          <p:cNvSpPr/>
          <p:nvPr/>
        </p:nvSpPr>
        <p:spPr>
          <a:xfrm>
            <a:off x="6590972" y="3076820"/>
            <a:ext cx="397081" cy="1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D87927F2-8F9C-495E-8104-EA85EA266C65}"/>
              </a:ext>
            </a:extLst>
          </p:cNvPr>
          <p:cNvGrpSpPr/>
          <p:nvPr/>
        </p:nvGrpSpPr>
        <p:grpSpPr>
          <a:xfrm>
            <a:off x="4152891" y="2557304"/>
            <a:ext cx="1499426" cy="194604"/>
            <a:chOff x="4456343" y="1494148"/>
            <a:chExt cx="2588205" cy="194604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20BF3A44-C872-4746-9F2D-70BEDDABBE30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65000"/>
                    </a:schemeClr>
                  </a:solidFill>
                </a:rPr>
                <a:t>LVP - Linear Vertical</a:t>
              </a:r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22C6C72A-6B6A-4102-B2AC-DEC797E635F6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6" name="Gráfico 155" descr="Reproduzir">
              <a:extLst>
                <a:ext uri="{FF2B5EF4-FFF2-40B4-BE49-F238E27FC236}">
                  <a16:creationId xmlns:a16="http://schemas.microsoft.com/office/drawing/2014/main" id="{7DBFD1AE-72A8-4588-89B6-1F27538C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39112A5D-BF55-413A-BBB7-580853E18EC2}"/>
              </a:ext>
            </a:extLst>
          </p:cNvPr>
          <p:cNvSpPr/>
          <p:nvPr/>
        </p:nvSpPr>
        <p:spPr>
          <a:xfrm>
            <a:off x="2801104" y="2533579"/>
            <a:ext cx="104810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Polarização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4AEB2B37-2C7D-4318-ABE3-9FDF189BF947}"/>
              </a:ext>
            </a:extLst>
          </p:cNvPr>
          <p:cNvSpPr/>
          <p:nvPr/>
        </p:nvSpPr>
        <p:spPr>
          <a:xfrm>
            <a:off x="5678268" y="2505718"/>
            <a:ext cx="576279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Pontos</a:t>
            </a: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629A149D-9985-4B31-890F-8C3D05E52FDE}"/>
              </a:ext>
            </a:extLst>
          </p:cNvPr>
          <p:cNvSpPr/>
          <p:nvPr/>
        </p:nvSpPr>
        <p:spPr>
          <a:xfrm>
            <a:off x="6164904" y="2542876"/>
            <a:ext cx="825995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6D2A67E4-796B-47FC-BA96-A4C4ED3662BD}"/>
              </a:ext>
            </a:extLst>
          </p:cNvPr>
          <p:cNvSpPr/>
          <p:nvPr/>
        </p:nvSpPr>
        <p:spPr>
          <a:xfrm>
            <a:off x="3102190" y="3333200"/>
            <a:ext cx="3209168" cy="227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ysClr val="windowText" lastClr="000000"/>
                </a:solidFill>
              </a:rPr>
              <a:t>Por transponders a serem monitorados</a:t>
            </a: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3ED91277-AEAD-4F33-82D5-E66DFDF7959F}"/>
              </a:ext>
            </a:extLst>
          </p:cNvPr>
          <p:cNvSpPr/>
          <p:nvPr/>
        </p:nvSpPr>
        <p:spPr>
          <a:xfrm>
            <a:off x="3247432" y="3877543"/>
            <a:ext cx="1906316" cy="1942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6CAD33E2-B6D1-4A2F-96C3-2BB23D5846EA}"/>
              </a:ext>
            </a:extLst>
          </p:cNvPr>
          <p:cNvGrpSpPr/>
          <p:nvPr/>
        </p:nvGrpSpPr>
        <p:grpSpPr>
          <a:xfrm>
            <a:off x="3241847" y="3591214"/>
            <a:ext cx="1906316" cy="221936"/>
            <a:chOff x="4456343" y="1494148"/>
            <a:chExt cx="2588205" cy="194604"/>
          </a:xfrm>
        </p:grpSpPr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41E5149D-1ADE-4AF6-8CAC-36A6A543ACE3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ysClr val="windowText" lastClr="000000"/>
                  </a:solidFill>
                </a:rPr>
                <a:t>Banda </a:t>
              </a:r>
              <a:r>
                <a:rPr lang="pt-BR" sz="1100" dirty="0" err="1">
                  <a:solidFill>
                    <a:sysClr val="windowText" lastClr="000000"/>
                  </a:solidFill>
                </a:rPr>
                <a:t>Ku</a:t>
              </a:r>
              <a:endParaRPr lang="pt-BR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DEA2B9A2-C435-40FE-B90C-9F6DDE2D06A9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6" name="Gráfico 165" descr="Reproduzir">
              <a:extLst>
                <a:ext uri="{FF2B5EF4-FFF2-40B4-BE49-F238E27FC236}">
                  <a16:creationId xmlns:a16="http://schemas.microsoft.com/office/drawing/2014/main" id="{3C4CFCAA-77FD-47EF-BF61-F4973840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6EDBB0-4CAE-4FEC-A5B3-740F283B75B2}"/>
              </a:ext>
            </a:extLst>
          </p:cNvPr>
          <p:cNvSpPr/>
          <p:nvPr/>
        </p:nvSpPr>
        <p:spPr>
          <a:xfrm>
            <a:off x="3267971" y="5873521"/>
            <a:ext cx="1830362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Selecionar tudo</a:t>
            </a:r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6ED27E21-553C-48DB-8213-577DE178BE7D}"/>
              </a:ext>
            </a:extLst>
          </p:cNvPr>
          <p:cNvSpPr/>
          <p:nvPr/>
        </p:nvSpPr>
        <p:spPr>
          <a:xfrm>
            <a:off x="5267927" y="4425275"/>
            <a:ext cx="687137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&gt;&gt;&gt;</a:t>
            </a: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141AFACE-AFC7-478B-AE14-87D5D9BAB815}"/>
              </a:ext>
            </a:extLst>
          </p:cNvPr>
          <p:cNvSpPr/>
          <p:nvPr/>
        </p:nvSpPr>
        <p:spPr>
          <a:xfrm>
            <a:off x="3317737" y="3967595"/>
            <a:ext cx="1453847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A01 – 10719,00 – LHP - BRAZIL</a:t>
            </a:r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E321C22C-DEA6-4384-9474-B34F6588683E}"/>
              </a:ext>
            </a:extLst>
          </p:cNvPr>
          <p:cNvSpPr/>
          <p:nvPr/>
        </p:nvSpPr>
        <p:spPr>
          <a:xfrm>
            <a:off x="3260730" y="3958140"/>
            <a:ext cx="1817252" cy="1675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Nome – Freq. Central – Largura – </a:t>
            </a:r>
            <a:r>
              <a:rPr lang="pt-BR" sz="800" dirty="0" err="1">
                <a:solidFill>
                  <a:sysClr val="windowText" lastClr="000000"/>
                </a:solidFill>
              </a:rPr>
              <a:t>Pol</a:t>
            </a:r>
            <a:endParaRPr lang="pt-B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A01 – 10719,00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A03 – 10760,50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A05 – 10802,00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A07 – 10843,50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A09 – 10885,00 MHz – 36,00MHz – LHP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highlight>
                  <a:srgbClr val="000080"/>
                </a:highlight>
              </a:rPr>
              <a:t>A11 – 10926,50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C01 – 11304,25 MHz – 36,00MHz – LVP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C03 – 11304,25 MHz – 36,00MHz – LVP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14DD39D2-893C-4884-9EB4-5486477A5563}"/>
              </a:ext>
            </a:extLst>
          </p:cNvPr>
          <p:cNvSpPr/>
          <p:nvPr/>
        </p:nvSpPr>
        <p:spPr>
          <a:xfrm>
            <a:off x="6097952" y="3861269"/>
            <a:ext cx="2250723" cy="1938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98F9F6BB-ACC6-4321-8E3D-29960ED837E0}"/>
              </a:ext>
            </a:extLst>
          </p:cNvPr>
          <p:cNvSpPr/>
          <p:nvPr/>
        </p:nvSpPr>
        <p:spPr>
          <a:xfrm>
            <a:off x="5267927" y="4710552"/>
            <a:ext cx="687137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&lt;&lt;&lt;</a:t>
            </a:r>
          </a:p>
        </p:txBody>
      </p: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28C3CB90-E8F9-401A-9A1A-2CE2C76E0C74}"/>
              </a:ext>
            </a:extLst>
          </p:cNvPr>
          <p:cNvSpPr/>
          <p:nvPr/>
        </p:nvSpPr>
        <p:spPr>
          <a:xfrm>
            <a:off x="6129250" y="3903319"/>
            <a:ext cx="2188972" cy="1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ysClr val="windowText" lastClr="000000"/>
                </a:solidFill>
              </a:rPr>
              <a:t>Ant</a:t>
            </a:r>
            <a:r>
              <a:rPr lang="pt-BR" sz="800" dirty="0">
                <a:solidFill>
                  <a:sysClr val="windowText" lastClr="000000"/>
                </a:solidFill>
              </a:rPr>
              <a:t> - Nome – Freq. Central – Largura – </a:t>
            </a:r>
            <a:r>
              <a:rPr lang="pt-BR" sz="800" dirty="0" err="1">
                <a:solidFill>
                  <a:sysClr val="windowText" lastClr="000000"/>
                </a:solidFill>
              </a:rPr>
              <a:t>Pol</a:t>
            </a:r>
            <a:endParaRPr lang="pt-B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MCL2 - 01C – 4530,00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MCL2 - 03C – 4590,00MHz – 54,00MHz – LHP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  <a:highlight>
                  <a:srgbClr val="000080"/>
                </a:highlight>
              </a:rPr>
              <a:t>MKU1 - A11 – 10926,50 MHz – 36,00MHz – LHP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pt-BR" sz="800" dirty="0">
              <a:solidFill>
                <a:sysClr val="windowText" lastClr="000000"/>
              </a:solidFill>
            </a:endParaRP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F306CD2C-C0A3-4413-A1D0-B13B50167357}"/>
              </a:ext>
            </a:extLst>
          </p:cNvPr>
          <p:cNvSpPr/>
          <p:nvPr/>
        </p:nvSpPr>
        <p:spPr>
          <a:xfrm>
            <a:off x="6089668" y="6203659"/>
            <a:ext cx="1042160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Avançar</a:t>
            </a: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835F3DBE-9C28-4D32-B5FD-D15533C8A2F7}"/>
              </a:ext>
            </a:extLst>
          </p:cNvPr>
          <p:cNvSpPr/>
          <p:nvPr/>
        </p:nvSpPr>
        <p:spPr>
          <a:xfrm>
            <a:off x="7306515" y="6192512"/>
            <a:ext cx="1042160" cy="1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Cancelar</a:t>
            </a:r>
          </a:p>
        </p:txBody>
      </p:sp>
      <p:pic>
        <p:nvPicPr>
          <p:cNvPr id="19" name="Gráfico 18" descr="Filtro">
            <a:extLst>
              <a:ext uri="{FF2B5EF4-FFF2-40B4-BE49-F238E27FC236}">
                <a16:creationId xmlns:a16="http://schemas.microsoft.com/office/drawing/2014/main" id="{43D507BB-8F5E-4765-8CA0-ACE141DAC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7004" y="3634576"/>
            <a:ext cx="173416" cy="161019"/>
          </a:xfrm>
          <a:prstGeom prst="rect">
            <a:avLst/>
          </a:prstGeom>
        </p:spPr>
      </p:pic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FC06A946-7CD2-4640-8CFA-97D61CE1629E}"/>
              </a:ext>
            </a:extLst>
          </p:cNvPr>
          <p:cNvGrpSpPr/>
          <p:nvPr/>
        </p:nvGrpSpPr>
        <p:grpSpPr>
          <a:xfrm>
            <a:off x="5267927" y="4173442"/>
            <a:ext cx="698902" cy="194604"/>
            <a:chOff x="4456343" y="1494148"/>
            <a:chExt cx="2588202" cy="194604"/>
          </a:xfrm>
        </p:grpSpPr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FF5808E5-45EF-4279-902A-C5E44B9A38B5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654D519-78B7-4241-8F02-94FE7A937BA0}"/>
                </a:ext>
              </a:extLst>
            </p:cNvPr>
            <p:cNvSpPr/>
            <p:nvPr/>
          </p:nvSpPr>
          <p:spPr>
            <a:xfrm>
              <a:off x="6769205" y="1495772"/>
              <a:ext cx="269500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9" name="Gráfico 178" descr="Reproduzir">
              <a:extLst>
                <a:ext uri="{FF2B5EF4-FFF2-40B4-BE49-F238E27FC236}">
                  <a16:creationId xmlns:a16="http://schemas.microsoft.com/office/drawing/2014/main" id="{E6D20B50-D48E-421F-A6DD-4FE078B0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28CCE968-F3AA-4A6D-A029-A59A462CDAA2}"/>
              </a:ext>
            </a:extLst>
          </p:cNvPr>
          <p:cNvSpPr/>
          <p:nvPr/>
        </p:nvSpPr>
        <p:spPr>
          <a:xfrm>
            <a:off x="5241938" y="4018956"/>
            <a:ext cx="723439" cy="130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ysClr val="windowText" lastClr="000000"/>
                </a:solidFill>
              </a:rPr>
              <a:t>Usar Antena</a:t>
            </a:r>
          </a:p>
        </p:txBody>
      </p: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5CCD44-E342-48D9-B8C2-9F256DE046BD}"/>
              </a:ext>
            </a:extLst>
          </p:cNvPr>
          <p:cNvGrpSpPr/>
          <p:nvPr/>
        </p:nvGrpSpPr>
        <p:grpSpPr>
          <a:xfrm>
            <a:off x="4152891" y="2343085"/>
            <a:ext cx="1499426" cy="194604"/>
            <a:chOff x="4456343" y="1494148"/>
            <a:chExt cx="2588205" cy="19460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798EF2F7-E537-497D-BE7D-F82593217168}"/>
                </a:ext>
              </a:extLst>
            </p:cNvPr>
            <p:cNvSpPr/>
            <p:nvPr/>
          </p:nvSpPr>
          <p:spPr>
            <a:xfrm>
              <a:off x="4456343" y="1494148"/>
              <a:ext cx="2315956" cy="194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bg1">
                      <a:lumMod val="65000"/>
                    </a:schemeClr>
                  </a:solidFill>
                </a:rPr>
                <a:t>MCL1 –Banda C Linear</a:t>
              </a: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6CFD9DEB-5026-406D-84E3-2A3643ACE6B5}"/>
                </a:ext>
              </a:extLst>
            </p:cNvPr>
            <p:cNvSpPr/>
            <p:nvPr/>
          </p:nvSpPr>
          <p:spPr>
            <a:xfrm>
              <a:off x="6775049" y="1495819"/>
              <a:ext cx="269499" cy="191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4" name="Gráfico 183" descr="Reproduzir">
              <a:extLst>
                <a:ext uri="{FF2B5EF4-FFF2-40B4-BE49-F238E27FC236}">
                  <a16:creationId xmlns:a16="http://schemas.microsoft.com/office/drawing/2014/main" id="{42047320-58F9-436F-B0BF-4E00F46EA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862124" y="1459956"/>
              <a:ext cx="95345" cy="269497"/>
            </a:xfrm>
            <a:prstGeom prst="rect">
              <a:avLst/>
            </a:prstGeom>
          </p:spPr>
        </p:pic>
      </p:grp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CDA2EAC4-DFBB-4346-A93A-EEA0445AEC00}"/>
              </a:ext>
            </a:extLst>
          </p:cNvPr>
          <p:cNvSpPr/>
          <p:nvPr/>
        </p:nvSpPr>
        <p:spPr>
          <a:xfrm>
            <a:off x="2937009" y="2303267"/>
            <a:ext cx="1048102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Antena</a:t>
            </a:r>
          </a:p>
        </p:txBody>
      </p: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1D375F9A-8415-43B0-8329-CC4A5B4BF8A2}"/>
              </a:ext>
            </a:extLst>
          </p:cNvPr>
          <p:cNvSpPr/>
          <p:nvPr/>
        </p:nvSpPr>
        <p:spPr>
          <a:xfrm>
            <a:off x="2789133" y="1092346"/>
            <a:ext cx="5438924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ysClr val="windowText" lastClr="000000"/>
                </a:solidFill>
              </a:rPr>
              <a:t>Criar nova tarefa de monitoração de Estação Espacial Geoestacionária</a:t>
            </a:r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5BAEB050-E068-42F5-84A5-1C6FAE383CB1}"/>
              </a:ext>
            </a:extLst>
          </p:cNvPr>
          <p:cNvSpPr/>
          <p:nvPr/>
        </p:nvSpPr>
        <p:spPr>
          <a:xfrm>
            <a:off x="2886931" y="1360036"/>
            <a:ext cx="1717973" cy="2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ysClr val="windowText" lastClr="000000"/>
                </a:solidFill>
              </a:rPr>
              <a:t>Estação de Monitoração</a:t>
            </a:r>
          </a:p>
        </p:txBody>
      </p: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FB1FD8B1-1635-4FC5-8D1F-071934EEFD75}"/>
              </a:ext>
            </a:extLst>
          </p:cNvPr>
          <p:cNvGrpSpPr/>
          <p:nvPr/>
        </p:nvGrpSpPr>
        <p:grpSpPr>
          <a:xfrm>
            <a:off x="4706081" y="1317619"/>
            <a:ext cx="3664803" cy="318097"/>
            <a:chOff x="4456343" y="1494147"/>
            <a:chExt cx="2588205" cy="318097"/>
          </a:xfrm>
        </p:grpSpPr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27F29BEC-EB3B-4FDF-9F0D-EC472DEC6A55}"/>
                </a:ext>
              </a:extLst>
            </p:cNvPr>
            <p:cNvSpPr/>
            <p:nvPr/>
          </p:nvSpPr>
          <p:spPr>
            <a:xfrm>
              <a:off x="4456343" y="1494147"/>
              <a:ext cx="2315956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EMSAT – Ilha do Governador/RJ</a:t>
              </a:r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343DC2F3-013B-4E0B-BCDD-D3AA4CD6F1FA}"/>
                </a:ext>
              </a:extLst>
            </p:cNvPr>
            <p:cNvSpPr/>
            <p:nvPr/>
          </p:nvSpPr>
          <p:spPr>
            <a:xfrm>
              <a:off x="6775049" y="1495819"/>
              <a:ext cx="269499" cy="316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1" name="Gráfico 190" descr="Reproduzir">
              <a:extLst>
                <a:ext uri="{FF2B5EF4-FFF2-40B4-BE49-F238E27FC236}">
                  <a16:creationId xmlns:a16="http://schemas.microsoft.com/office/drawing/2014/main" id="{5A84133A-033A-4213-B4E7-FB014257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6763145" y="1557142"/>
              <a:ext cx="276992" cy="188078"/>
            </a:xfrm>
            <a:prstGeom prst="rect">
              <a:avLst/>
            </a:prstGeom>
          </p:spPr>
        </p:pic>
      </p:grp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F5E0FB11-B154-4C0D-9C00-BED94053C1A2}"/>
              </a:ext>
            </a:extLst>
          </p:cNvPr>
          <p:cNvSpPr/>
          <p:nvPr/>
        </p:nvSpPr>
        <p:spPr>
          <a:xfrm>
            <a:off x="6837687" y="5856428"/>
            <a:ext cx="1525578" cy="20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70A40EA3-47C5-4451-85FA-0E6192C3FC1D}"/>
              </a:ext>
            </a:extLst>
          </p:cNvPr>
          <p:cNvSpPr/>
          <p:nvPr/>
        </p:nvSpPr>
        <p:spPr>
          <a:xfrm>
            <a:off x="6018941" y="5830853"/>
            <a:ext cx="779444" cy="270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Resolução em frequência</a:t>
            </a:r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8C999144-866E-4BBE-AF14-F2EE7A37A52D}"/>
              </a:ext>
            </a:extLst>
          </p:cNvPr>
          <p:cNvSpPr/>
          <p:nvPr/>
        </p:nvSpPr>
        <p:spPr>
          <a:xfrm>
            <a:off x="7448871" y="5891122"/>
            <a:ext cx="886822" cy="11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65000"/>
                  </a:schemeClr>
                </a:solidFill>
              </a:rPr>
              <a:t>KHz/ponto</a:t>
            </a:r>
          </a:p>
        </p:txBody>
      </p:sp>
      <p:sp>
        <p:nvSpPr>
          <p:cNvPr id="195" name="Balão de Fala: Retângulo 194">
            <a:extLst>
              <a:ext uri="{FF2B5EF4-FFF2-40B4-BE49-F238E27FC236}">
                <a16:creationId xmlns:a16="http://schemas.microsoft.com/office/drawing/2014/main" id="{1F99130D-9539-4565-A598-6DF53A309297}"/>
              </a:ext>
            </a:extLst>
          </p:cNvPr>
          <p:cNvSpPr/>
          <p:nvPr/>
        </p:nvSpPr>
        <p:spPr>
          <a:xfrm>
            <a:off x="6596979" y="3281310"/>
            <a:ext cx="5063764" cy="2715847"/>
          </a:xfrm>
          <a:prstGeom prst="wedgeRectCallout">
            <a:avLst>
              <a:gd name="adj1" fmla="val -44759"/>
              <a:gd name="adj2" fmla="val 568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Ao avançar, estas informações serão passadas para uma função que retornará</a:t>
            </a:r>
            <a:br>
              <a:rPr lang="pt-BR" dirty="0"/>
            </a:br>
            <a:r>
              <a:rPr lang="pt-BR" sz="1400" dirty="0"/>
              <a:t>1) Quantos fluxos deverão ser criados</a:t>
            </a:r>
          </a:p>
          <a:p>
            <a:pPr algn="ctr"/>
            <a:r>
              <a:rPr lang="pt-BR" sz="1400" dirty="0"/>
              <a:t>2) Qual a configuração de cada fluxo, sem que haja fracionamento da faixa monitorada de cada transponder</a:t>
            </a:r>
          </a:p>
        </p:txBody>
      </p:sp>
    </p:spTree>
    <p:extLst>
      <p:ext uri="{BB962C8B-B14F-4D97-AF65-F5344CB8AC3E}">
        <p14:creationId xmlns:p14="http://schemas.microsoft.com/office/powerpoint/2010/main" val="36475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5845E3-85AE-4F8A-B486-24EB735E6F08}"/>
              </a:ext>
            </a:extLst>
          </p:cNvPr>
          <p:cNvSpPr/>
          <p:nvPr/>
        </p:nvSpPr>
        <p:spPr>
          <a:xfrm>
            <a:off x="107536" y="593931"/>
            <a:ext cx="11493914" cy="583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43D304B-5BDE-4C22-A4D8-454C3A49DEC8}"/>
              </a:ext>
            </a:extLst>
          </p:cNvPr>
          <p:cNvSpPr/>
          <p:nvPr/>
        </p:nvSpPr>
        <p:spPr>
          <a:xfrm>
            <a:off x="107536" y="92604"/>
            <a:ext cx="4593743" cy="501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Tela Inicial (Coleta)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77A28B-92F0-4B49-BCE5-C0D315507049}"/>
              </a:ext>
            </a:extLst>
          </p:cNvPr>
          <p:cNvSpPr/>
          <p:nvPr/>
        </p:nvSpPr>
        <p:spPr>
          <a:xfrm>
            <a:off x="3533373" y="929265"/>
            <a:ext cx="7772801" cy="17116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C1C5A-1C64-43EB-9D8F-F7850DA9FF81}"/>
              </a:ext>
            </a:extLst>
          </p:cNvPr>
          <p:cNvSpPr txBox="1"/>
          <p:nvPr/>
        </p:nvSpPr>
        <p:spPr>
          <a:xfrm>
            <a:off x="3429084" y="517255"/>
            <a:ext cx="504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Fila de Tarefas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2ADE55-4F60-4ED8-AC4B-A3F92B8D164F}"/>
              </a:ext>
            </a:extLst>
          </p:cNvPr>
          <p:cNvGrpSpPr/>
          <p:nvPr/>
        </p:nvGrpSpPr>
        <p:grpSpPr>
          <a:xfrm>
            <a:off x="3533371" y="929265"/>
            <a:ext cx="556342" cy="724245"/>
            <a:chOff x="943845" y="3543299"/>
            <a:chExt cx="556342" cy="724245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1FDE91D-0A5E-44CF-BF87-FE52CACF0216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Tarefa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4E04C8-1BF7-44B1-8FC6-31F78EFB075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F38E10A-5298-45A3-847A-5D861FCAB79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8CF6434-9EB3-4A6B-BD7A-6438E53037B1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112BE9A-3484-4A07-A261-EAFA8DB0ECA1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954A885-423C-406F-A6E6-7C0DE4576049}"/>
              </a:ext>
            </a:extLst>
          </p:cNvPr>
          <p:cNvGrpSpPr/>
          <p:nvPr/>
        </p:nvGrpSpPr>
        <p:grpSpPr>
          <a:xfrm>
            <a:off x="4089709" y="929265"/>
            <a:ext cx="928111" cy="724245"/>
            <a:chOff x="943845" y="3543299"/>
            <a:chExt cx="556342" cy="72424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541035F-B17B-4ED1-A7F4-18EA1228625B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Estado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1297632-E03D-42DE-B2AF-BD4B96362CB4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314E499-6B86-45E2-9350-4CC36A9024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Executando (47%)...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067155-9BA6-439C-9B1A-E1FC331B1C46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1C80A4C-EEE1-4060-948E-E3209BE53A32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Em fila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0C0467F-5F62-4EC4-9833-A27B1BFB0B4F}"/>
              </a:ext>
            </a:extLst>
          </p:cNvPr>
          <p:cNvGrpSpPr/>
          <p:nvPr/>
        </p:nvGrpSpPr>
        <p:grpSpPr>
          <a:xfrm>
            <a:off x="5013940" y="929265"/>
            <a:ext cx="695604" cy="724245"/>
            <a:chOff x="943845" y="3543299"/>
            <a:chExt cx="556342" cy="72424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52069AD-1F31-4C86-8756-39A0CD870CE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Tipo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A773C57B-DFB3-482D-8810-95944588B53C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DE9F1D0-2D54-4F6F-808C-DDDE3DEC7D3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6EB3963-3C6A-4654-A7B8-2D019348DD2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Satélite GEO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57B08F1-7F20-49C0-BEBF-475606722B0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>
                  <a:solidFill>
                    <a:sysClr val="windowText" lastClr="000000"/>
                  </a:solidFill>
                </a:rPr>
                <a:t>Pos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Orb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D2B6479-C0B1-47D9-B94A-761E16D7A047}"/>
              </a:ext>
            </a:extLst>
          </p:cNvPr>
          <p:cNvGrpSpPr/>
          <p:nvPr/>
        </p:nvGrpSpPr>
        <p:grpSpPr>
          <a:xfrm>
            <a:off x="5717920" y="929265"/>
            <a:ext cx="1119773" cy="724245"/>
            <a:chOff x="943845" y="3543299"/>
            <a:chExt cx="556342" cy="724245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F52EE8E-B5AF-4787-993A-6E78B4202C4F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Alvo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AFA03DC-B847-4E85-9144-3042E6D63B4E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B76B3AF-3368-4248-85F9-F34C1FDD654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2008-018B - Star </a:t>
              </a:r>
              <a:r>
                <a:rPr lang="pt-BR" sz="700" dirty="0" err="1">
                  <a:solidFill>
                    <a:sysClr val="windowText" lastClr="000000"/>
                  </a:solidFill>
                </a:rPr>
                <a:t>One</a:t>
              </a:r>
              <a:r>
                <a:rPr lang="pt-BR" sz="700" dirty="0">
                  <a:solidFill>
                    <a:sysClr val="windowText" lastClr="000000"/>
                  </a:solidFill>
                </a:rPr>
                <a:t> C2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3CDBEE7-9582-45CA-AEFD-25987312E070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2017-041A - IS-35e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3AF757B-9396-47D4-986B-1CD35368C916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45° Oeste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1DC6AD4-AE7C-41B0-A763-599AD944F0A8}"/>
              </a:ext>
            </a:extLst>
          </p:cNvPr>
          <p:cNvGrpSpPr/>
          <p:nvPr/>
        </p:nvGrpSpPr>
        <p:grpSpPr>
          <a:xfrm>
            <a:off x="6840479" y="929265"/>
            <a:ext cx="608401" cy="724245"/>
            <a:chOff x="943845" y="3543299"/>
            <a:chExt cx="556342" cy="72424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9FFB52-C675-48F5-9CCD-5D24F08C77CD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Antena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2D85D3A-BBE0-4F47-93E8-50416B64DDA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MCL1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CB393E0-8D6C-42C3-8628-E8C6EFAA700C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MKU1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FEDBEB9D-F9FE-4BB9-8AC0-10F5CA121EE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MCC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7D5913DB-1DA2-49D4-BEB9-B911C96072C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MCL2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8DA56D5-3C06-4CCC-BB84-0B9A70516AF2}"/>
              </a:ext>
            </a:extLst>
          </p:cNvPr>
          <p:cNvGrpSpPr/>
          <p:nvPr/>
        </p:nvGrpSpPr>
        <p:grpSpPr>
          <a:xfrm>
            <a:off x="7448876" y="929265"/>
            <a:ext cx="885829" cy="724245"/>
            <a:chOff x="943845" y="3543299"/>
            <a:chExt cx="556342" cy="724245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C028CB2-1772-4A18-AEF6-09787DC8F058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LNB/</a:t>
              </a:r>
              <a:r>
                <a:rPr lang="pt-BR" sz="1050" dirty="0" err="1">
                  <a:solidFill>
                    <a:sysClr val="windowText" lastClr="000000"/>
                  </a:solidFill>
                </a:rPr>
                <a:t>Pol</a:t>
              </a:r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BF9BA1-B358-4A2A-B7E7-F66B407761C6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7C0404F-5920-4EF7-9231-51287E5BC70B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LO_H,HI_H,LO_V,HI_V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675CEB8-A431-4A27-864F-82B2948F68E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L,R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45EA1AA-21EA-4864-9152-949BEC3C12CC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dirty="0">
                  <a:solidFill>
                    <a:sysClr val="windowText" lastClr="000000"/>
                  </a:solidFill>
                </a:rPr>
                <a:t>H,V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46FF0F8-72CA-4213-84B3-49E0A27119B4}"/>
              </a:ext>
            </a:extLst>
          </p:cNvPr>
          <p:cNvGrpSpPr/>
          <p:nvPr/>
        </p:nvGrpSpPr>
        <p:grpSpPr>
          <a:xfrm>
            <a:off x="8334700" y="928221"/>
            <a:ext cx="1418029" cy="724245"/>
            <a:chOff x="943845" y="3543299"/>
            <a:chExt cx="556342" cy="724245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580A5CD9-346B-4077-BCDE-0E6178E6A6CE}"/>
                </a:ext>
              </a:extLst>
            </p:cNvPr>
            <p:cNvSpPr/>
            <p:nvPr/>
          </p:nvSpPr>
          <p:spPr>
            <a:xfrm>
              <a:off x="943848" y="354329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ETA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05D9A6-68E9-41DC-8B7D-EF74DFFA17A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9698CF8-8B35-4312-9E1B-05340242F771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2022-12-02 12:15PM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36B35B04-D798-43A3-98AD-F74B5D0ECAC9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62ED87A-6FED-4AE0-8CDD-0C2832206254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olidFill>
                    <a:sysClr val="windowText" lastClr="000000"/>
                  </a:solidFill>
                </a:rPr>
                <a:t>2022-12-03 12:16PM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D5E2170-601A-47A3-AC18-C95749CC04E4}"/>
              </a:ext>
            </a:extLst>
          </p:cNvPr>
          <p:cNvGrpSpPr/>
          <p:nvPr/>
        </p:nvGrpSpPr>
        <p:grpSpPr>
          <a:xfrm>
            <a:off x="3533371" y="1653510"/>
            <a:ext cx="556342" cy="576605"/>
            <a:chOff x="943845" y="3690939"/>
            <a:chExt cx="556342" cy="576605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579BC271-E967-4A68-9A1A-B3F4EB306D2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C7840A-B431-4246-94D2-E84E8F9E7230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D49F8268-0E40-4184-B673-8194BEA92E0F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C2E6899-23FA-4071-BE29-266125085B4B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AECA2FB-0EF2-459D-8A01-BD8EE1461549}"/>
              </a:ext>
            </a:extLst>
          </p:cNvPr>
          <p:cNvGrpSpPr/>
          <p:nvPr/>
        </p:nvGrpSpPr>
        <p:grpSpPr>
          <a:xfrm>
            <a:off x="4086567" y="1652882"/>
            <a:ext cx="931247" cy="576605"/>
            <a:chOff x="943845" y="3690939"/>
            <a:chExt cx="556342" cy="576605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BB0FC4B-1ECC-482B-8CC2-4894B3ABA95B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131229F5-2EE7-422C-943A-E820B39C9F7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E47B89A-B83B-471D-A5E8-C7CFF7706652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C6AC847-0069-49AA-8F33-947F654FF3D7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C744B1F-36E2-44EE-9581-C147C6A633E8}"/>
              </a:ext>
            </a:extLst>
          </p:cNvPr>
          <p:cNvGrpSpPr/>
          <p:nvPr/>
        </p:nvGrpSpPr>
        <p:grpSpPr>
          <a:xfrm>
            <a:off x="5013940" y="1652881"/>
            <a:ext cx="695597" cy="576605"/>
            <a:chOff x="943845" y="3690939"/>
            <a:chExt cx="556342" cy="576605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D531DDA-F7A6-4DFF-BB51-6A2F7E85695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968275F-BEF9-4E35-A080-460CF5592DC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CAAC04B-AC78-401B-A201-C4B0B5D01A74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F264C48-578A-4EAB-9C36-AAA359F730E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DC392F-BCF6-4927-90F4-3F76EEA98BA4}"/>
              </a:ext>
            </a:extLst>
          </p:cNvPr>
          <p:cNvGrpSpPr/>
          <p:nvPr/>
        </p:nvGrpSpPr>
        <p:grpSpPr>
          <a:xfrm>
            <a:off x="5715125" y="1652881"/>
            <a:ext cx="1119767" cy="576605"/>
            <a:chOff x="943845" y="3690939"/>
            <a:chExt cx="556342" cy="576605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4C5AA2E-D6BD-45DF-936F-B7F878134901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DEE62D8E-5C9A-44CC-944E-3154DF733DC9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FA9DDCC8-CC21-4E16-A482-EA6B29C74D17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435FA8D-5F37-4E6A-B386-832B77490C6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5F37DEE-C3D9-4B70-9776-FDDB208586F3}"/>
              </a:ext>
            </a:extLst>
          </p:cNvPr>
          <p:cNvGrpSpPr/>
          <p:nvPr/>
        </p:nvGrpSpPr>
        <p:grpSpPr>
          <a:xfrm>
            <a:off x="6831013" y="1652881"/>
            <a:ext cx="617860" cy="576605"/>
            <a:chOff x="943845" y="3690939"/>
            <a:chExt cx="556342" cy="576605"/>
          </a:xfrm>
        </p:grpSpPr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06E8610-E464-4AD6-8F1A-5785EA198A43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6B9CF73A-0CB0-4FAD-AD05-B103101D8468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10560A9F-29BE-4932-9570-595564D8DC08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CF8075E-4C12-4599-BCB3-5CC7E2332A8D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06002C6-7ECC-4D34-BD40-08FDE2B9E49E}"/>
              </a:ext>
            </a:extLst>
          </p:cNvPr>
          <p:cNvGrpSpPr/>
          <p:nvPr/>
        </p:nvGrpSpPr>
        <p:grpSpPr>
          <a:xfrm>
            <a:off x="7448870" y="1652881"/>
            <a:ext cx="885822" cy="576605"/>
            <a:chOff x="943845" y="3690939"/>
            <a:chExt cx="556342" cy="57660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A5F1830-F7D7-41CD-8043-9919A2FE3245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2169E8A-26FB-4F42-ACE1-8E2F460574DD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314C84DF-14C7-4CE6-8FBE-3F4A5192BEAB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7884632-E910-464C-8C36-1717BFB8AAB5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47305F3-76F8-4DA5-9C47-AEE1437985FA}"/>
              </a:ext>
            </a:extLst>
          </p:cNvPr>
          <p:cNvGrpSpPr/>
          <p:nvPr/>
        </p:nvGrpSpPr>
        <p:grpSpPr>
          <a:xfrm>
            <a:off x="8330808" y="1652881"/>
            <a:ext cx="1418021" cy="576605"/>
            <a:chOff x="943845" y="3690939"/>
            <a:chExt cx="556342" cy="57660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259CC9BC-ECBE-407D-BDF6-B37DF05A9582}"/>
                </a:ext>
              </a:extLst>
            </p:cNvPr>
            <p:cNvSpPr/>
            <p:nvPr/>
          </p:nvSpPr>
          <p:spPr>
            <a:xfrm>
              <a:off x="943848" y="369093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53F08A0-DE06-40EF-BADC-C84219E8DAB3}"/>
                </a:ext>
              </a:extLst>
            </p:cNvPr>
            <p:cNvSpPr/>
            <p:nvPr/>
          </p:nvSpPr>
          <p:spPr>
            <a:xfrm>
              <a:off x="943847" y="3838579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8AB86B9-9AED-4575-972A-DC4585F141AA}"/>
                </a:ext>
              </a:extLst>
            </p:cNvPr>
            <p:cNvSpPr/>
            <p:nvPr/>
          </p:nvSpPr>
          <p:spPr>
            <a:xfrm>
              <a:off x="943846" y="397226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ABCF809-14BF-4946-9796-F64CCE6ADA23}"/>
                </a:ext>
              </a:extLst>
            </p:cNvPr>
            <p:cNvSpPr/>
            <p:nvPr/>
          </p:nvSpPr>
          <p:spPr>
            <a:xfrm>
              <a:off x="943845" y="4119904"/>
              <a:ext cx="556339" cy="147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0DE5DAC-CBF7-45EA-8FA7-EA14C7B228C5}"/>
              </a:ext>
            </a:extLst>
          </p:cNvPr>
          <p:cNvSpPr/>
          <p:nvPr/>
        </p:nvSpPr>
        <p:spPr>
          <a:xfrm>
            <a:off x="3533371" y="2735050"/>
            <a:ext cx="7886700" cy="2447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Tarefa selecionada (15 </a:t>
            </a:r>
            <a:r>
              <a:rPr lang="pt-BR" sz="1400" dirty="0" err="1">
                <a:solidFill>
                  <a:sysClr val="windowText" lastClr="000000"/>
                </a:solidFill>
              </a:rPr>
              <a:t>mins</a:t>
            </a:r>
            <a:r>
              <a:rPr lang="pt-BR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3ACEE074-D4AA-4C0A-B291-085986B8FCE2}"/>
              </a:ext>
            </a:extLst>
          </p:cNvPr>
          <p:cNvSpPr/>
          <p:nvPr/>
        </p:nvSpPr>
        <p:spPr>
          <a:xfrm>
            <a:off x="3569902" y="5586574"/>
            <a:ext cx="7736272" cy="577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6F2387-7243-4A1E-B789-3ED3A0C37A9B}"/>
              </a:ext>
            </a:extLst>
          </p:cNvPr>
          <p:cNvSpPr txBox="1"/>
          <p:nvPr/>
        </p:nvSpPr>
        <p:spPr>
          <a:xfrm>
            <a:off x="3569902" y="5743241"/>
            <a:ext cx="7357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#1 (2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MCL1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DD79654-FD3A-4C5B-8951-967AF143C919}"/>
              </a:ext>
            </a:extLst>
          </p:cNvPr>
          <p:cNvSpPr txBox="1"/>
          <p:nvPr/>
        </p:nvSpPr>
        <p:spPr>
          <a:xfrm>
            <a:off x="3569902" y="5904946"/>
            <a:ext cx="7736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[2022-12-01 12:15] [INFO] Iniciando Tarefa #2 (4 fluxos): Monitoração do satélite Star </a:t>
            </a:r>
            <a:r>
              <a:rPr lang="pt-BR" sz="1050" dirty="0" err="1"/>
              <a:t>One</a:t>
            </a:r>
            <a:r>
              <a:rPr lang="pt-BR" sz="1050" dirty="0"/>
              <a:t> C2 (2008-018B) usando a Antena MKU1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AC2F9EE-50D2-46C0-9051-B62914149EC1}"/>
              </a:ext>
            </a:extLst>
          </p:cNvPr>
          <p:cNvSpPr txBox="1"/>
          <p:nvPr/>
        </p:nvSpPr>
        <p:spPr>
          <a:xfrm>
            <a:off x="3569902" y="5259450"/>
            <a:ext cx="327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Mensagens do sistema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AF47521-0CFF-45EE-98EE-98155091A0C6}"/>
              </a:ext>
            </a:extLst>
          </p:cNvPr>
          <p:cNvSpPr txBox="1"/>
          <p:nvPr/>
        </p:nvSpPr>
        <p:spPr>
          <a:xfrm>
            <a:off x="3569902" y="5573656"/>
            <a:ext cx="6667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[2022-11-30 0:12] [ERRO] Falha de comunicação com a matriz de banda L. Cancelando as tarefas em execução.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B911934-8ED9-4B7D-B71F-D9270F544139}"/>
              </a:ext>
            </a:extLst>
          </p:cNvPr>
          <p:cNvGrpSpPr/>
          <p:nvPr/>
        </p:nvGrpSpPr>
        <p:grpSpPr>
          <a:xfrm>
            <a:off x="216231" y="4760223"/>
            <a:ext cx="3021864" cy="1429956"/>
            <a:chOff x="511508" y="5256071"/>
            <a:chExt cx="3021864" cy="1429956"/>
          </a:xfrm>
        </p:grpSpPr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3EC9382-E136-4665-9603-04DEB81B1D8C}"/>
                </a:ext>
              </a:extLst>
            </p:cNvPr>
            <p:cNvSpPr/>
            <p:nvPr/>
          </p:nvSpPr>
          <p:spPr>
            <a:xfrm>
              <a:off x="511508" y="5465797"/>
              <a:ext cx="3021864" cy="122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3B289E4B-B7A0-4C47-8E1D-06F1BA59BD90}"/>
                </a:ext>
              </a:extLst>
            </p:cNvPr>
            <p:cNvSpPr/>
            <p:nvPr/>
          </p:nvSpPr>
          <p:spPr>
            <a:xfrm>
              <a:off x="511508" y="5256071"/>
              <a:ext cx="2206526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Nova tarefa de monitoração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9F6E3DF-2748-4069-B808-4E5F011ADA73}"/>
                </a:ext>
              </a:extLst>
            </p:cNvPr>
            <p:cNvSpPr/>
            <p:nvPr/>
          </p:nvSpPr>
          <p:spPr>
            <a:xfrm>
              <a:off x="576052" y="553780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(+) Satélite Geoestacionário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F90C1F0-2174-4212-BB64-D8BC07A2DFD9}"/>
                </a:ext>
              </a:extLst>
            </p:cNvPr>
            <p:cNvSpPr/>
            <p:nvPr/>
          </p:nvSpPr>
          <p:spPr>
            <a:xfrm>
              <a:off x="572918" y="6317894"/>
              <a:ext cx="2853030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Posição Orbital Geoestacionária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998677AB-3DA8-45A2-AB32-7B31FF330ED2}"/>
                </a:ext>
              </a:extLst>
            </p:cNvPr>
            <p:cNvSpPr/>
            <p:nvPr/>
          </p:nvSpPr>
          <p:spPr>
            <a:xfrm>
              <a:off x="573439" y="5925294"/>
              <a:ext cx="2853031" cy="30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(+) Satélite Não-Geoestacionário</a:t>
              </a:r>
            </a:p>
          </p:txBody>
        </p:sp>
      </p:grp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99872CBC-FDF4-47C9-BB5F-80832EDBB7C1}"/>
              </a:ext>
            </a:extLst>
          </p:cNvPr>
          <p:cNvSpPr/>
          <p:nvPr/>
        </p:nvSpPr>
        <p:spPr>
          <a:xfrm>
            <a:off x="254304" y="913498"/>
            <a:ext cx="2875023" cy="6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1931401F-1EAA-491E-92FD-811D742601DB}"/>
              </a:ext>
            </a:extLst>
          </p:cNvPr>
          <p:cNvSpPr/>
          <p:nvPr/>
        </p:nvSpPr>
        <p:spPr>
          <a:xfrm>
            <a:off x="251515" y="703772"/>
            <a:ext cx="1426129" cy="20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Estado atual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230AB8-0E31-41A5-9D95-0441AABD1DE1}"/>
              </a:ext>
            </a:extLst>
          </p:cNvPr>
          <p:cNvSpPr txBox="1"/>
          <p:nvPr/>
        </p:nvSpPr>
        <p:spPr>
          <a:xfrm>
            <a:off x="365037" y="918451"/>
            <a:ext cx="265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Comunicação EMSAT: OK (10 </a:t>
            </a:r>
            <a:r>
              <a:rPr lang="pt-BR" sz="1200" dirty="0" err="1"/>
              <a:t>seg</a:t>
            </a:r>
            <a:r>
              <a:rPr lang="pt-BR" sz="1200" dirty="0"/>
              <a:t> atrás)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B75E2E0-BFE7-415B-BA66-122211EE48F7}"/>
              </a:ext>
            </a:extLst>
          </p:cNvPr>
          <p:cNvSpPr txBox="1"/>
          <p:nvPr/>
        </p:nvSpPr>
        <p:spPr>
          <a:xfrm>
            <a:off x="365037" y="1106006"/>
            <a:ext cx="26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Bases de Dados: OK (1 hora atrás)</a:t>
            </a:r>
          </a:p>
          <a:p>
            <a:r>
              <a:rPr lang="pt-BR" sz="1200" dirty="0"/>
              <a:t>Estado atual: Capturando 6 fluxos (47%)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32781057-A0A6-4B5E-8CCE-EE69AD9A2D8F}"/>
              </a:ext>
            </a:extLst>
          </p:cNvPr>
          <p:cNvGrpSpPr/>
          <p:nvPr/>
        </p:nvGrpSpPr>
        <p:grpSpPr>
          <a:xfrm>
            <a:off x="217692" y="1748553"/>
            <a:ext cx="3021864" cy="2772474"/>
            <a:chOff x="511508" y="5256071"/>
            <a:chExt cx="3021864" cy="1429956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7983164-2A07-4C93-B084-CBAB23EADB6F}"/>
                </a:ext>
              </a:extLst>
            </p:cNvPr>
            <p:cNvSpPr/>
            <p:nvPr/>
          </p:nvSpPr>
          <p:spPr>
            <a:xfrm>
              <a:off x="511508" y="5426140"/>
              <a:ext cx="3021864" cy="1259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3D7935D-43B6-4659-B4E2-187FDB372674}"/>
                </a:ext>
              </a:extLst>
            </p:cNvPr>
            <p:cNvSpPr/>
            <p:nvPr/>
          </p:nvSpPr>
          <p:spPr>
            <a:xfrm>
              <a:off x="511508" y="5256071"/>
              <a:ext cx="2206526" cy="170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Detalhes da Tarefa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0A9C706-5CC0-47B1-AA04-3AAA53FABE61}"/>
              </a:ext>
            </a:extLst>
          </p:cNvPr>
          <p:cNvGrpSpPr/>
          <p:nvPr/>
        </p:nvGrpSpPr>
        <p:grpSpPr>
          <a:xfrm>
            <a:off x="6492712" y="592386"/>
            <a:ext cx="1511557" cy="255521"/>
            <a:chOff x="7171049" y="120984"/>
            <a:chExt cx="1511557" cy="25552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1901577-20B3-4586-87B8-9EE7A510C0E3}"/>
                </a:ext>
              </a:extLst>
            </p:cNvPr>
            <p:cNvSpPr/>
            <p:nvPr/>
          </p:nvSpPr>
          <p:spPr>
            <a:xfrm>
              <a:off x="7171049" y="120984"/>
              <a:ext cx="1511557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Cancelar tarefa</a:t>
              </a:r>
            </a:p>
          </p:txBody>
        </p:sp>
        <p:pic>
          <p:nvPicPr>
            <p:cNvPr id="14" name="Gráfico 13" descr="Fechar">
              <a:extLst>
                <a:ext uri="{FF2B5EF4-FFF2-40B4-BE49-F238E27FC236}">
                  <a16:creationId xmlns:a16="http://schemas.microsoft.com/office/drawing/2014/main" id="{B871D16C-4C86-4310-BAD4-01C98052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250" y="139058"/>
              <a:ext cx="213471" cy="213471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CB5F79-C7C9-4BDC-8D6B-FBA7C2F7726B}"/>
              </a:ext>
            </a:extLst>
          </p:cNvPr>
          <p:cNvGrpSpPr/>
          <p:nvPr/>
        </p:nvGrpSpPr>
        <p:grpSpPr>
          <a:xfrm>
            <a:off x="4999192" y="592891"/>
            <a:ext cx="1362249" cy="255521"/>
            <a:chOff x="5206331" y="114934"/>
            <a:chExt cx="1362249" cy="255521"/>
          </a:xfrm>
        </p:grpSpPr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1095AED-EB71-460C-9C0A-02093AA86BEA}"/>
                </a:ext>
              </a:extLst>
            </p:cNvPr>
            <p:cNvSpPr/>
            <p:nvPr/>
          </p:nvSpPr>
          <p:spPr>
            <a:xfrm>
              <a:off x="5206331" y="114934"/>
              <a:ext cx="1362249" cy="255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/>
                <a:t>Atualizar lista</a:t>
              </a:r>
            </a:p>
          </p:txBody>
        </p:sp>
        <p:pic>
          <p:nvPicPr>
            <p:cNvPr id="8" name="Gráfico 7" descr="Repetir">
              <a:extLst>
                <a:ext uri="{FF2B5EF4-FFF2-40B4-BE49-F238E27FC236}">
                  <a16:creationId xmlns:a16="http://schemas.microsoft.com/office/drawing/2014/main" id="{53A72464-BEF1-4EF8-8A2A-6083CAD2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0708" y="157104"/>
              <a:ext cx="184755" cy="183323"/>
            </a:xfrm>
            <a:prstGeom prst="rect">
              <a:avLst/>
            </a:prstGeom>
          </p:spPr>
        </p:pic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DA0118-6DFB-4F2C-B9AD-4B41ACC8B443}"/>
              </a:ext>
            </a:extLst>
          </p:cNvPr>
          <p:cNvSpPr txBox="1"/>
          <p:nvPr/>
        </p:nvSpPr>
        <p:spPr>
          <a:xfrm>
            <a:off x="204297" y="2056386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Alvo: Star </a:t>
            </a:r>
            <a:r>
              <a:rPr lang="pt-BR" sz="1200" dirty="0" err="1"/>
              <a:t>One</a:t>
            </a:r>
            <a:r>
              <a:rPr lang="pt-BR" sz="1200" dirty="0"/>
              <a:t> C2 (2008-018B)</a:t>
            </a:r>
          </a:p>
        </p:txBody>
      </p:sp>
      <p:pic>
        <p:nvPicPr>
          <p:cNvPr id="111" name="Picture 144">
            <a:extLst>
              <a:ext uri="{FF2B5EF4-FFF2-40B4-BE49-F238E27FC236}">
                <a16:creationId xmlns:a16="http://schemas.microsoft.com/office/drawing/2014/main" id="{A9AF8FAB-06F9-4174-9FE6-69E9400CE15E}"/>
              </a:ext>
            </a:extLst>
          </p:cNvPr>
          <p:cNvPicPr/>
          <p:nvPr/>
        </p:nvPicPr>
        <p:blipFill rotWithShape="1">
          <a:blip r:embed="rId6"/>
          <a:srcRect t="40969" r="1809" b="10469"/>
          <a:stretch/>
        </p:blipFill>
        <p:spPr>
          <a:xfrm>
            <a:off x="3569902" y="3047680"/>
            <a:ext cx="7641023" cy="1922267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29208BE-CF0E-4654-811A-000F4EC9FF1A}"/>
              </a:ext>
            </a:extLst>
          </p:cNvPr>
          <p:cNvSpPr txBox="1"/>
          <p:nvPr/>
        </p:nvSpPr>
        <p:spPr>
          <a:xfrm>
            <a:off x="194471" y="2247003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Estação: EMSAT-RJ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550D61A-94D4-42CA-B5BE-F92203562977}"/>
              </a:ext>
            </a:extLst>
          </p:cNvPr>
          <p:cNvSpPr txBox="1"/>
          <p:nvPr/>
        </p:nvSpPr>
        <p:spPr>
          <a:xfrm>
            <a:off x="194471" y="2429345"/>
            <a:ext cx="277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Antena: MCL1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734D95B-156D-4C99-A126-62E605A675EB}"/>
              </a:ext>
            </a:extLst>
          </p:cNvPr>
          <p:cNvSpPr txBox="1"/>
          <p:nvPr/>
        </p:nvSpPr>
        <p:spPr>
          <a:xfrm>
            <a:off x="194470" y="2620651"/>
            <a:ext cx="323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Fluxos: 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“H” </a:t>
            </a:r>
            <a:r>
              <a:rPr lang="pt-BR" sz="1200" dirty="0"/>
              <a:t>(3625MHz a 4200MHz; Linear Horizontal;</a:t>
            </a:r>
          </a:p>
          <a:p>
            <a:r>
              <a:rPr lang="pt-BR" sz="1200" dirty="0"/>
              <a:t>RBW=10KHz;VBW=10KHz;SWT=24s; 20.000pts)</a:t>
            </a:r>
          </a:p>
          <a:p>
            <a:r>
              <a:rPr lang="pt-BR" sz="1200" dirty="0"/>
              <a:t>    </a:t>
            </a:r>
            <a:r>
              <a:rPr lang="pt-BR" sz="1200" b="1" dirty="0"/>
              <a:t>“V” </a:t>
            </a:r>
            <a:r>
              <a:rPr lang="pt-BR" sz="1200" dirty="0"/>
              <a:t>(3625MHz a 4200MHz; Linear Vertical;</a:t>
            </a:r>
          </a:p>
          <a:p>
            <a:r>
              <a:rPr lang="pt-BR" sz="1200" dirty="0"/>
              <a:t>RBW=10KHz;VBW=10KHz;SWT=24s; 20.000pts) 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7052E7C6-027F-41CF-8A3C-F9DD246FD76C}"/>
              </a:ext>
            </a:extLst>
          </p:cNvPr>
          <p:cNvSpPr txBox="1"/>
          <p:nvPr/>
        </p:nvSpPr>
        <p:spPr>
          <a:xfrm>
            <a:off x="186355" y="3704940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Arquivo: 2008-018B_Star </a:t>
            </a:r>
            <a:r>
              <a:rPr lang="pt-BR" sz="1200" dirty="0" err="1"/>
              <a:t>One</a:t>
            </a:r>
            <a:r>
              <a:rPr lang="pt-BR" sz="1200" dirty="0"/>
              <a:t> C2.bin (462 MB)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01374E8-7AD3-4200-9F34-B3E6283D86C5}"/>
              </a:ext>
            </a:extLst>
          </p:cNvPr>
          <p:cNvSpPr txBox="1"/>
          <p:nvPr/>
        </p:nvSpPr>
        <p:spPr>
          <a:xfrm>
            <a:off x="194470" y="3981067"/>
            <a:ext cx="308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Faltam 15 horas 48 minutos de monitoração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4BA89C63-ADD1-4EEA-A8EC-6C2AD57D8F6D}"/>
              </a:ext>
            </a:extLst>
          </p:cNvPr>
          <p:cNvSpPr/>
          <p:nvPr/>
        </p:nvSpPr>
        <p:spPr>
          <a:xfrm>
            <a:off x="4081644" y="1651694"/>
            <a:ext cx="928106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Em fila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33294B09-8F3B-4C67-8BC3-362422C53881}"/>
              </a:ext>
            </a:extLst>
          </p:cNvPr>
          <p:cNvSpPr/>
          <p:nvPr/>
        </p:nvSpPr>
        <p:spPr>
          <a:xfrm>
            <a:off x="5012539" y="1651066"/>
            <a:ext cx="695600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Satélite GEO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6882EBE5-E1F4-4B42-B2C6-F4FABA9F99CE}"/>
              </a:ext>
            </a:extLst>
          </p:cNvPr>
          <p:cNvSpPr/>
          <p:nvPr/>
        </p:nvSpPr>
        <p:spPr>
          <a:xfrm>
            <a:off x="5714584" y="1652718"/>
            <a:ext cx="1119767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ysClr val="windowText" lastClr="000000"/>
                </a:solidFill>
              </a:rPr>
              <a:t>2016-014A Eutelsat 65 West A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A3E01F95-40F2-47A6-B5F4-A493B90045AA}"/>
              </a:ext>
            </a:extLst>
          </p:cNvPr>
          <p:cNvSpPr/>
          <p:nvPr/>
        </p:nvSpPr>
        <p:spPr>
          <a:xfrm>
            <a:off x="6840467" y="1652466"/>
            <a:ext cx="608398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MCL2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37842223-31F4-4F72-9A6F-142AEE496894}"/>
              </a:ext>
            </a:extLst>
          </p:cNvPr>
          <p:cNvSpPr/>
          <p:nvPr/>
        </p:nvSpPr>
        <p:spPr>
          <a:xfrm>
            <a:off x="7448863" y="1652988"/>
            <a:ext cx="885824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550FB77-D521-4398-9F48-83584B8FB522}"/>
              </a:ext>
            </a:extLst>
          </p:cNvPr>
          <p:cNvSpPr/>
          <p:nvPr/>
        </p:nvSpPr>
        <p:spPr>
          <a:xfrm>
            <a:off x="8338584" y="1651008"/>
            <a:ext cx="1418021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2022-12-04 12:16PM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11E3304D-A82F-4EAF-8C33-E03D9CBE70C4}"/>
              </a:ext>
            </a:extLst>
          </p:cNvPr>
          <p:cNvSpPr/>
          <p:nvPr/>
        </p:nvSpPr>
        <p:spPr>
          <a:xfrm>
            <a:off x="4081644" y="1797856"/>
            <a:ext cx="928106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Em fila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3C7B9BD3-C98F-4695-95EC-CA3BFE04225D}"/>
              </a:ext>
            </a:extLst>
          </p:cNvPr>
          <p:cNvSpPr/>
          <p:nvPr/>
        </p:nvSpPr>
        <p:spPr>
          <a:xfrm>
            <a:off x="5012539" y="1797228"/>
            <a:ext cx="695600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Satélite GEO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2633E696-B8DE-4CF5-9A4F-FD1F44A6D87E}"/>
              </a:ext>
            </a:extLst>
          </p:cNvPr>
          <p:cNvSpPr/>
          <p:nvPr/>
        </p:nvSpPr>
        <p:spPr>
          <a:xfrm>
            <a:off x="5714584" y="1798880"/>
            <a:ext cx="1119767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ysClr val="windowText" lastClr="000000"/>
                </a:solidFill>
              </a:rPr>
              <a:t>2016-014A Eutelsat 65 West A</a:t>
            </a: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A235AA49-8BA6-4AEA-93DF-8C5D1832C187}"/>
              </a:ext>
            </a:extLst>
          </p:cNvPr>
          <p:cNvSpPr/>
          <p:nvPr/>
        </p:nvSpPr>
        <p:spPr>
          <a:xfrm>
            <a:off x="6840467" y="1798628"/>
            <a:ext cx="608398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MKU1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6386008B-AED3-4B78-AAC4-E33B5B9D0544}"/>
              </a:ext>
            </a:extLst>
          </p:cNvPr>
          <p:cNvSpPr/>
          <p:nvPr/>
        </p:nvSpPr>
        <p:spPr>
          <a:xfrm>
            <a:off x="7448863" y="1799150"/>
            <a:ext cx="885824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ysClr val="windowText" lastClr="000000"/>
                </a:solidFill>
              </a:rPr>
              <a:t>LO_H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E88ACC6B-6AD1-42FD-9DDF-67899BE6611A}"/>
              </a:ext>
            </a:extLst>
          </p:cNvPr>
          <p:cNvSpPr/>
          <p:nvPr/>
        </p:nvSpPr>
        <p:spPr>
          <a:xfrm>
            <a:off x="8338584" y="1797170"/>
            <a:ext cx="1418021" cy="14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ysClr val="windowText" lastClr="000000"/>
                </a:solidFill>
              </a:rPr>
              <a:t>2022-12-04 12:16PM</a:t>
            </a:r>
          </a:p>
        </p:txBody>
      </p:sp>
    </p:spTree>
    <p:extLst>
      <p:ext uri="{BB962C8B-B14F-4D97-AF65-F5344CB8AC3E}">
        <p14:creationId xmlns:p14="http://schemas.microsoft.com/office/powerpoint/2010/main" val="235083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EDB575-516E-4097-A207-C5972302099B}"/>
              </a:ext>
            </a:extLst>
          </p:cNvPr>
          <p:cNvGrpSpPr/>
          <p:nvPr/>
        </p:nvGrpSpPr>
        <p:grpSpPr>
          <a:xfrm>
            <a:off x="321816" y="794375"/>
            <a:ext cx="5774183" cy="5977900"/>
            <a:chOff x="547373" y="2390776"/>
            <a:chExt cx="2538727" cy="2523468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EAFEF25-8033-4A5D-8802-80C323807BA7}"/>
                </a:ext>
              </a:extLst>
            </p:cNvPr>
            <p:cNvSpPr/>
            <p:nvPr/>
          </p:nvSpPr>
          <p:spPr>
            <a:xfrm>
              <a:off x="547374" y="2626612"/>
              <a:ext cx="2538726" cy="2287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344D0B0-2730-419E-B973-06110E7A4302}"/>
                </a:ext>
              </a:extLst>
            </p:cNvPr>
            <p:cNvSpPr/>
            <p:nvPr/>
          </p:nvSpPr>
          <p:spPr>
            <a:xfrm>
              <a:off x="547373" y="2390776"/>
              <a:ext cx="2538727" cy="2358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ysClr val="windowText" lastClr="000000"/>
                  </a:solidFill>
                </a:rPr>
                <a:t>              EMSAT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C6555F-9EFD-4F49-9EDB-EA26D3C9741A}"/>
              </a:ext>
            </a:extLst>
          </p:cNvPr>
          <p:cNvSpPr txBox="1"/>
          <p:nvPr/>
        </p:nvSpPr>
        <p:spPr>
          <a:xfrm>
            <a:off x="485775" y="231776"/>
            <a:ext cx="885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Funções disponíveis na </a:t>
            </a:r>
            <a:r>
              <a:rPr lang="pt-BR" sz="3200" dirty="0" err="1"/>
              <a:t>EMSATLib</a:t>
            </a:r>
            <a:endParaRPr lang="pt-BR" sz="3200" dirty="0"/>
          </a:p>
        </p:txBody>
      </p:sp>
      <p:pic>
        <p:nvPicPr>
          <p:cNvPr id="5" name="Gráfico 4" descr="Caixa">
            <a:extLst>
              <a:ext uri="{FF2B5EF4-FFF2-40B4-BE49-F238E27FC236}">
                <a16:creationId xmlns:a16="http://schemas.microsoft.com/office/drawing/2014/main" id="{17D30ABB-2BAA-4AF8-B177-89E73C9F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8308" y="159313"/>
            <a:ext cx="914400" cy="914400"/>
          </a:xfrm>
          <a:prstGeom prst="rect">
            <a:avLst/>
          </a:prstGeom>
        </p:spPr>
      </p:pic>
      <p:pic>
        <p:nvPicPr>
          <p:cNvPr id="7" name="Gráfico 6" descr="Web design">
            <a:extLst>
              <a:ext uri="{FF2B5EF4-FFF2-40B4-BE49-F238E27FC236}">
                <a16:creationId xmlns:a16="http://schemas.microsoft.com/office/drawing/2014/main" id="{852D7AA4-D95D-4C24-8765-EA7DCB2D3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815" y="739777"/>
            <a:ext cx="584775" cy="584775"/>
          </a:xfrm>
          <a:prstGeom prst="rect">
            <a:avLst/>
          </a:prstGeom>
        </p:spPr>
      </p:pic>
      <p:pic>
        <p:nvPicPr>
          <p:cNvPr id="9" name="Gráfico 8" descr="Repetir">
            <a:extLst>
              <a:ext uri="{FF2B5EF4-FFF2-40B4-BE49-F238E27FC236}">
                <a16:creationId xmlns:a16="http://schemas.microsoft.com/office/drawing/2014/main" id="{06E45055-D256-42CA-B648-BC870C77F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08" y="-72952"/>
            <a:ext cx="914400" cy="914400"/>
          </a:xfrm>
          <a:prstGeom prst="rect">
            <a:avLst/>
          </a:prstGeom>
        </p:spPr>
      </p:pic>
      <p:pic>
        <p:nvPicPr>
          <p:cNvPr id="11" name="Gráfico 10" descr="Setas de divisa">
            <a:extLst>
              <a:ext uri="{FF2B5EF4-FFF2-40B4-BE49-F238E27FC236}">
                <a16:creationId xmlns:a16="http://schemas.microsoft.com/office/drawing/2014/main" id="{92E193A4-195D-48BD-BFE6-2086DE8F9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1060" y="16162"/>
            <a:ext cx="914400" cy="914400"/>
          </a:xfrm>
          <a:prstGeom prst="rect">
            <a:avLst/>
          </a:prstGeom>
        </p:spPr>
      </p:pic>
      <p:pic>
        <p:nvPicPr>
          <p:cNvPr id="13" name="Gráfico 12" descr="Peças de quebra-cabeças">
            <a:extLst>
              <a:ext uri="{FF2B5EF4-FFF2-40B4-BE49-F238E27FC236}">
                <a16:creationId xmlns:a16="http://schemas.microsoft.com/office/drawing/2014/main" id="{A40E0542-452E-4418-B62B-E20BBACED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3075" y="66963"/>
            <a:ext cx="914400" cy="9144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9FF013A-374A-4D2E-A1AE-618102B34767}"/>
              </a:ext>
            </a:extLst>
          </p:cNvPr>
          <p:cNvGrpSpPr/>
          <p:nvPr/>
        </p:nvGrpSpPr>
        <p:grpSpPr>
          <a:xfrm>
            <a:off x="382407" y="1503159"/>
            <a:ext cx="5442608" cy="1925841"/>
            <a:chOff x="382407" y="1503159"/>
            <a:chExt cx="5442608" cy="133922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6DE9616-9EFD-4AFF-9455-4D55B0F3DFDB}"/>
                </a:ext>
              </a:extLst>
            </p:cNvPr>
            <p:cNvSpPr/>
            <p:nvPr/>
          </p:nvSpPr>
          <p:spPr>
            <a:xfrm>
              <a:off x="2066924" y="1503159"/>
              <a:ext cx="3758091" cy="133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3717E4B-E22F-40B7-8AD7-4428C6236690}"/>
                </a:ext>
              </a:extLst>
            </p:cNvPr>
            <p:cNvSpPr/>
            <p:nvPr/>
          </p:nvSpPr>
          <p:spPr>
            <a:xfrm>
              <a:off x="382407" y="1503159"/>
              <a:ext cx="1684517" cy="133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400" b="1" dirty="0" err="1">
                  <a:solidFill>
                    <a:sysClr val="windowText" lastClr="000000"/>
                  </a:solidFill>
                </a:rPr>
                <a:t>EMSAT.Antenna</a:t>
              </a:r>
              <a:br>
                <a:rPr lang="pt-BR" dirty="0">
                  <a:solidFill>
                    <a:sysClr val="windowText" lastClr="000000"/>
                  </a:solidFill>
                </a:rPr>
              </a:br>
              <a:r>
                <a:rPr lang="pt-BR" sz="1400" dirty="0">
                  <a:solidFill>
                    <a:sysClr val="windowText" lastClr="000000"/>
                  </a:solidFill>
                </a:rPr>
                <a:t>(propriedade)</a:t>
              </a:r>
            </a:p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6" name="Gráfico 35" descr="Banco de dados">
              <a:extLst>
                <a:ext uri="{FF2B5EF4-FFF2-40B4-BE49-F238E27FC236}">
                  <a16:creationId xmlns:a16="http://schemas.microsoft.com/office/drawing/2014/main" id="{208A7617-854F-4C79-83AA-06AE31D6E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1437" y="2090546"/>
              <a:ext cx="611775" cy="367666"/>
            </a:xfrm>
            <a:prstGeom prst="rect">
              <a:avLst/>
            </a:prstGeom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F8A1DC7-9BEF-4CDF-AE31-A00EF999596E}"/>
              </a:ext>
            </a:extLst>
          </p:cNvPr>
          <p:cNvGrpSpPr/>
          <p:nvPr/>
        </p:nvGrpSpPr>
        <p:grpSpPr>
          <a:xfrm>
            <a:off x="382407" y="4782843"/>
            <a:ext cx="5442608" cy="1339225"/>
            <a:chOff x="382407" y="1503159"/>
            <a:chExt cx="5442608" cy="1339225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D451C04-4F36-4C42-94B8-9C89B74C07E2}"/>
                </a:ext>
              </a:extLst>
            </p:cNvPr>
            <p:cNvSpPr/>
            <p:nvPr/>
          </p:nvSpPr>
          <p:spPr>
            <a:xfrm>
              <a:off x="2066924" y="1503159"/>
              <a:ext cx="3758091" cy="133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99D1B93-DEAE-4360-9BCB-6EF04364DDCD}"/>
                </a:ext>
              </a:extLst>
            </p:cNvPr>
            <p:cNvSpPr/>
            <p:nvPr/>
          </p:nvSpPr>
          <p:spPr>
            <a:xfrm>
              <a:off x="382407" y="1503159"/>
              <a:ext cx="1684517" cy="133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400" b="1" dirty="0" err="1">
                  <a:solidFill>
                    <a:sysClr val="windowText" lastClr="000000"/>
                  </a:solidFill>
                </a:rPr>
                <a:t>EMSAT.Matrix</a:t>
              </a:r>
              <a:br>
                <a:rPr lang="pt-BR" dirty="0">
                  <a:solidFill>
                    <a:sysClr val="windowText" lastClr="000000"/>
                  </a:solidFill>
                </a:rPr>
              </a:br>
              <a:r>
                <a:rPr lang="pt-BR" sz="1400" dirty="0">
                  <a:solidFill>
                    <a:sysClr val="windowText" lastClr="000000"/>
                  </a:solidFill>
                </a:rPr>
                <a:t>(propriedade)</a:t>
              </a:r>
            </a:p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0" name="Gráfico 39" descr="Banco de dados">
              <a:extLst>
                <a:ext uri="{FF2B5EF4-FFF2-40B4-BE49-F238E27FC236}">
                  <a16:creationId xmlns:a16="http://schemas.microsoft.com/office/drawing/2014/main" id="{78022BD5-8965-485A-8B04-9740ADB55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1437" y="2090546"/>
              <a:ext cx="611775" cy="505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2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970079-81D7-4A9E-B1D2-2262F396195A}"/>
              </a:ext>
            </a:extLst>
          </p:cNvPr>
          <p:cNvGrpSpPr/>
          <p:nvPr/>
        </p:nvGrpSpPr>
        <p:grpSpPr>
          <a:xfrm>
            <a:off x="3557273" y="2831800"/>
            <a:ext cx="2538727" cy="3829049"/>
            <a:chOff x="547373" y="2390776"/>
            <a:chExt cx="2538727" cy="3829049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12F5994-3FFD-4936-AE98-C21007F1BA24}"/>
                </a:ext>
              </a:extLst>
            </p:cNvPr>
            <p:cNvSpPr/>
            <p:nvPr/>
          </p:nvSpPr>
          <p:spPr>
            <a:xfrm>
              <a:off x="547374" y="2915808"/>
              <a:ext cx="2538726" cy="3304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dirty="0">
                  <a:solidFill>
                    <a:sysClr val="windowText" lastClr="000000"/>
                  </a:solidFill>
                </a:rPr>
                <a:t>SAT_DESIGINT</a:t>
              </a:r>
              <a:br>
                <a:rPr lang="pt-BR" dirty="0">
                  <a:solidFill>
                    <a:sysClr val="windowText" lastClr="000000"/>
                  </a:solidFill>
                </a:rPr>
              </a:br>
              <a:r>
                <a:rPr lang="pt-BR" dirty="0">
                  <a:solidFill>
                    <a:sysClr val="windowText" lastClr="000000"/>
                  </a:solidFill>
                </a:rPr>
                <a:t>SAT_NOME_ANATEL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TPDR_NOME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TPDR_BANDA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TPDR_DL_FREQCENTRAL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TPDR_DL_POLARIZACAO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TPDR_OSCILADOR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TPDR_LARGURABANDA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TPDR_UL_FREQCENTRAL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TPDR_UL_POLARIZACAO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BEAM_NOME</a:t>
              </a:r>
            </a:p>
            <a:p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F1B5902-5D51-4990-9024-F320AAD6A56B}"/>
                </a:ext>
              </a:extLst>
            </p:cNvPr>
            <p:cNvSpPr/>
            <p:nvPr/>
          </p:nvSpPr>
          <p:spPr>
            <a:xfrm>
              <a:off x="547373" y="2390776"/>
              <a:ext cx="2538727" cy="5250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>
                  <a:solidFill>
                    <a:sysClr val="windowText" lastClr="000000"/>
                  </a:solidFill>
                </a:rPr>
                <a:t>Tabela de Transponders</a:t>
              </a:r>
            </a:p>
          </p:txBody>
        </p:sp>
        <p:pic>
          <p:nvPicPr>
            <p:cNvPr id="25" name="Gráfico 24" descr="Banco de dados">
              <a:extLst>
                <a:ext uri="{FF2B5EF4-FFF2-40B4-BE49-F238E27FC236}">
                  <a16:creationId xmlns:a16="http://schemas.microsoft.com/office/drawing/2014/main" id="{494E0EA2-BB46-44CE-BEB0-E1FB6BAC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582" y="2394721"/>
              <a:ext cx="517143" cy="517143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CBAC4AD-C00C-46AF-B65A-20D370CD8868}"/>
              </a:ext>
            </a:extLst>
          </p:cNvPr>
          <p:cNvGrpSpPr/>
          <p:nvPr/>
        </p:nvGrpSpPr>
        <p:grpSpPr>
          <a:xfrm>
            <a:off x="198254" y="2831800"/>
            <a:ext cx="3003287" cy="2466972"/>
            <a:chOff x="547373" y="2390776"/>
            <a:chExt cx="2538727" cy="2523468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3310BFF-E650-4FA6-92DF-A9B0BA8EF17E}"/>
                </a:ext>
              </a:extLst>
            </p:cNvPr>
            <p:cNvSpPr/>
            <p:nvPr/>
          </p:nvSpPr>
          <p:spPr>
            <a:xfrm>
              <a:off x="547374" y="2915808"/>
              <a:ext cx="2538726" cy="1998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dirty="0">
                  <a:solidFill>
                    <a:sysClr val="windowText" lastClr="000000"/>
                  </a:solidFill>
                </a:rPr>
                <a:t>SAT_NOME_ANATEL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SAT_STATUS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SAT_NUM_ESTACAOESPACIAL</a:t>
              </a:r>
              <a:br>
                <a:rPr lang="pt-BR" dirty="0">
                  <a:solidFill>
                    <a:sysClr val="windowText" lastClr="000000"/>
                  </a:solidFill>
                </a:rPr>
              </a:br>
              <a:r>
                <a:rPr lang="pt-BR" dirty="0">
                  <a:solidFill>
                    <a:sysClr val="windowText" lastClr="000000"/>
                  </a:solidFill>
                </a:rPr>
                <a:t>SAT_NORAD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SAT_DESIGINT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SAT_OPERADOR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SAT_OBS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616D7A7-5FA8-4993-AEC0-6E6C61E3F9FC}"/>
                </a:ext>
              </a:extLst>
            </p:cNvPr>
            <p:cNvSpPr/>
            <p:nvPr/>
          </p:nvSpPr>
          <p:spPr>
            <a:xfrm>
              <a:off x="547373" y="2390776"/>
              <a:ext cx="2538727" cy="5250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>
                  <a:solidFill>
                    <a:sysClr val="windowText" lastClr="000000"/>
                  </a:solidFill>
                </a:rPr>
                <a:t>Tabela de Satélites</a:t>
              </a:r>
            </a:p>
          </p:txBody>
        </p:sp>
        <p:pic>
          <p:nvPicPr>
            <p:cNvPr id="30" name="Gráfico 29" descr="Banco de dados">
              <a:extLst>
                <a:ext uri="{FF2B5EF4-FFF2-40B4-BE49-F238E27FC236}">
                  <a16:creationId xmlns:a16="http://schemas.microsoft.com/office/drawing/2014/main" id="{471E9AC3-F51A-4CFD-8953-7D350093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582" y="2394721"/>
              <a:ext cx="517143" cy="51714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DEDB575-516E-4097-A207-C5972302099B}"/>
              </a:ext>
            </a:extLst>
          </p:cNvPr>
          <p:cNvGrpSpPr/>
          <p:nvPr/>
        </p:nvGrpSpPr>
        <p:grpSpPr>
          <a:xfrm>
            <a:off x="6226438" y="2831800"/>
            <a:ext cx="3003287" cy="2079773"/>
            <a:chOff x="547373" y="2390776"/>
            <a:chExt cx="2538727" cy="2523468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EAFEF25-8033-4A5D-8802-80C323807BA7}"/>
                </a:ext>
              </a:extLst>
            </p:cNvPr>
            <p:cNvSpPr/>
            <p:nvPr/>
          </p:nvSpPr>
          <p:spPr>
            <a:xfrm>
              <a:off x="547374" y="2915808"/>
              <a:ext cx="2538726" cy="1998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dirty="0">
                  <a:solidFill>
                    <a:sysClr val="windowText" lastClr="000000"/>
                  </a:solidFill>
                </a:rPr>
                <a:t>SAT_DESIGINT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SAT_NOME_ANATEL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BEACON_FREQ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BEACON_POLARIZACAO</a:t>
              </a:r>
            </a:p>
            <a:p>
              <a:r>
                <a:rPr lang="pt-BR" dirty="0">
                  <a:solidFill>
                    <a:sysClr val="windowText" lastClr="000000"/>
                  </a:solidFill>
                </a:rPr>
                <a:t>BEACON_FUNCAO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344D0B0-2730-419E-B973-06110E7A4302}"/>
                </a:ext>
              </a:extLst>
            </p:cNvPr>
            <p:cNvSpPr/>
            <p:nvPr/>
          </p:nvSpPr>
          <p:spPr>
            <a:xfrm>
              <a:off x="547373" y="2390776"/>
              <a:ext cx="2538727" cy="5250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400" dirty="0">
                  <a:solidFill>
                    <a:sysClr val="windowText" lastClr="000000"/>
                  </a:solidFill>
                </a:rPr>
                <a:t>Tabela de Beacons</a:t>
              </a:r>
            </a:p>
          </p:txBody>
        </p:sp>
        <p:pic>
          <p:nvPicPr>
            <p:cNvPr id="34" name="Gráfico 33" descr="Banco de dados">
              <a:extLst>
                <a:ext uri="{FF2B5EF4-FFF2-40B4-BE49-F238E27FC236}">
                  <a16:creationId xmlns:a16="http://schemas.microsoft.com/office/drawing/2014/main" id="{2866A6C9-F111-4A7F-99F3-C484EC02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582" y="2394721"/>
              <a:ext cx="517143" cy="517143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C6555F-9EFD-4F49-9EDB-EA26D3C9741A}"/>
              </a:ext>
            </a:extLst>
          </p:cNvPr>
          <p:cNvSpPr txBox="1"/>
          <p:nvPr/>
        </p:nvSpPr>
        <p:spPr>
          <a:xfrm>
            <a:off x="485775" y="231776"/>
            <a:ext cx="8858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Tabelas existentes no Integra</a:t>
            </a:r>
            <a:br>
              <a:rPr lang="pt-BR" sz="3200" dirty="0"/>
            </a:br>
            <a:r>
              <a:rPr lang="pt-BR" sz="3200" dirty="0"/>
              <a:t>(http://integra/SFI/MSAT)</a:t>
            </a:r>
          </a:p>
        </p:txBody>
      </p:sp>
    </p:spTree>
    <p:extLst>
      <p:ext uri="{BB962C8B-B14F-4D97-AF65-F5344CB8AC3E}">
        <p14:creationId xmlns:p14="http://schemas.microsoft.com/office/powerpoint/2010/main" val="19182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5845E3-85AE-4F8A-B486-24EB735E6F08}"/>
              </a:ext>
            </a:extLst>
          </p:cNvPr>
          <p:cNvSpPr/>
          <p:nvPr/>
        </p:nvSpPr>
        <p:spPr>
          <a:xfrm>
            <a:off x="1547499" y="153558"/>
            <a:ext cx="6014388" cy="3336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631299F-D3B8-4349-95A1-0C5B3AD28743}"/>
              </a:ext>
            </a:extLst>
          </p:cNvPr>
          <p:cNvGrpSpPr/>
          <p:nvPr/>
        </p:nvGrpSpPr>
        <p:grpSpPr>
          <a:xfrm>
            <a:off x="2824171" y="4444067"/>
            <a:ext cx="1165971" cy="1437620"/>
            <a:chOff x="3973463" y="3429000"/>
            <a:chExt cx="1165971" cy="1437620"/>
          </a:xfrm>
        </p:grpSpPr>
        <p:pic>
          <p:nvPicPr>
            <p:cNvPr id="6" name="Gráfico 5" descr="Banco de dados">
              <a:extLst>
                <a:ext uri="{FF2B5EF4-FFF2-40B4-BE49-F238E27FC236}">
                  <a16:creationId xmlns:a16="http://schemas.microsoft.com/office/drawing/2014/main" id="{E6C72E46-46F9-4E3F-88B8-07D78EA1E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9249" y="3429000"/>
              <a:ext cx="914400" cy="9144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7B088FB-0387-412E-95F3-01D278F67641}"/>
                </a:ext>
              </a:extLst>
            </p:cNvPr>
            <p:cNvSpPr txBox="1"/>
            <p:nvPr/>
          </p:nvSpPr>
          <p:spPr>
            <a:xfrm>
              <a:off x="3973463" y="4343400"/>
              <a:ext cx="1165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Tabela de Transponders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74DD0EB-DBC8-4D2B-8136-7064EE90B7B9}"/>
              </a:ext>
            </a:extLst>
          </p:cNvPr>
          <p:cNvGrpSpPr/>
          <p:nvPr/>
        </p:nvGrpSpPr>
        <p:grpSpPr>
          <a:xfrm>
            <a:off x="255742" y="153559"/>
            <a:ext cx="1165971" cy="1437620"/>
            <a:chOff x="3973463" y="3429000"/>
            <a:chExt cx="1165971" cy="1437620"/>
          </a:xfrm>
        </p:grpSpPr>
        <p:pic>
          <p:nvPicPr>
            <p:cNvPr id="10" name="Gráfico 9" descr="Banco de dados">
              <a:extLst>
                <a:ext uri="{FF2B5EF4-FFF2-40B4-BE49-F238E27FC236}">
                  <a16:creationId xmlns:a16="http://schemas.microsoft.com/office/drawing/2014/main" id="{853F0191-6D20-40F6-8DC4-C3154A96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9249" y="3429000"/>
              <a:ext cx="914400" cy="9144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6B7B3D6-F66B-4340-93D9-4BB75B4F837D}"/>
                </a:ext>
              </a:extLst>
            </p:cNvPr>
            <p:cNvSpPr txBox="1"/>
            <p:nvPr/>
          </p:nvSpPr>
          <p:spPr>
            <a:xfrm>
              <a:off x="3973463" y="4343400"/>
              <a:ext cx="1165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Tabela de Satélites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7DC4428-C765-4DBE-B2E3-F2FB04294123}"/>
              </a:ext>
            </a:extLst>
          </p:cNvPr>
          <p:cNvGrpSpPr/>
          <p:nvPr/>
        </p:nvGrpSpPr>
        <p:grpSpPr>
          <a:xfrm>
            <a:off x="5509899" y="4444067"/>
            <a:ext cx="1461352" cy="1868507"/>
            <a:chOff x="3973463" y="3429000"/>
            <a:chExt cx="1165971" cy="1868507"/>
          </a:xfrm>
        </p:grpSpPr>
        <p:pic>
          <p:nvPicPr>
            <p:cNvPr id="13" name="Gráfico 12" descr="Banco de dados">
              <a:extLst>
                <a:ext uri="{FF2B5EF4-FFF2-40B4-BE49-F238E27FC236}">
                  <a16:creationId xmlns:a16="http://schemas.microsoft.com/office/drawing/2014/main" id="{44B2C6B5-FF8D-4580-87EA-40DB2C5E8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9249" y="3429000"/>
              <a:ext cx="914400" cy="9144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F2EE38D-28B5-4E17-A3AF-299514551CC2}"/>
                </a:ext>
              </a:extLst>
            </p:cNvPr>
            <p:cNvSpPr txBox="1"/>
            <p:nvPr/>
          </p:nvSpPr>
          <p:spPr>
            <a:xfrm>
              <a:off x="3973463" y="4343400"/>
              <a:ext cx="11659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Tabela de Beacons/Sinais de Telemetria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4354D76-02A8-469C-AAEE-F7C156979279}"/>
              </a:ext>
            </a:extLst>
          </p:cNvPr>
          <p:cNvGrpSpPr/>
          <p:nvPr/>
        </p:nvGrpSpPr>
        <p:grpSpPr>
          <a:xfrm>
            <a:off x="6971251" y="4444067"/>
            <a:ext cx="1461352" cy="1222177"/>
            <a:chOff x="3973463" y="3429000"/>
            <a:chExt cx="1165971" cy="1222177"/>
          </a:xfrm>
        </p:grpSpPr>
        <p:pic>
          <p:nvPicPr>
            <p:cNvPr id="16" name="Gráfico 15" descr="Banco de dados">
              <a:extLst>
                <a:ext uri="{FF2B5EF4-FFF2-40B4-BE49-F238E27FC236}">
                  <a16:creationId xmlns:a16="http://schemas.microsoft.com/office/drawing/2014/main" id="{82B42227-8F16-41F7-AC07-B3D30055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9249" y="3429000"/>
              <a:ext cx="914400" cy="9144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856D802-5097-465C-99CD-399A22406B40}"/>
                </a:ext>
              </a:extLst>
            </p:cNvPr>
            <p:cNvSpPr txBox="1"/>
            <p:nvPr/>
          </p:nvSpPr>
          <p:spPr>
            <a:xfrm>
              <a:off x="3973463" y="4343400"/>
              <a:ext cx="1165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Tabela de Feixes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8584548-21C8-411C-9A48-D2E571160A04}"/>
              </a:ext>
            </a:extLst>
          </p:cNvPr>
          <p:cNvGrpSpPr/>
          <p:nvPr/>
        </p:nvGrpSpPr>
        <p:grpSpPr>
          <a:xfrm>
            <a:off x="8590254" y="4444067"/>
            <a:ext cx="1461352" cy="1653064"/>
            <a:chOff x="3973463" y="3429000"/>
            <a:chExt cx="1165971" cy="1653064"/>
          </a:xfrm>
        </p:grpSpPr>
        <p:pic>
          <p:nvPicPr>
            <p:cNvPr id="19" name="Gráfico 18" descr="Banco de dados">
              <a:extLst>
                <a:ext uri="{FF2B5EF4-FFF2-40B4-BE49-F238E27FC236}">
                  <a16:creationId xmlns:a16="http://schemas.microsoft.com/office/drawing/2014/main" id="{447BDCFD-DFCC-476F-96A2-E774F4334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9249" y="3429000"/>
              <a:ext cx="914400" cy="9144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C20668E-A64B-4770-9210-2379828BCD1D}"/>
                </a:ext>
              </a:extLst>
            </p:cNvPr>
            <p:cNvSpPr txBox="1"/>
            <p:nvPr/>
          </p:nvSpPr>
          <p:spPr>
            <a:xfrm>
              <a:off x="3973463" y="4343400"/>
              <a:ext cx="11659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Tabela de Antenas da EMSAT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243D304B-5BDE-4C22-A4D8-454C3A49DEC8}"/>
              </a:ext>
            </a:extLst>
          </p:cNvPr>
          <p:cNvSpPr/>
          <p:nvPr/>
        </p:nvSpPr>
        <p:spPr>
          <a:xfrm>
            <a:off x="1398042" y="3955171"/>
            <a:ext cx="1426129" cy="209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961935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E5A0CCEF9A3444852E399E1B2811B4" ma:contentTypeVersion="11" ma:contentTypeDescription="Crie um novo documento." ma:contentTypeScope="" ma:versionID="60b02cb9f061b633a11d30d05905ee2f">
  <xsd:schema xmlns:xsd="http://www.w3.org/2001/XMLSchema" xmlns:xs="http://www.w3.org/2001/XMLSchema" xmlns:p="http://schemas.microsoft.com/office/2006/metadata/properties" xmlns:ns3="88fb43ac-c11c-4a9a-83c5-985e33a5263d" xmlns:ns4="1e6eac8e-04da-45f0-8b57-07b655440725" targetNamespace="http://schemas.microsoft.com/office/2006/metadata/properties" ma:root="true" ma:fieldsID="24e8e52c3e30cc8cecbb99a586c1ec69" ns3:_="" ns4:_="">
    <xsd:import namespace="88fb43ac-c11c-4a9a-83c5-985e33a5263d"/>
    <xsd:import namespace="1e6eac8e-04da-45f0-8b57-07b6554407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fb43ac-c11c-4a9a-83c5-985e33a526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eac8e-04da-45f0-8b57-07b655440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429FF0-8DB5-4BB3-899D-A03AC5E975DA}">
  <ds:schemaRefs>
    <ds:schemaRef ds:uri="http://schemas.microsoft.com/office/infopath/2007/PartnerControls"/>
    <ds:schemaRef ds:uri="http://schemas.microsoft.com/office/2006/metadata/properties"/>
    <ds:schemaRef ds:uri="88fb43ac-c11c-4a9a-83c5-985e33a5263d"/>
    <ds:schemaRef ds:uri="http://purl.org/dc/terms/"/>
    <ds:schemaRef ds:uri="http://purl.org/dc/dcmitype/"/>
    <ds:schemaRef ds:uri="http://schemas.microsoft.com/office/2006/documentManagement/types"/>
    <ds:schemaRef ds:uri="1e6eac8e-04da-45f0-8b57-07b655440725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F7813B-8B97-47CB-96BF-F6E5E0FF42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8E4FD-B03F-4551-BD48-36B416364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fb43ac-c11c-4a9a-83c5-985e33a5263d"/>
    <ds:schemaRef ds:uri="1e6eac8e-04da-45f0-8b57-07b655440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11079</TotalTime>
  <Words>2457</Words>
  <Application>Microsoft Office PowerPoint</Application>
  <PresentationFormat>Widescreen</PresentationFormat>
  <Paragraphs>557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Puga de Almeida Santos</dc:creator>
  <cp:lastModifiedBy>Vinicius Puga de Almeida Santos</cp:lastModifiedBy>
  <cp:revision>17</cp:revision>
  <dcterms:created xsi:type="dcterms:W3CDTF">2022-12-02T17:21:53Z</dcterms:created>
  <dcterms:modified xsi:type="dcterms:W3CDTF">2022-12-14T13:52:31Z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0x01010081E5A0CCEF9A3444852E399E1B2811B4</vt:lpwstr>
  </property>
</Properties>
</file>