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D539-469C-45B5-A2E7-08B11A47EA18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DEB8760-445F-48DA-8900-BCEEF7D78419}">
      <dgm:prSet phldrT="[Texte]"/>
      <dgm:spPr/>
      <dgm:t>
        <a:bodyPr/>
        <a:lstStyle/>
        <a:p>
          <a:r>
            <a:rPr lang="fr-FR" dirty="0" err="1" smtClean="0"/>
            <a:t>Phylogenetic</a:t>
          </a:r>
          <a:r>
            <a:rPr lang="fr-FR" dirty="0" smtClean="0"/>
            <a:t> </a:t>
          </a:r>
          <a:r>
            <a:rPr lang="fr-FR" dirty="0" err="1" smtClean="0"/>
            <a:t>Entropy</a:t>
          </a:r>
          <a:endParaRPr lang="fr-FR" dirty="0" smtClean="0"/>
        </a:p>
      </dgm:t>
    </dgm:pt>
    <dgm:pt modelId="{34E4CE0F-3067-4221-9FC3-779A3C20B62A}" type="parTrans" cxnId="{2FC7DCFA-BC2A-4A57-8307-9091E4E84F82}">
      <dgm:prSet/>
      <dgm:spPr/>
      <dgm:t>
        <a:bodyPr/>
        <a:lstStyle/>
        <a:p>
          <a:endParaRPr lang="fr-FR"/>
        </a:p>
      </dgm:t>
    </dgm:pt>
    <dgm:pt modelId="{B811C0C8-FEFA-4C0D-B7A0-BE530E649487}" type="sibTrans" cxnId="{2FC7DCFA-BC2A-4A57-8307-9091E4E84F82}">
      <dgm:prSet/>
      <dgm:spPr/>
      <dgm:t>
        <a:bodyPr/>
        <a:lstStyle/>
        <a:p>
          <a:endParaRPr lang="fr-FR"/>
        </a:p>
      </dgm:t>
    </dgm:pt>
    <dgm:pt modelId="{BD69A305-8EB9-4F00-9934-1897814940C9}">
      <dgm:prSet phldrT="[Texte]"/>
      <dgm:spPr/>
      <dgm:t>
        <a:bodyPr/>
        <a:lstStyle/>
        <a:p>
          <a:r>
            <a:rPr lang="fr-FR" dirty="0" smtClean="0"/>
            <a:t>PD / FD</a:t>
          </a:r>
        </a:p>
        <a:p>
          <a:r>
            <a:rPr lang="fr-FR" dirty="0" smtClean="0"/>
            <a:t>Rao</a:t>
          </a:r>
          <a:endParaRPr lang="fr-FR" dirty="0"/>
        </a:p>
      </dgm:t>
    </dgm:pt>
    <dgm:pt modelId="{36A9E4B8-8488-4B30-B0D1-939DB46AD685}" type="parTrans" cxnId="{D192A607-388E-44F2-A61C-44909E086220}">
      <dgm:prSet/>
      <dgm:spPr/>
      <dgm:t>
        <a:bodyPr/>
        <a:lstStyle/>
        <a:p>
          <a:endParaRPr lang="fr-FR"/>
        </a:p>
      </dgm:t>
    </dgm:pt>
    <dgm:pt modelId="{FAD7BF3C-94F6-4F7D-B863-CA0A2762E739}" type="sibTrans" cxnId="{D192A607-388E-44F2-A61C-44909E086220}">
      <dgm:prSet/>
      <dgm:spPr/>
      <dgm:t>
        <a:bodyPr/>
        <a:lstStyle/>
        <a:p>
          <a:endParaRPr lang="fr-FR"/>
        </a:p>
      </dgm:t>
    </dgm:pt>
    <dgm:pt modelId="{14FBCE17-56D5-4B64-A94B-0C69CF91AF3C}">
      <dgm:prSet phldrT="[Texte]"/>
      <dgm:spPr/>
      <dgm:t>
        <a:bodyPr/>
        <a:lstStyle/>
        <a:p>
          <a:r>
            <a:rPr lang="fr-FR" dirty="0" err="1" smtClean="0"/>
            <a:t>Tsallis</a:t>
          </a:r>
          <a:r>
            <a:rPr lang="fr-FR" dirty="0" smtClean="0"/>
            <a:t> </a:t>
          </a:r>
          <a:r>
            <a:rPr lang="fr-FR" dirty="0" err="1" smtClean="0"/>
            <a:t>Entropy</a:t>
          </a:r>
          <a:endParaRPr lang="fr-FR" dirty="0"/>
        </a:p>
      </dgm:t>
    </dgm:pt>
    <dgm:pt modelId="{AB5D5D87-7F72-4D3F-B7DD-6179B64159B5}" type="parTrans" cxnId="{B5674842-6990-4112-9CB8-72C070A6FF47}">
      <dgm:prSet/>
      <dgm:spPr/>
      <dgm:t>
        <a:bodyPr/>
        <a:lstStyle/>
        <a:p>
          <a:endParaRPr lang="fr-FR"/>
        </a:p>
      </dgm:t>
    </dgm:pt>
    <dgm:pt modelId="{89BEB124-935F-4917-A3EE-E9485D3642DB}" type="sibTrans" cxnId="{B5674842-6990-4112-9CB8-72C070A6FF47}">
      <dgm:prSet/>
      <dgm:spPr/>
      <dgm:t>
        <a:bodyPr/>
        <a:lstStyle/>
        <a:p>
          <a:endParaRPr lang="fr-FR"/>
        </a:p>
      </dgm:t>
    </dgm:pt>
    <dgm:pt modelId="{F06E5913-09A2-4085-8BFD-6095A486A7E6}">
      <dgm:prSet phldrT="[Texte]"/>
      <dgm:spPr/>
      <dgm:t>
        <a:bodyPr/>
        <a:lstStyle/>
        <a:p>
          <a:r>
            <a:rPr lang="fr-FR" dirty="0" err="1" smtClean="0"/>
            <a:t>Richness</a:t>
          </a:r>
          <a:endParaRPr lang="fr-FR" dirty="0" smtClean="0"/>
        </a:p>
        <a:p>
          <a:r>
            <a:rPr lang="fr-FR" dirty="0" smtClean="0"/>
            <a:t>Shannon</a:t>
          </a:r>
        </a:p>
        <a:p>
          <a:r>
            <a:rPr lang="fr-FR" dirty="0" smtClean="0"/>
            <a:t>Simpson</a:t>
          </a:r>
        </a:p>
      </dgm:t>
    </dgm:pt>
    <dgm:pt modelId="{6958F03E-5906-43B3-BBA9-E7062886FCFF}" type="parTrans" cxnId="{7FF940D5-1068-4A8A-8127-FEE2E73D67C7}">
      <dgm:prSet/>
      <dgm:spPr/>
      <dgm:t>
        <a:bodyPr/>
        <a:lstStyle/>
        <a:p>
          <a:endParaRPr lang="fr-FR"/>
        </a:p>
      </dgm:t>
    </dgm:pt>
    <dgm:pt modelId="{5FD40AE5-37EC-4B69-8C50-D893C3B96CEE}" type="sibTrans" cxnId="{7FF940D5-1068-4A8A-8127-FEE2E73D67C7}">
      <dgm:prSet/>
      <dgm:spPr/>
      <dgm:t>
        <a:bodyPr/>
        <a:lstStyle/>
        <a:p>
          <a:endParaRPr lang="fr-FR"/>
        </a:p>
      </dgm:t>
    </dgm:pt>
    <dgm:pt modelId="{040D6ADE-E270-4661-B98A-C21067377BE7}" type="pres">
      <dgm:prSet presAssocID="{DED5D539-469C-45B5-A2E7-08B11A47EA1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578ADF5-1201-4C29-AEDB-A72A02EA7704}" type="pres">
      <dgm:prSet presAssocID="{DED5D539-469C-45B5-A2E7-08B11A47EA18}" presName="axisShape" presStyleLbl="bgShp" presStyleIdx="0" presStyleCnt="1"/>
      <dgm:spPr/>
    </dgm:pt>
    <dgm:pt modelId="{19DCEF6B-A2C5-475E-8381-0165581CFE31}" type="pres">
      <dgm:prSet presAssocID="{DED5D539-469C-45B5-A2E7-08B11A47EA1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D171EF-E1F7-4A3E-9356-779C5773302F}" type="pres">
      <dgm:prSet presAssocID="{DED5D539-469C-45B5-A2E7-08B11A47EA18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E2D9-6E9B-4F17-BB80-9A21B3F5FEAF}" type="pres">
      <dgm:prSet presAssocID="{DED5D539-469C-45B5-A2E7-08B11A47EA1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794D6C-1A98-4F87-9745-2D4A17748FC7}" type="pres">
      <dgm:prSet presAssocID="{DED5D539-469C-45B5-A2E7-08B11A47EA1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B6246F-879B-4D62-8572-9F11CA170B06}" type="presOf" srcId="{F06E5913-09A2-4085-8BFD-6095A486A7E6}" destId="{26794D6C-1A98-4F87-9745-2D4A17748FC7}" srcOrd="0" destOrd="0" presId="urn:microsoft.com/office/officeart/2005/8/layout/matrix2"/>
    <dgm:cxn modelId="{36D6A725-E40E-48A9-BD87-AFAE5BA6912B}" type="presOf" srcId="{14FBCE17-56D5-4B64-A94B-0C69CF91AF3C}" destId="{FBE2E2D9-6E9B-4F17-BB80-9A21B3F5FEAF}" srcOrd="0" destOrd="0" presId="urn:microsoft.com/office/officeart/2005/8/layout/matrix2"/>
    <dgm:cxn modelId="{03EF501C-6133-4940-99AA-54243285AE40}" type="presOf" srcId="{DED5D539-469C-45B5-A2E7-08B11A47EA18}" destId="{040D6ADE-E270-4661-B98A-C21067377BE7}" srcOrd="0" destOrd="0" presId="urn:microsoft.com/office/officeart/2005/8/layout/matrix2"/>
    <dgm:cxn modelId="{5D74E8EE-AF78-4978-AD21-D224E654B95D}" type="presOf" srcId="{BD69A305-8EB9-4F00-9934-1897814940C9}" destId="{03D171EF-E1F7-4A3E-9356-779C5773302F}" srcOrd="0" destOrd="0" presId="urn:microsoft.com/office/officeart/2005/8/layout/matrix2"/>
    <dgm:cxn modelId="{B5674842-6990-4112-9CB8-72C070A6FF47}" srcId="{DED5D539-469C-45B5-A2E7-08B11A47EA18}" destId="{14FBCE17-56D5-4B64-A94B-0C69CF91AF3C}" srcOrd="2" destOrd="0" parTransId="{AB5D5D87-7F72-4D3F-B7DD-6179B64159B5}" sibTransId="{89BEB124-935F-4917-A3EE-E9485D3642DB}"/>
    <dgm:cxn modelId="{7FF940D5-1068-4A8A-8127-FEE2E73D67C7}" srcId="{DED5D539-469C-45B5-A2E7-08B11A47EA18}" destId="{F06E5913-09A2-4085-8BFD-6095A486A7E6}" srcOrd="3" destOrd="0" parTransId="{6958F03E-5906-43B3-BBA9-E7062886FCFF}" sibTransId="{5FD40AE5-37EC-4B69-8C50-D893C3B96CEE}"/>
    <dgm:cxn modelId="{D192A607-388E-44F2-A61C-44909E086220}" srcId="{DED5D539-469C-45B5-A2E7-08B11A47EA18}" destId="{BD69A305-8EB9-4F00-9934-1897814940C9}" srcOrd="1" destOrd="0" parTransId="{36A9E4B8-8488-4B30-B0D1-939DB46AD685}" sibTransId="{FAD7BF3C-94F6-4F7D-B863-CA0A2762E739}"/>
    <dgm:cxn modelId="{2FC7DCFA-BC2A-4A57-8307-9091E4E84F82}" srcId="{DED5D539-469C-45B5-A2E7-08B11A47EA18}" destId="{4DEB8760-445F-48DA-8900-BCEEF7D78419}" srcOrd="0" destOrd="0" parTransId="{34E4CE0F-3067-4221-9FC3-779A3C20B62A}" sibTransId="{B811C0C8-FEFA-4C0D-B7A0-BE530E649487}"/>
    <dgm:cxn modelId="{AD0CC184-A059-4BC5-B3F9-D795D286FDD7}" type="presOf" srcId="{4DEB8760-445F-48DA-8900-BCEEF7D78419}" destId="{19DCEF6B-A2C5-475E-8381-0165581CFE31}" srcOrd="0" destOrd="0" presId="urn:microsoft.com/office/officeart/2005/8/layout/matrix2"/>
    <dgm:cxn modelId="{BCB42C3F-DBA5-4410-BFAD-9794706A1077}" type="presParOf" srcId="{040D6ADE-E270-4661-B98A-C21067377BE7}" destId="{B578ADF5-1201-4C29-AEDB-A72A02EA7704}" srcOrd="0" destOrd="0" presId="urn:microsoft.com/office/officeart/2005/8/layout/matrix2"/>
    <dgm:cxn modelId="{72386E34-FF20-4532-BF8B-3050D60A672D}" type="presParOf" srcId="{040D6ADE-E270-4661-B98A-C21067377BE7}" destId="{19DCEF6B-A2C5-475E-8381-0165581CFE31}" srcOrd="1" destOrd="0" presId="urn:microsoft.com/office/officeart/2005/8/layout/matrix2"/>
    <dgm:cxn modelId="{72860E5D-D475-4CDE-95CA-2E14F2D8A527}" type="presParOf" srcId="{040D6ADE-E270-4661-B98A-C21067377BE7}" destId="{03D171EF-E1F7-4A3E-9356-779C5773302F}" srcOrd="2" destOrd="0" presId="urn:microsoft.com/office/officeart/2005/8/layout/matrix2"/>
    <dgm:cxn modelId="{8ABB70F3-91ED-4DD7-8DCB-A011EC85A86F}" type="presParOf" srcId="{040D6ADE-E270-4661-B98A-C21067377BE7}" destId="{FBE2E2D9-6E9B-4F17-BB80-9A21B3F5FEAF}" srcOrd="3" destOrd="0" presId="urn:microsoft.com/office/officeart/2005/8/layout/matrix2"/>
    <dgm:cxn modelId="{136AA060-73CD-4EF6-9AC4-91ECF76B90CC}" type="presParOf" srcId="{040D6ADE-E270-4661-B98A-C21067377BE7}" destId="{26794D6C-1A98-4F87-9745-2D4A17748FC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ADF5-1201-4C29-AEDB-A72A02EA7704}">
      <dsp:nvSpPr>
        <dsp:cNvPr id="0" name=""/>
        <dsp:cNvSpPr/>
      </dsp:nvSpPr>
      <dsp:spPr>
        <a:xfrm>
          <a:off x="1402556" y="0"/>
          <a:ext cx="5043488" cy="504348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EF6B-A2C5-475E-8381-0165581CFE31}">
      <dsp:nvSpPr>
        <dsp:cNvPr id="0" name=""/>
        <dsp:cNvSpPr/>
      </dsp:nvSpPr>
      <dsp:spPr>
        <a:xfrm>
          <a:off x="1730382" y="327826"/>
          <a:ext cx="2017395" cy="2017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Phylogenetic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Entropy</a:t>
          </a:r>
          <a:endParaRPr lang="fr-FR" sz="2400" kern="1200" dirty="0" smtClean="0"/>
        </a:p>
      </dsp:txBody>
      <dsp:txXfrm>
        <a:off x="1828863" y="426307"/>
        <a:ext cx="1820433" cy="1820433"/>
      </dsp:txXfrm>
    </dsp:sp>
    <dsp:sp modelId="{03D171EF-E1F7-4A3E-9356-779C5773302F}">
      <dsp:nvSpPr>
        <dsp:cNvPr id="0" name=""/>
        <dsp:cNvSpPr/>
      </dsp:nvSpPr>
      <dsp:spPr>
        <a:xfrm>
          <a:off x="4100822" y="327826"/>
          <a:ext cx="2017395" cy="2017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PD / FD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Rao</a:t>
          </a:r>
          <a:endParaRPr lang="fr-FR" sz="2400" kern="1200" dirty="0"/>
        </a:p>
      </dsp:txBody>
      <dsp:txXfrm>
        <a:off x="4199303" y="426307"/>
        <a:ext cx="1820433" cy="1820433"/>
      </dsp:txXfrm>
    </dsp:sp>
    <dsp:sp modelId="{FBE2E2D9-6E9B-4F17-BB80-9A21B3F5FEAF}">
      <dsp:nvSpPr>
        <dsp:cNvPr id="0" name=""/>
        <dsp:cNvSpPr/>
      </dsp:nvSpPr>
      <dsp:spPr>
        <a:xfrm>
          <a:off x="1730382" y="2698266"/>
          <a:ext cx="2017395" cy="2017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Tsallis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Entropy</a:t>
          </a:r>
          <a:endParaRPr lang="fr-FR" sz="2400" kern="1200" dirty="0"/>
        </a:p>
      </dsp:txBody>
      <dsp:txXfrm>
        <a:off x="1828863" y="2796747"/>
        <a:ext cx="1820433" cy="1820433"/>
      </dsp:txXfrm>
    </dsp:sp>
    <dsp:sp modelId="{26794D6C-1A98-4F87-9745-2D4A17748FC7}">
      <dsp:nvSpPr>
        <dsp:cNvPr id="0" name=""/>
        <dsp:cNvSpPr/>
      </dsp:nvSpPr>
      <dsp:spPr>
        <a:xfrm>
          <a:off x="4100822" y="2698266"/>
          <a:ext cx="2017395" cy="2017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Richness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Shannon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Simpson</a:t>
          </a:r>
        </a:p>
      </dsp:txBody>
      <dsp:txXfrm>
        <a:off x="4199303" y="2796747"/>
        <a:ext cx="1820433" cy="182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44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44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2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4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8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25FC-CFBA-482D-B959-704E1E6460FD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CFB0-B33B-4D38-9CC8-C9A694943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3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3536128"/>
              </p:ext>
            </p:extLst>
          </p:nvPr>
        </p:nvGraphicFramePr>
        <p:xfrm>
          <a:off x="1981200" y="1600200"/>
          <a:ext cx="7848600" cy="504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462644" y="3923764"/>
            <a:ext cx="11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Any</a:t>
            </a:r>
            <a:r>
              <a:rPr lang="fr-FR" i="1" dirty="0" smtClean="0"/>
              <a:t> q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28248" y="39237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q</a:t>
            </a:r>
            <a:r>
              <a:rPr lang="fr-FR" dirty="0"/>
              <a:t> = 0, 1 </a:t>
            </a:r>
            <a:r>
              <a:rPr lang="fr-FR" dirty="0" smtClean="0"/>
              <a:t>or </a:t>
            </a:r>
            <a:r>
              <a:rPr lang="fr-FR" dirty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655840" y="12594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Phylogenetic</a:t>
            </a:r>
            <a:r>
              <a:rPr lang="fr-FR" dirty="0" smtClean="0"/>
              <a:t> </a:t>
            </a:r>
            <a:r>
              <a:rPr lang="fr-FR" dirty="0" err="1" smtClean="0"/>
              <a:t>Diversity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36874" y="6488668"/>
            <a:ext cx="17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Neutral</a:t>
            </a:r>
            <a:r>
              <a:rPr lang="fr-FR" dirty="0" smtClean="0"/>
              <a:t> </a:t>
            </a:r>
            <a:r>
              <a:rPr lang="fr-FR" dirty="0" err="1" smtClean="0"/>
              <a:t>Diversity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7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2</cp:revision>
  <dcterms:created xsi:type="dcterms:W3CDTF">2018-10-07T19:01:50Z</dcterms:created>
  <dcterms:modified xsi:type="dcterms:W3CDTF">2018-10-07T19:09:11Z</dcterms:modified>
</cp:coreProperties>
</file>