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6" r:id="rId2"/>
    <p:sldId id="269" r:id="rId3"/>
    <p:sldId id="285" r:id="rId4"/>
    <p:sldId id="354" r:id="rId5"/>
    <p:sldId id="333" r:id="rId6"/>
    <p:sldId id="334" r:id="rId7"/>
    <p:sldId id="349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55" r:id="rId17"/>
    <p:sldId id="350" r:id="rId18"/>
    <p:sldId id="322" r:id="rId19"/>
    <p:sldId id="324" r:id="rId20"/>
    <p:sldId id="348" r:id="rId21"/>
    <p:sldId id="345" r:id="rId22"/>
    <p:sldId id="346" r:id="rId23"/>
    <p:sldId id="332" r:id="rId24"/>
    <p:sldId id="351" r:id="rId25"/>
    <p:sldId id="352" r:id="rId26"/>
    <p:sldId id="319" r:id="rId27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CA4"/>
    <a:srgbClr val="008A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8" autoAdjust="0"/>
    <p:restoredTop sz="94676" autoAdjust="0"/>
  </p:normalViewPr>
  <p:slideViewPr>
    <p:cSldViewPr>
      <p:cViewPr varScale="1">
        <p:scale>
          <a:sx n="83" d="100"/>
          <a:sy n="83" d="100"/>
        </p:scale>
        <p:origin x="118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6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4"/>
    </p:cViewPr>
  </p:sorterViewPr>
  <p:notesViewPr>
    <p:cSldViewPr>
      <p:cViewPr varScale="1">
        <p:scale>
          <a:sx n="67" d="100"/>
          <a:sy n="67" d="100"/>
        </p:scale>
        <p:origin x="2829" y="2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Poisson%20homog&#232;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Poisson%20h&#233;t&#233;rog&#232;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Thoma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Thom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916E-2"/>
          <c:w val="0.84117767862143644"/>
          <c:h val="0.84709733101983886"/>
        </c:manualLayout>
      </c:layout>
      <c:scatterChart>
        <c:scatterStyle val="lineMarker"/>
        <c:varyColors val="0"/>
        <c:ser>
          <c:idx val="2"/>
          <c:order val="0"/>
          <c:tx>
            <c:strRef>
              <c:f>Points!$A$5</c:f>
              <c:strCache>
                <c:ptCount val="1"/>
                <c:pt idx="0">
                  <c:v>Alea1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Points!$C$5:$C$104</c:f>
              <c:numCache>
                <c:formatCode>General</c:formatCode>
                <c:ptCount val="100"/>
                <c:pt idx="0">
                  <c:v>4.4669741392135602</c:v>
                </c:pt>
                <c:pt idx="1">
                  <c:v>7.5169509649276698</c:v>
                </c:pt>
                <c:pt idx="2">
                  <c:v>4.6850770711898804</c:v>
                </c:pt>
                <c:pt idx="3">
                  <c:v>4.3931645154953003</c:v>
                </c:pt>
                <c:pt idx="4">
                  <c:v>2.9387277364730799</c:v>
                </c:pt>
                <c:pt idx="5">
                  <c:v>2.4828642606735198</c:v>
                </c:pt>
                <c:pt idx="6">
                  <c:v>1.19268834590912</c:v>
                </c:pt>
                <c:pt idx="7">
                  <c:v>3.1044548749923702</c:v>
                </c:pt>
                <c:pt idx="8">
                  <c:v>7.6548093557357797</c:v>
                </c:pt>
                <c:pt idx="9">
                  <c:v>1.7120379209518399</c:v>
                </c:pt>
                <c:pt idx="10">
                  <c:v>4.1073173284530604</c:v>
                </c:pt>
                <c:pt idx="11">
                  <c:v>2.66596496105194</c:v>
                </c:pt>
                <c:pt idx="12">
                  <c:v>0.85090100765228305</c:v>
                </c:pt>
                <c:pt idx="13">
                  <c:v>3.7386888265609701</c:v>
                </c:pt>
                <c:pt idx="14">
                  <c:v>4.23283755779266</c:v>
                </c:pt>
                <c:pt idx="15">
                  <c:v>6.1436504125595102</c:v>
                </c:pt>
                <c:pt idx="16">
                  <c:v>3.5855072736740099</c:v>
                </c:pt>
                <c:pt idx="17">
                  <c:v>2.3231786489486699</c:v>
                </c:pt>
                <c:pt idx="18">
                  <c:v>1.8030756711959799</c:v>
                </c:pt>
                <c:pt idx="19">
                  <c:v>9.6845000982284493</c:v>
                </c:pt>
                <c:pt idx="20">
                  <c:v>8.8708943128585798</c:v>
                </c:pt>
                <c:pt idx="21">
                  <c:v>7.0410913228988603</c:v>
                </c:pt>
                <c:pt idx="22">
                  <c:v>8.6805647611618006</c:v>
                </c:pt>
                <c:pt idx="23">
                  <c:v>9.9899929761886597</c:v>
                </c:pt>
                <c:pt idx="24">
                  <c:v>9.6126788854598999</c:v>
                </c:pt>
                <c:pt idx="25">
                  <c:v>4.0299385786056501</c:v>
                </c:pt>
                <c:pt idx="26">
                  <c:v>4.0252393484115601</c:v>
                </c:pt>
                <c:pt idx="27">
                  <c:v>1.6231173276901201</c:v>
                </c:pt>
                <c:pt idx="28">
                  <c:v>3.3109992742538501</c:v>
                </c:pt>
                <c:pt idx="29">
                  <c:v>7.0704525709152204</c:v>
                </c:pt>
                <c:pt idx="30">
                  <c:v>1.90843522548676</c:v>
                </c:pt>
                <c:pt idx="31">
                  <c:v>9.8885458707809395</c:v>
                </c:pt>
                <c:pt idx="32">
                  <c:v>0.66227376461029097</c:v>
                </c:pt>
                <c:pt idx="33">
                  <c:v>8.5002487897872907</c:v>
                </c:pt>
                <c:pt idx="34">
                  <c:v>5.5787080526351902</c:v>
                </c:pt>
                <c:pt idx="35">
                  <c:v>1.82349145412445</c:v>
                </c:pt>
                <c:pt idx="36">
                  <c:v>5.2346628904342696</c:v>
                </c:pt>
                <c:pt idx="37">
                  <c:v>4.0493148565292403</c:v>
                </c:pt>
                <c:pt idx="38">
                  <c:v>1.3271397352218599</c:v>
                </c:pt>
                <c:pt idx="39">
                  <c:v>7.4032205343246504</c:v>
                </c:pt>
                <c:pt idx="40">
                  <c:v>1.9192808866500899</c:v>
                </c:pt>
                <c:pt idx="41">
                  <c:v>8.3549350500106794</c:v>
                </c:pt>
                <c:pt idx="42">
                  <c:v>1.05893790721893</c:v>
                </c:pt>
                <c:pt idx="43">
                  <c:v>4.7804349660873404</c:v>
                </c:pt>
                <c:pt idx="44">
                  <c:v>6.7002123594284102</c:v>
                </c:pt>
                <c:pt idx="45">
                  <c:v>9.3681448698043805</c:v>
                </c:pt>
                <c:pt idx="46">
                  <c:v>0.96194684505462602</c:v>
                </c:pt>
                <c:pt idx="47">
                  <c:v>5.7034558057784999</c:v>
                </c:pt>
                <c:pt idx="48">
                  <c:v>2.5879472494125402</c:v>
                </c:pt>
                <c:pt idx="49">
                  <c:v>8.8352698087692296</c:v>
                </c:pt>
                <c:pt idx="50">
                  <c:v>1.75316274166107</c:v>
                </c:pt>
                <c:pt idx="51">
                  <c:v>5.7685059309005702</c:v>
                </c:pt>
                <c:pt idx="52">
                  <c:v>1.9585698843002299</c:v>
                </c:pt>
                <c:pt idx="53">
                  <c:v>8.2265734672546401E-2</c:v>
                </c:pt>
                <c:pt idx="54">
                  <c:v>3.1113952398300202</c:v>
                </c:pt>
                <c:pt idx="55">
                  <c:v>4.2619007825851396</c:v>
                </c:pt>
                <c:pt idx="56">
                  <c:v>5.6972926855087298</c:v>
                </c:pt>
                <c:pt idx="57">
                  <c:v>6.5251153707504299</c:v>
                </c:pt>
                <c:pt idx="58">
                  <c:v>4.6990126371383703</c:v>
                </c:pt>
                <c:pt idx="59">
                  <c:v>9.9194568395614606</c:v>
                </c:pt>
                <c:pt idx="60">
                  <c:v>6.6914528608322099</c:v>
                </c:pt>
                <c:pt idx="61">
                  <c:v>2.4203962087631199</c:v>
                </c:pt>
                <c:pt idx="62">
                  <c:v>9.4433230161666906</c:v>
                </c:pt>
                <c:pt idx="63">
                  <c:v>9.5601600408554095</c:v>
                </c:pt>
                <c:pt idx="64">
                  <c:v>1.06497466564178</c:v>
                </c:pt>
                <c:pt idx="65">
                  <c:v>8.2772248983383196</c:v>
                </c:pt>
                <c:pt idx="66">
                  <c:v>3.57300937175751</c:v>
                </c:pt>
                <c:pt idx="67">
                  <c:v>8.52428138256073</c:v>
                </c:pt>
                <c:pt idx="68">
                  <c:v>1.9163173437118499</c:v>
                </c:pt>
                <c:pt idx="69">
                  <c:v>7.8902786970138603</c:v>
                </c:pt>
                <c:pt idx="70">
                  <c:v>5.2284139394760096</c:v>
                </c:pt>
                <c:pt idx="71">
                  <c:v>8.8458842039108294</c:v>
                </c:pt>
                <c:pt idx="72">
                  <c:v>9.3707412481308001</c:v>
                </c:pt>
                <c:pt idx="73">
                  <c:v>0.17517745494842499</c:v>
                </c:pt>
                <c:pt idx="74">
                  <c:v>6.9067758321762103</c:v>
                </c:pt>
                <c:pt idx="75">
                  <c:v>9.5197600126266497</c:v>
                </c:pt>
                <c:pt idx="76">
                  <c:v>6.8062442541122401</c:v>
                </c:pt>
                <c:pt idx="77">
                  <c:v>3.4274834394455</c:v>
                </c:pt>
                <c:pt idx="78">
                  <c:v>0.95763146877288796</c:v>
                </c:pt>
                <c:pt idx="79">
                  <c:v>9.4451230764389003</c:v>
                </c:pt>
                <c:pt idx="80">
                  <c:v>2.35244929790497</c:v>
                </c:pt>
                <c:pt idx="81">
                  <c:v>1.6056388616561901</c:v>
                </c:pt>
                <c:pt idx="82">
                  <c:v>5.6550091505050704</c:v>
                </c:pt>
                <c:pt idx="83">
                  <c:v>1.4762681722641</c:v>
                </c:pt>
                <c:pt idx="84">
                  <c:v>6.6017645597457904</c:v>
                </c:pt>
                <c:pt idx="85">
                  <c:v>3.6517375707626298</c:v>
                </c:pt>
                <c:pt idx="86">
                  <c:v>7.3655670881271398</c:v>
                </c:pt>
                <c:pt idx="87">
                  <c:v>4.13302361965179</c:v>
                </c:pt>
                <c:pt idx="88">
                  <c:v>4.0255182981491098</c:v>
                </c:pt>
                <c:pt idx="89">
                  <c:v>7.2875040769577</c:v>
                </c:pt>
                <c:pt idx="90">
                  <c:v>5.3273528814315796</c:v>
                </c:pt>
                <c:pt idx="91">
                  <c:v>1.5669697523117101</c:v>
                </c:pt>
                <c:pt idx="92">
                  <c:v>1.04820191860199</c:v>
                </c:pt>
                <c:pt idx="93">
                  <c:v>8.8815230131149292</c:v>
                </c:pt>
                <c:pt idx="94">
                  <c:v>1.51529729366302</c:v>
                </c:pt>
                <c:pt idx="95">
                  <c:v>3.76702964305878</c:v>
                </c:pt>
                <c:pt idx="96">
                  <c:v>8.3546155691146904</c:v>
                </c:pt>
                <c:pt idx="97">
                  <c:v>7.9275912046432504</c:v>
                </c:pt>
                <c:pt idx="98">
                  <c:v>9.5983833074569702</c:v>
                </c:pt>
                <c:pt idx="99">
                  <c:v>1.9735592603683501</c:v>
                </c:pt>
              </c:numCache>
            </c:numRef>
          </c:xVal>
          <c:yVal>
            <c:numRef>
              <c:f>Points!$D$5:$D$104</c:f>
              <c:numCache>
                <c:formatCode>General</c:formatCode>
                <c:ptCount val="100"/>
                <c:pt idx="0">
                  <c:v>2.47474312782288</c:v>
                </c:pt>
                <c:pt idx="1">
                  <c:v>7.4776446819305402</c:v>
                </c:pt>
                <c:pt idx="2">
                  <c:v>7.77502417564392</c:v>
                </c:pt>
                <c:pt idx="3">
                  <c:v>9.3807423114776594</c:v>
                </c:pt>
                <c:pt idx="4">
                  <c:v>8.8148534297943097</c:v>
                </c:pt>
                <c:pt idx="5">
                  <c:v>0.91730713844299305</c:v>
                </c:pt>
                <c:pt idx="6">
                  <c:v>4.3117606639862096</c:v>
                </c:pt>
                <c:pt idx="7">
                  <c:v>1.4449357986450201E-2</c:v>
                </c:pt>
                <c:pt idx="8">
                  <c:v>2.84043669700623</c:v>
                </c:pt>
                <c:pt idx="9">
                  <c:v>5.3098642826080296</c:v>
                </c:pt>
                <c:pt idx="10">
                  <c:v>4.0542018413543701</c:v>
                </c:pt>
                <c:pt idx="11">
                  <c:v>8.7224972248077393</c:v>
                </c:pt>
                <c:pt idx="12">
                  <c:v>3.6281383037567099</c:v>
                </c:pt>
                <c:pt idx="13">
                  <c:v>3.3876264095306401</c:v>
                </c:pt>
                <c:pt idx="14">
                  <c:v>0.45254349708557101</c:v>
                </c:pt>
                <c:pt idx="15">
                  <c:v>7.0565307140350297</c:v>
                </c:pt>
                <c:pt idx="16">
                  <c:v>3.9814484119415301</c:v>
                </c:pt>
                <c:pt idx="17">
                  <c:v>7.0579850673675502</c:v>
                </c:pt>
                <c:pt idx="18">
                  <c:v>1.0719072818756099</c:v>
                </c:pt>
                <c:pt idx="19">
                  <c:v>6.1703097820282</c:v>
                </c:pt>
                <c:pt idx="20">
                  <c:v>6.76786541938782</c:v>
                </c:pt>
                <c:pt idx="21">
                  <c:v>2.95307517051697</c:v>
                </c:pt>
                <c:pt idx="22">
                  <c:v>4.3945181369781503</c:v>
                </c:pt>
                <c:pt idx="23">
                  <c:v>0.93010067939758301</c:v>
                </c:pt>
                <c:pt idx="24">
                  <c:v>6.7471015453338596</c:v>
                </c:pt>
                <c:pt idx="25">
                  <c:v>0.558310747146606</c:v>
                </c:pt>
                <c:pt idx="26">
                  <c:v>2.6744592189788801</c:v>
                </c:pt>
                <c:pt idx="27">
                  <c:v>0.146938562393188</c:v>
                </c:pt>
                <c:pt idx="28">
                  <c:v>6.6384685039520299</c:v>
                </c:pt>
                <c:pt idx="29">
                  <c:v>1.3293468952178999</c:v>
                </c:pt>
                <c:pt idx="30">
                  <c:v>0.32369971275329601</c:v>
                </c:pt>
                <c:pt idx="31">
                  <c:v>0.55573105812072798</c:v>
                </c:pt>
                <c:pt idx="32">
                  <c:v>6.1959731578826904</c:v>
                </c:pt>
                <c:pt idx="33">
                  <c:v>7.5575363636016801</c:v>
                </c:pt>
                <c:pt idx="34">
                  <c:v>6.4222562313079798</c:v>
                </c:pt>
                <c:pt idx="35">
                  <c:v>2.50235915184021</c:v>
                </c:pt>
                <c:pt idx="36">
                  <c:v>0.34745812416076699</c:v>
                </c:pt>
                <c:pt idx="37">
                  <c:v>8.2711780071258492</c:v>
                </c:pt>
                <c:pt idx="38">
                  <c:v>0.21944165229797399</c:v>
                </c:pt>
                <c:pt idx="39">
                  <c:v>8.3120000362396205</c:v>
                </c:pt>
                <c:pt idx="40">
                  <c:v>6.7486822605133101</c:v>
                </c:pt>
                <c:pt idx="41">
                  <c:v>8.2156455516815203</c:v>
                </c:pt>
                <c:pt idx="42">
                  <c:v>2.79162526130676</c:v>
                </c:pt>
                <c:pt idx="43">
                  <c:v>9.3541848659515399</c:v>
                </c:pt>
                <c:pt idx="44">
                  <c:v>9.4859659671783394</c:v>
                </c:pt>
                <c:pt idx="45">
                  <c:v>7.9763090610504204</c:v>
                </c:pt>
                <c:pt idx="46">
                  <c:v>3.88093829154968</c:v>
                </c:pt>
                <c:pt idx="47">
                  <c:v>1.25064969062805</c:v>
                </c:pt>
                <c:pt idx="48">
                  <c:v>9.7304761409759504</c:v>
                </c:pt>
                <c:pt idx="49">
                  <c:v>0.78587174415588401</c:v>
                </c:pt>
                <c:pt idx="50">
                  <c:v>5.6186187267303502</c:v>
                </c:pt>
                <c:pt idx="51">
                  <c:v>4.0730774402618399</c:v>
                </c:pt>
                <c:pt idx="52">
                  <c:v>6.0424363613128698</c:v>
                </c:pt>
                <c:pt idx="53">
                  <c:v>5.3749620914459202</c:v>
                </c:pt>
                <c:pt idx="54">
                  <c:v>6.2802493572235099</c:v>
                </c:pt>
                <c:pt idx="55">
                  <c:v>2.2354710102081299</c:v>
                </c:pt>
                <c:pt idx="56">
                  <c:v>5.7002913951873797</c:v>
                </c:pt>
                <c:pt idx="57">
                  <c:v>7.3916280269622803</c:v>
                </c:pt>
                <c:pt idx="58">
                  <c:v>0.47979950904846203</c:v>
                </c:pt>
                <c:pt idx="59">
                  <c:v>1.2173926830291699</c:v>
                </c:pt>
                <c:pt idx="60">
                  <c:v>9.2143929004669207</c:v>
                </c:pt>
                <c:pt idx="61">
                  <c:v>5.3796136379241899</c:v>
                </c:pt>
                <c:pt idx="62">
                  <c:v>5.8269464969635001</c:v>
                </c:pt>
                <c:pt idx="63">
                  <c:v>8.2816112041473406</c:v>
                </c:pt>
                <c:pt idx="64">
                  <c:v>0.98640561103820801</c:v>
                </c:pt>
                <c:pt idx="65">
                  <c:v>4.1079556941986102</c:v>
                </c:pt>
                <c:pt idx="66">
                  <c:v>3.64296555519104</c:v>
                </c:pt>
                <c:pt idx="67">
                  <c:v>0.84481358528137196</c:v>
                </c:pt>
                <c:pt idx="68">
                  <c:v>7.8244674205780003</c:v>
                </c:pt>
                <c:pt idx="69">
                  <c:v>6.0280716419219997</c:v>
                </c:pt>
                <c:pt idx="70">
                  <c:v>0.17821669578552199</c:v>
                </c:pt>
                <c:pt idx="71">
                  <c:v>8.6544191837310809</c:v>
                </c:pt>
                <c:pt idx="72">
                  <c:v>2.6975238323211701</c:v>
                </c:pt>
                <c:pt idx="73">
                  <c:v>5.3159534931182897</c:v>
                </c:pt>
                <c:pt idx="74">
                  <c:v>2.6919591426849401</c:v>
                </c:pt>
                <c:pt idx="75">
                  <c:v>8.0878698825836199</c:v>
                </c:pt>
                <c:pt idx="76">
                  <c:v>8.2523429393768293</c:v>
                </c:pt>
                <c:pt idx="77">
                  <c:v>2.3266136646270801</c:v>
                </c:pt>
                <c:pt idx="78">
                  <c:v>7.2093141078949001</c:v>
                </c:pt>
                <c:pt idx="79">
                  <c:v>3.2507455348968501</c:v>
                </c:pt>
                <c:pt idx="80">
                  <c:v>1.6698801517486599</c:v>
                </c:pt>
                <c:pt idx="81">
                  <c:v>2.340487241745</c:v>
                </c:pt>
                <c:pt idx="82">
                  <c:v>3.0366146564483598</c:v>
                </c:pt>
                <c:pt idx="83">
                  <c:v>5.9561383724212602</c:v>
                </c:pt>
                <c:pt idx="84">
                  <c:v>1.6270124912262001</c:v>
                </c:pt>
                <c:pt idx="85">
                  <c:v>5.3135192394256601</c:v>
                </c:pt>
                <c:pt idx="86">
                  <c:v>5.9225189685821498</c:v>
                </c:pt>
                <c:pt idx="87">
                  <c:v>7.4097001552581796</c:v>
                </c:pt>
                <c:pt idx="88">
                  <c:v>2.6858294010162398</c:v>
                </c:pt>
                <c:pt idx="89">
                  <c:v>5.0483095645904497</c:v>
                </c:pt>
                <c:pt idx="90">
                  <c:v>2.3001432418823201E-2</c:v>
                </c:pt>
                <c:pt idx="91">
                  <c:v>1.9608891010284399</c:v>
                </c:pt>
                <c:pt idx="92">
                  <c:v>6.7129933834075901</c:v>
                </c:pt>
                <c:pt idx="93">
                  <c:v>2.07289338111877</c:v>
                </c:pt>
                <c:pt idx="94">
                  <c:v>1.82049632072449</c:v>
                </c:pt>
                <c:pt idx="95">
                  <c:v>4.6282875537872297</c:v>
                </c:pt>
                <c:pt idx="96">
                  <c:v>5.4675805568695104</c:v>
                </c:pt>
                <c:pt idx="97">
                  <c:v>9.5147669315338099</c:v>
                </c:pt>
                <c:pt idx="98">
                  <c:v>8.5575664043426496</c:v>
                </c:pt>
                <c:pt idx="99">
                  <c:v>9.9012768268585205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C5-438D-A37F-1FCC83F71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62400"/>
        <c:axId val="39262976"/>
      </c:scatterChart>
      <c:valAx>
        <c:axId val="39262400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262976"/>
        <c:crosses val="autoZero"/>
        <c:crossBetween val="midCat"/>
        <c:majorUnit val="1"/>
      </c:valAx>
      <c:valAx>
        <c:axId val="39262976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262400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902E-2"/>
          <c:w val="0.84117767862143655"/>
          <c:h val="0.84709733101983897"/>
        </c:manualLayout>
      </c:layout>
      <c:scatterChart>
        <c:scatterStyle val="lineMarker"/>
        <c:varyColors val="0"/>
        <c:ser>
          <c:idx val="2"/>
          <c:order val="0"/>
          <c:tx>
            <c:strRef>
              <c:f>Points!#REF!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Points!$A$5:$A$221</c:f>
              <c:numCache>
                <c:formatCode>General</c:formatCode>
                <c:ptCount val="217"/>
                <c:pt idx="0">
                  <c:v>9.1177952010184509</c:v>
                </c:pt>
                <c:pt idx="1">
                  <c:v>2.5653501460328698</c:v>
                </c:pt>
                <c:pt idx="2">
                  <c:v>6.9943416002206504</c:v>
                </c:pt>
                <c:pt idx="3">
                  <c:v>3.19947049487382</c:v>
                </c:pt>
                <c:pt idx="4">
                  <c:v>1.2814231403172001</c:v>
                </c:pt>
                <c:pt idx="5">
                  <c:v>6.0256707016378597</c:v>
                </c:pt>
                <c:pt idx="6">
                  <c:v>8.57854860834777</c:v>
                </c:pt>
                <c:pt idx="7">
                  <c:v>4.1793764615431401</c:v>
                </c:pt>
                <c:pt idx="8">
                  <c:v>8.5033732280135208</c:v>
                </c:pt>
                <c:pt idx="9">
                  <c:v>4.8693630006164303</c:v>
                </c:pt>
                <c:pt idx="10">
                  <c:v>6.5348278870806098</c:v>
                </c:pt>
                <c:pt idx="11">
                  <c:v>2.3277045786380799</c:v>
                </c:pt>
                <c:pt idx="12">
                  <c:v>7.480164677836</c:v>
                </c:pt>
                <c:pt idx="13">
                  <c:v>1.9961474253796001</c:v>
                </c:pt>
                <c:pt idx="14">
                  <c:v>7.8718077624216702</c:v>
                </c:pt>
                <c:pt idx="15">
                  <c:v>6.7952487687580296</c:v>
                </c:pt>
                <c:pt idx="16">
                  <c:v>9.6648075734265095</c:v>
                </c:pt>
                <c:pt idx="17">
                  <c:v>6.8496926990337696</c:v>
                </c:pt>
                <c:pt idx="18">
                  <c:v>3.1271577929146601</c:v>
                </c:pt>
                <c:pt idx="19">
                  <c:v>5.2090612123720303</c:v>
                </c:pt>
                <c:pt idx="20">
                  <c:v>6.1968446057289803</c:v>
                </c:pt>
                <c:pt idx="21">
                  <c:v>9.25254559610039</c:v>
                </c:pt>
                <c:pt idx="22">
                  <c:v>9.9189981468953192</c:v>
                </c:pt>
                <c:pt idx="23">
                  <c:v>9.3235073587857205</c:v>
                </c:pt>
                <c:pt idx="24">
                  <c:v>7.2932035173289496</c:v>
                </c:pt>
                <c:pt idx="25">
                  <c:v>6.40774257713929</c:v>
                </c:pt>
                <c:pt idx="26">
                  <c:v>5.8929115463979498</c:v>
                </c:pt>
                <c:pt idx="27">
                  <c:v>5.4436415550298998</c:v>
                </c:pt>
                <c:pt idx="28">
                  <c:v>8.8049510633573007</c:v>
                </c:pt>
                <c:pt idx="29">
                  <c:v>5.3948114812374097</c:v>
                </c:pt>
                <c:pt idx="30">
                  <c:v>9.3496085377410001</c:v>
                </c:pt>
                <c:pt idx="31">
                  <c:v>6.6001814021728897</c:v>
                </c:pt>
                <c:pt idx="32">
                  <c:v>9.8990583582781309</c:v>
                </c:pt>
                <c:pt idx="33">
                  <c:v>8.9471765956841391</c:v>
                </c:pt>
                <c:pt idx="34">
                  <c:v>4.0604835236445096</c:v>
                </c:pt>
                <c:pt idx="35">
                  <c:v>8.4612035262398404</c:v>
                </c:pt>
                <c:pt idx="36">
                  <c:v>3.75724711921066</c:v>
                </c:pt>
                <c:pt idx="37">
                  <c:v>5.4451900254935</c:v>
                </c:pt>
                <c:pt idx="38">
                  <c:v>2.7574177645146798</c:v>
                </c:pt>
                <c:pt idx="39">
                  <c:v>8.7979504163377005</c:v>
                </c:pt>
                <c:pt idx="40">
                  <c:v>4.7088160039857003</c:v>
                </c:pt>
                <c:pt idx="41">
                  <c:v>2.7267987304367098</c:v>
                </c:pt>
                <c:pt idx="42">
                  <c:v>5.3399982489645499</c:v>
                </c:pt>
                <c:pt idx="43">
                  <c:v>9.0872754924930597</c:v>
                </c:pt>
                <c:pt idx="44">
                  <c:v>6.1674866452813104</c:v>
                </c:pt>
                <c:pt idx="45">
                  <c:v>8.1974824471399206</c:v>
                </c:pt>
                <c:pt idx="46">
                  <c:v>3.9783486234955499</c:v>
                </c:pt>
                <c:pt idx="47">
                  <c:v>7.3048737784847599</c:v>
                </c:pt>
                <c:pt idx="48">
                  <c:v>8.4686019108630699</c:v>
                </c:pt>
                <c:pt idx="49">
                  <c:v>4.8772683716379097</c:v>
                </c:pt>
                <c:pt idx="50">
                  <c:v>6.2830736511387002</c:v>
                </c:pt>
                <c:pt idx="51">
                  <c:v>5.8900839695706999</c:v>
                </c:pt>
                <c:pt idx="52">
                  <c:v>7.4233514955267301</c:v>
                </c:pt>
                <c:pt idx="53">
                  <c:v>3.0064736353233501</c:v>
                </c:pt>
                <c:pt idx="54">
                  <c:v>6.7013100744225103</c:v>
                </c:pt>
                <c:pt idx="55">
                  <c:v>5.3755938820540896</c:v>
                </c:pt>
                <c:pt idx="56">
                  <c:v>8.8299033488146996</c:v>
                </c:pt>
                <c:pt idx="57">
                  <c:v>8.0495890835299999</c:v>
                </c:pt>
                <c:pt idx="58">
                  <c:v>1.93338139215484</c:v>
                </c:pt>
                <c:pt idx="59">
                  <c:v>6.4349155616946501</c:v>
                </c:pt>
                <c:pt idx="60">
                  <c:v>6.2595404637977499</c:v>
                </c:pt>
                <c:pt idx="61">
                  <c:v>4.8243582760915196</c:v>
                </c:pt>
                <c:pt idx="62">
                  <c:v>3.78527499269694</c:v>
                </c:pt>
                <c:pt idx="63">
                  <c:v>7.1157654421404004</c:v>
                </c:pt>
                <c:pt idx="64">
                  <c:v>8.8239829149097204</c:v>
                </c:pt>
                <c:pt idx="65">
                  <c:v>9.3632667092606408</c:v>
                </c:pt>
                <c:pt idx="66">
                  <c:v>5.9527246467769102</c:v>
                </c:pt>
                <c:pt idx="67">
                  <c:v>9.7629995713941806</c:v>
                </c:pt>
                <c:pt idx="68">
                  <c:v>9.1711199050769192</c:v>
                </c:pt>
                <c:pt idx="69">
                  <c:v>3.8528025522828102</c:v>
                </c:pt>
                <c:pt idx="70">
                  <c:v>5.4428251460194597</c:v>
                </c:pt>
                <c:pt idx="71">
                  <c:v>8.6883817310444993</c:v>
                </c:pt>
                <c:pt idx="72">
                  <c:v>4.5550191286019999</c:v>
                </c:pt>
                <c:pt idx="73">
                  <c:v>0.900511359795928</c:v>
                </c:pt>
                <c:pt idx="74">
                  <c:v>4.3578904750756902</c:v>
                </c:pt>
                <c:pt idx="75">
                  <c:v>2.1495774923823801</c:v>
                </c:pt>
                <c:pt idx="76">
                  <c:v>4.9290285771712696</c:v>
                </c:pt>
                <c:pt idx="77">
                  <c:v>7.9318243823945496</c:v>
                </c:pt>
                <c:pt idx="78">
                  <c:v>9.6693604229949397</c:v>
                </c:pt>
                <c:pt idx="79">
                  <c:v>9.8289078031666595</c:v>
                </c:pt>
                <c:pt idx="80">
                  <c:v>7.3836765484884399</c:v>
                </c:pt>
                <c:pt idx="81">
                  <c:v>8.4125914587639308</c:v>
                </c:pt>
                <c:pt idx="82">
                  <c:v>5.6949878693558302</c:v>
                </c:pt>
                <c:pt idx="83">
                  <c:v>5.6201474554836803</c:v>
                </c:pt>
                <c:pt idx="84">
                  <c:v>0.47016910277307</c:v>
                </c:pt>
                <c:pt idx="85">
                  <c:v>8.4048903104849195</c:v>
                </c:pt>
                <c:pt idx="86">
                  <c:v>5.9690162516198999</c:v>
                </c:pt>
                <c:pt idx="87">
                  <c:v>7.8700267337262604</c:v>
                </c:pt>
                <c:pt idx="88">
                  <c:v>9.9294042726978695</c:v>
                </c:pt>
                <c:pt idx="89">
                  <c:v>1.8284776504151501</c:v>
                </c:pt>
                <c:pt idx="90">
                  <c:v>9.7834332101047004</c:v>
                </c:pt>
                <c:pt idx="91">
                  <c:v>9.15262620896101</c:v>
                </c:pt>
                <c:pt idx="92">
                  <c:v>6.8639424606226402</c:v>
                </c:pt>
                <c:pt idx="93">
                  <c:v>8.4268253832124191</c:v>
                </c:pt>
                <c:pt idx="94">
                  <c:v>7.9717607120983303</c:v>
                </c:pt>
                <c:pt idx="95">
                  <c:v>6.1129202041774997</c:v>
                </c:pt>
                <c:pt idx="96">
                  <c:v>6.8226959067396802</c:v>
                </c:pt>
                <c:pt idx="97">
                  <c:v>9.2033351981080997</c:v>
                </c:pt>
                <c:pt idx="98">
                  <c:v>4.2656849371269301</c:v>
                </c:pt>
                <c:pt idx="99">
                  <c:v>2.39862301619723</c:v>
                </c:pt>
                <c:pt idx="100">
                  <c:v>8.8193417177535594</c:v>
                </c:pt>
                <c:pt idx="101">
                  <c:v>2.9797596740536401</c:v>
                </c:pt>
                <c:pt idx="102">
                  <c:v>0.85864203749224499</c:v>
                </c:pt>
                <c:pt idx="103">
                  <c:v>5.9499053680338001</c:v>
                </c:pt>
                <c:pt idx="104">
                  <c:v>8.0416675074957293</c:v>
                </c:pt>
                <c:pt idx="105">
                  <c:v>8.3876409288495797</c:v>
                </c:pt>
                <c:pt idx="106">
                  <c:v>8.1986167072318494</c:v>
                </c:pt>
                <c:pt idx="107">
                  <c:v>1.6699308855459101</c:v>
                </c:pt>
                <c:pt idx="108">
                  <c:v>5.3148142737336501</c:v>
                </c:pt>
                <c:pt idx="109">
                  <c:v>7.0393820456229204</c:v>
                </c:pt>
                <c:pt idx="110">
                  <c:v>7.1192745678126803</c:v>
                </c:pt>
                <c:pt idx="111">
                  <c:v>8.3768578944727796</c:v>
                </c:pt>
                <c:pt idx="112">
                  <c:v>1.3951753522269399</c:v>
                </c:pt>
                <c:pt idx="113">
                  <c:v>2.5778441224247199</c:v>
                </c:pt>
                <c:pt idx="114">
                  <c:v>8.11831839149818</c:v>
                </c:pt>
                <c:pt idx="115">
                  <c:v>7.6182891218922997</c:v>
                </c:pt>
                <c:pt idx="116">
                  <c:v>8.5051108035259002</c:v>
                </c:pt>
                <c:pt idx="117">
                  <c:v>8.2607444864697808</c:v>
                </c:pt>
                <c:pt idx="118">
                  <c:v>3.92067035892978</c:v>
                </c:pt>
                <c:pt idx="119">
                  <c:v>8.0665354779921508</c:v>
                </c:pt>
                <c:pt idx="120">
                  <c:v>9.3087598890997505</c:v>
                </c:pt>
                <c:pt idx="121">
                  <c:v>2.8784497687593098</c:v>
                </c:pt>
                <c:pt idx="122">
                  <c:v>4.8136923578567803</c:v>
                </c:pt>
                <c:pt idx="123">
                  <c:v>7.9727617045864498</c:v>
                </c:pt>
                <c:pt idx="124">
                  <c:v>4.6816400601528603</c:v>
                </c:pt>
                <c:pt idx="125">
                  <c:v>7.1269067120738301</c:v>
                </c:pt>
                <c:pt idx="126">
                  <c:v>4.2106000753119597</c:v>
                </c:pt>
                <c:pt idx="127">
                  <c:v>8.2424238044768607</c:v>
                </c:pt>
                <c:pt idx="128">
                  <c:v>7.2596322232857302</c:v>
                </c:pt>
                <c:pt idx="129">
                  <c:v>8.6742447991855407</c:v>
                </c:pt>
                <c:pt idx="130">
                  <c:v>5.1033236365765298</c:v>
                </c:pt>
                <c:pt idx="131">
                  <c:v>5.0589181901886997</c:v>
                </c:pt>
                <c:pt idx="132">
                  <c:v>3.9817181206308301</c:v>
                </c:pt>
                <c:pt idx="133">
                  <c:v>4.8959712754003704</c:v>
                </c:pt>
                <c:pt idx="134">
                  <c:v>7.2821951308287698</c:v>
                </c:pt>
                <c:pt idx="135">
                  <c:v>7.7935545425862003</c:v>
                </c:pt>
                <c:pt idx="136">
                  <c:v>4.1699895728379497</c:v>
                </c:pt>
                <c:pt idx="137">
                  <c:v>4.76834449218586</c:v>
                </c:pt>
                <c:pt idx="138">
                  <c:v>4.8032169695943603</c:v>
                </c:pt>
                <c:pt idx="139">
                  <c:v>4.1257082670927003</c:v>
                </c:pt>
                <c:pt idx="140">
                  <c:v>6.9691514549776903</c:v>
                </c:pt>
                <c:pt idx="141">
                  <c:v>6.2616981985047504</c:v>
                </c:pt>
                <c:pt idx="142">
                  <c:v>1.43756642006338</c:v>
                </c:pt>
                <c:pt idx="143">
                  <c:v>4.5920972921885603</c:v>
                </c:pt>
                <c:pt idx="144">
                  <c:v>1.2417641771026</c:v>
                </c:pt>
                <c:pt idx="145">
                  <c:v>9.3796740728430397</c:v>
                </c:pt>
                <c:pt idx="146">
                  <c:v>6.4557438273914203</c:v>
                </c:pt>
                <c:pt idx="147">
                  <c:v>1.4454023959115101</c:v>
                </c:pt>
                <c:pt idx="148">
                  <c:v>5.6802161270752496</c:v>
                </c:pt>
                <c:pt idx="149">
                  <c:v>1.0906640277244199</c:v>
                </c:pt>
                <c:pt idx="150">
                  <c:v>0.96934424247592699</c:v>
                </c:pt>
                <c:pt idx="151">
                  <c:v>8.4664660808630305</c:v>
                </c:pt>
                <c:pt idx="152">
                  <c:v>4.2855962412431801</c:v>
                </c:pt>
                <c:pt idx="153">
                  <c:v>5.7024598517455196</c:v>
                </c:pt>
                <c:pt idx="154">
                  <c:v>5.4037894890643701</c:v>
                </c:pt>
                <c:pt idx="155">
                  <c:v>7.4379269871860698</c:v>
                </c:pt>
                <c:pt idx="156">
                  <c:v>6.83792345225811</c:v>
                </c:pt>
                <c:pt idx="157">
                  <c:v>9.6384251560084504</c:v>
                </c:pt>
                <c:pt idx="158">
                  <c:v>3.44725187635049</c:v>
                </c:pt>
                <c:pt idx="159">
                  <c:v>2.13347982149571</c:v>
                </c:pt>
                <c:pt idx="160">
                  <c:v>3.8332333439029802</c:v>
                </c:pt>
                <c:pt idx="161">
                  <c:v>1.16024394985288</c:v>
                </c:pt>
                <c:pt idx="162">
                  <c:v>7.05278808018193</c:v>
                </c:pt>
                <c:pt idx="163">
                  <c:v>9.7444700659252703</c:v>
                </c:pt>
                <c:pt idx="164">
                  <c:v>7.2201474825851601</c:v>
                </c:pt>
                <c:pt idx="165">
                  <c:v>0.44335786718875198</c:v>
                </c:pt>
                <c:pt idx="166">
                  <c:v>7.6013723225332797</c:v>
                </c:pt>
                <c:pt idx="167">
                  <c:v>4.3455387977883202</c:v>
                </c:pt>
                <c:pt idx="168">
                  <c:v>9.0605239546857792</c:v>
                </c:pt>
                <c:pt idx="169">
                  <c:v>2.1264229109510802</c:v>
                </c:pt>
                <c:pt idx="170">
                  <c:v>3.72792713344097</c:v>
                </c:pt>
                <c:pt idx="171">
                  <c:v>9.4744388852268493</c:v>
                </c:pt>
                <c:pt idx="172">
                  <c:v>6.6409671073779499</c:v>
                </c:pt>
                <c:pt idx="173">
                  <c:v>4.7968400875106498</c:v>
                </c:pt>
                <c:pt idx="174">
                  <c:v>3.3905635541304902</c:v>
                </c:pt>
                <c:pt idx="175">
                  <c:v>4.5461735408753201</c:v>
                </c:pt>
                <c:pt idx="176">
                  <c:v>5.4360063746571496</c:v>
                </c:pt>
                <c:pt idx="177">
                  <c:v>4.0666932472959196</c:v>
                </c:pt>
                <c:pt idx="178">
                  <c:v>4.6271131141111299</c:v>
                </c:pt>
                <c:pt idx="179">
                  <c:v>8.4595214785076696</c:v>
                </c:pt>
                <c:pt idx="180">
                  <c:v>9.9071786040440202</c:v>
                </c:pt>
                <c:pt idx="181">
                  <c:v>8.9979964983649605</c:v>
                </c:pt>
                <c:pt idx="182">
                  <c:v>4.4136293767951402</c:v>
                </c:pt>
                <c:pt idx="183">
                  <c:v>6.1941770673729497</c:v>
                </c:pt>
                <c:pt idx="184">
                  <c:v>6.9028596626594698</c:v>
                </c:pt>
                <c:pt idx="185">
                  <c:v>9.9867043411359209</c:v>
                </c:pt>
                <c:pt idx="186">
                  <c:v>6.8630356434732702</c:v>
                </c:pt>
                <c:pt idx="187">
                  <c:v>6.7436491092667001</c:v>
                </c:pt>
                <c:pt idx="188">
                  <c:v>9.5338196982629597</c:v>
                </c:pt>
                <c:pt idx="189">
                  <c:v>6.4706643740646497</c:v>
                </c:pt>
                <c:pt idx="190">
                  <c:v>4.9226573272608203</c:v>
                </c:pt>
                <c:pt idx="191">
                  <c:v>8.3580837072804606</c:v>
                </c:pt>
                <c:pt idx="192">
                  <c:v>7.9741245275363299</c:v>
                </c:pt>
                <c:pt idx="193">
                  <c:v>8.7495097354985791</c:v>
                </c:pt>
                <c:pt idx="194">
                  <c:v>3.98806212237105</c:v>
                </c:pt>
                <c:pt idx="195">
                  <c:v>9.9416294763795996</c:v>
                </c:pt>
                <c:pt idx="196">
                  <c:v>8.2338672666810506</c:v>
                </c:pt>
                <c:pt idx="197">
                  <c:v>9.3023545620962995</c:v>
                </c:pt>
                <c:pt idx="198">
                  <c:v>6.1269955011084702</c:v>
                </c:pt>
                <c:pt idx="199">
                  <c:v>9.6905768616125005</c:v>
                </c:pt>
                <c:pt idx="200">
                  <c:v>6.1888270522467801</c:v>
                </c:pt>
                <c:pt idx="201">
                  <c:v>8.94317481666803</c:v>
                </c:pt>
                <c:pt idx="202">
                  <c:v>8.2558015547692793</c:v>
                </c:pt>
                <c:pt idx="203">
                  <c:v>9.0392626728862506</c:v>
                </c:pt>
                <c:pt idx="204">
                  <c:v>9.4717786600813305</c:v>
                </c:pt>
                <c:pt idx="205">
                  <c:v>3.1059400551021099</c:v>
                </c:pt>
                <c:pt idx="206">
                  <c:v>5.5233822506852404</c:v>
                </c:pt>
                <c:pt idx="207">
                  <c:v>8.5419560503214598</c:v>
                </c:pt>
                <c:pt idx="208">
                  <c:v>9.0844364906661195</c:v>
                </c:pt>
                <c:pt idx="209">
                  <c:v>7.3550486308522496</c:v>
                </c:pt>
                <c:pt idx="210">
                  <c:v>6.0310151567682597</c:v>
                </c:pt>
                <c:pt idx="211">
                  <c:v>6.8173704459332001</c:v>
                </c:pt>
                <c:pt idx="212">
                  <c:v>5.2609283267520404</c:v>
                </c:pt>
                <c:pt idx="213">
                  <c:v>6.1178889800794396</c:v>
                </c:pt>
                <c:pt idx="214">
                  <c:v>2.0922826183959802</c:v>
                </c:pt>
                <c:pt idx="215">
                  <c:v>6.33475019363686</c:v>
                </c:pt>
                <c:pt idx="216">
                  <c:v>6.8036594428121999</c:v>
                </c:pt>
              </c:numCache>
            </c:numRef>
          </c:xVal>
          <c:yVal>
            <c:numRef>
              <c:f>Points!$B$5:$B$221</c:f>
              <c:numCache>
                <c:formatCode>General</c:formatCode>
                <c:ptCount val="217"/>
                <c:pt idx="0">
                  <c:v>3.6989467544481198</c:v>
                </c:pt>
                <c:pt idx="1">
                  <c:v>8.3129955059848708</c:v>
                </c:pt>
                <c:pt idx="2">
                  <c:v>3.9589919149875601</c:v>
                </c:pt>
                <c:pt idx="3">
                  <c:v>9.3467770866118407</c:v>
                </c:pt>
                <c:pt idx="4">
                  <c:v>0.895129323471338</c:v>
                </c:pt>
                <c:pt idx="5">
                  <c:v>8.7122495542280394</c:v>
                </c:pt>
                <c:pt idx="6">
                  <c:v>9.3343231314793194</c:v>
                </c:pt>
                <c:pt idx="7">
                  <c:v>5.3578510601073503</c:v>
                </c:pt>
                <c:pt idx="8">
                  <c:v>7.0824569487013003</c:v>
                </c:pt>
                <c:pt idx="9">
                  <c:v>7.3897612886503303</c:v>
                </c:pt>
                <c:pt idx="10">
                  <c:v>9.3138188566081208</c:v>
                </c:pt>
                <c:pt idx="11">
                  <c:v>5.0520463101565802</c:v>
                </c:pt>
                <c:pt idx="12">
                  <c:v>8.5430756327696091</c:v>
                </c:pt>
                <c:pt idx="13">
                  <c:v>4.5714504458010197</c:v>
                </c:pt>
                <c:pt idx="14">
                  <c:v>5.5782825965434304</c:v>
                </c:pt>
                <c:pt idx="15">
                  <c:v>8.7566128536127508</c:v>
                </c:pt>
                <c:pt idx="16">
                  <c:v>9.8532668803818506</c:v>
                </c:pt>
                <c:pt idx="17">
                  <c:v>1.78127995459363</c:v>
                </c:pt>
                <c:pt idx="18">
                  <c:v>9.9131005327217299</c:v>
                </c:pt>
                <c:pt idx="19">
                  <c:v>3.0781166278757199</c:v>
                </c:pt>
                <c:pt idx="20">
                  <c:v>5.3756583691574598</c:v>
                </c:pt>
                <c:pt idx="21">
                  <c:v>1.2783917179331199</c:v>
                </c:pt>
                <c:pt idx="22">
                  <c:v>8.8365652109496295</c:v>
                </c:pt>
                <c:pt idx="23">
                  <c:v>5.8537891972810003</c:v>
                </c:pt>
                <c:pt idx="24">
                  <c:v>9.1523335571400803</c:v>
                </c:pt>
                <c:pt idx="25">
                  <c:v>3.0163048929534901</c:v>
                </c:pt>
                <c:pt idx="26">
                  <c:v>8.3216172340325993</c:v>
                </c:pt>
                <c:pt idx="27">
                  <c:v>5.1250973367132202</c:v>
                </c:pt>
                <c:pt idx="28">
                  <c:v>9.9168612109497207</c:v>
                </c:pt>
                <c:pt idx="29">
                  <c:v>8.9704218250699306</c:v>
                </c:pt>
                <c:pt idx="30">
                  <c:v>7.2870314470492303</c:v>
                </c:pt>
                <c:pt idx="31">
                  <c:v>9.7006078856065905</c:v>
                </c:pt>
                <c:pt idx="32">
                  <c:v>0.53815669612959005</c:v>
                </c:pt>
                <c:pt idx="33">
                  <c:v>0.39978853194043001</c:v>
                </c:pt>
                <c:pt idx="34">
                  <c:v>8.5086879250593501</c:v>
                </c:pt>
                <c:pt idx="35">
                  <c:v>7.09544436773285</c:v>
                </c:pt>
                <c:pt idx="36">
                  <c:v>5.9845535107888299</c:v>
                </c:pt>
                <c:pt idx="37">
                  <c:v>4.4174516620114401</c:v>
                </c:pt>
                <c:pt idx="38">
                  <c:v>6.5412404644302997</c:v>
                </c:pt>
                <c:pt idx="39">
                  <c:v>3.7473163870163302</c:v>
                </c:pt>
                <c:pt idx="40">
                  <c:v>3.0571142164990301</c:v>
                </c:pt>
                <c:pt idx="41">
                  <c:v>1.73855449771509</c:v>
                </c:pt>
                <c:pt idx="42">
                  <c:v>6.1721394001506296</c:v>
                </c:pt>
                <c:pt idx="43">
                  <c:v>8.19406971801072</c:v>
                </c:pt>
                <c:pt idx="44">
                  <c:v>3.65083546610549</c:v>
                </c:pt>
                <c:pt idx="45">
                  <c:v>6.1172190634533798</c:v>
                </c:pt>
                <c:pt idx="46">
                  <c:v>5.6972743943333599</c:v>
                </c:pt>
                <c:pt idx="47">
                  <c:v>4.3123112269677204</c:v>
                </c:pt>
                <c:pt idx="48">
                  <c:v>7.2488409350626197</c:v>
                </c:pt>
                <c:pt idx="49">
                  <c:v>7.4534992198459804</c:v>
                </c:pt>
                <c:pt idx="50">
                  <c:v>8.3916145050898194</c:v>
                </c:pt>
                <c:pt idx="51">
                  <c:v>9.4199745380319708</c:v>
                </c:pt>
                <c:pt idx="52">
                  <c:v>2.8796052630059399</c:v>
                </c:pt>
                <c:pt idx="53">
                  <c:v>4.7579304408281997</c:v>
                </c:pt>
                <c:pt idx="54">
                  <c:v>0.65859440481290199</c:v>
                </c:pt>
                <c:pt idx="55">
                  <c:v>7.6006324938498402</c:v>
                </c:pt>
                <c:pt idx="56">
                  <c:v>1.0954583273269201</c:v>
                </c:pt>
                <c:pt idx="57">
                  <c:v>7.8818521159700996</c:v>
                </c:pt>
                <c:pt idx="58">
                  <c:v>4.8167237872257802</c:v>
                </c:pt>
                <c:pt idx="59">
                  <c:v>8.2195004285313207</c:v>
                </c:pt>
                <c:pt idx="60">
                  <c:v>6.0788762080483103</c:v>
                </c:pt>
                <c:pt idx="61">
                  <c:v>1.12762410892174</c:v>
                </c:pt>
                <c:pt idx="62">
                  <c:v>5.9012726810760796</c:v>
                </c:pt>
                <c:pt idx="63">
                  <c:v>3.58072474831715</c:v>
                </c:pt>
                <c:pt idx="64">
                  <c:v>0.54733038414269697</c:v>
                </c:pt>
                <c:pt idx="65">
                  <c:v>7.1613679570145896</c:v>
                </c:pt>
                <c:pt idx="66">
                  <c:v>2.46781511930749</c:v>
                </c:pt>
                <c:pt idx="67">
                  <c:v>6.5498604648746603</c:v>
                </c:pt>
                <c:pt idx="68">
                  <c:v>6.1726975673809603</c:v>
                </c:pt>
                <c:pt idx="69">
                  <c:v>2.9407149110920701</c:v>
                </c:pt>
                <c:pt idx="70">
                  <c:v>9.5402445830404794</c:v>
                </c:pt>
                <c:pt idx="71">
                  <c:v>1.9346261234022699</c:v>
                </c:pt>
                <c:pt idx="72">
                  <c:v>6.1374418740160799</c:v>
                </c:pt>
                <c:pt idx="73">
                  <c:v>8.0551139777526295</c:v>
                </c:pt>
                <c:pt idx="74">
                  <c:v>3.06322053074837</c:v>
                </c:pt>
                <c:pt idx="75">
                  <c:v>6.3682148512452796</c:v>
                </c:pt>
                <c:pt idx="76">
                  <c:v>5.83880021469668</c:v>
                </c:pt>
                <c:pt idx="77">
                  <c:v>9.1062564146705007</c:v>
                </c:pt>
                <c:pt idx="78">
                  <c:v>5.3931257477961498</c:v>
                </c:pt>
                <c:pt idx="79">
                  <c:v>0.206271610222757</c:v>
                </c:pt>
                <c:pt idx="80">
                  <c:v>9.5579430181532992</c:v>
                </c:pt>
                <c:pt idx="81">
                  <c:v>6.1543547641485903</c:v>
                </c:pt>
                <c:pt idx="82">
                  <c:v>9.4594562286510993</c:v>
                </c:pt>
                <c:pt idx="83">
                  <c:v>6.3430753257125598</c:v>
                </c:pt>
                <c:pt idx="84">
                  <c:v>8.0580108356662095</c:v>
                </c:pt>
                <c:pt idx="85">
                  <c:v>8.6990683991461992</c:v>
                </c:pt>
                <c:pt idx="86">
                  <c:v>7.5877943937666696</c:v>
                </c:pt>
                <c:pt idx="87">
                  <c:v>4.1854317346587804</c:v>
                </c:pt>
                <c:pt idx="88">
                  <c:v>6.3463622867129699</c:v>
                </c:pt>
                <c:pt idx="89">
                  <c:v>4.6412240504287201</c:v>
                </c:pt>
                <c:pt idx="90">
                  <c:v>6.8675659433938598</c:v>
                </c:pt>
                <c:pt idx="91">
                  <c:v>6.5167609462514502</c:v>
                </c:pt>
                <c:pt idx="92">
                  <c:v>2.9629108170047398</c:v>
                </c:pt>
                <c:pt idx="93">
                  <c:v>7.5776881305500901</c:v>
                </c:pt>
                <c:pt idx="94">
                  <c:v>1.9143755710683801</c:v>
                </c:pt>
                <c:pt idx="95">
                  <c:v>3.73046037508175</c:v>
                </c:pt>
                <c:pt idx="96">
                  <c:v>8.0593585968017596</c:v>
                </c:pt>
                <c:pt idx="97">
                  <c:v>5.7416729908436501</c:v>
                </c:pt>
                <c:pt idx="98">
                  <c:v>6.7619080282747701</c:v>
                </c:pt>
                <c:pt idx="99">
                  <c:v>3.8529363507404901</c:v>
                </c:pt>
                <c:pt idx="100">
                  <c:v>6.3971826783381402</c:v>
                </c:pt>
                <c:pt idx="101">
                  <c:v>3.3486078749410799</c:v>
                </c:pt>
                <c:pt idx="102">
                  <c:v>5.2653907146304801</c:v>
                </c:pt>
                <c:pt idx="103">
                  <c:v>7.1035166596993804</c:v>
                </c:pt>
                <c:pt idx="104">
                  <c:v>1.50117392418906</c:v>
                </c:pt>
                <c:pt idx="105">
                  <c:v>0.95344049157574795</c:v>
                </c:pt>
                <c:pt idx="106">
                  <c:v>6.92552089225501</c:v>
                </c:pt>
                <c:pt idx="107">
                  <c:v>6.6928152623586401</c:v>
                </c:pt>
                <c:pt idx="108">
                  <c:v>7.84657530719414</c:v>
                </c:pt>
                <c:pt idx="109">
                  <c:v>7.50513636274263</c:v>
                </c:pt>
                <c:pt idx="110">
                  <c:v>4.1447475366294402</c:v>
                </c:pt>
                <c:pt idx="111">
                  <c:v>8.2955799647606892</c:v>
                </c:pt>
                <c:pt idx="112">
                  <c:v>3.4397960430942498</c:v>
                </c:pt>
                <c:pt idx="113">
                  <c:v>6.1095847329124799</c:v>
                </c:pt>
                <c:pt idx="114">
                  <c:v>0.245616012252867</c:v>
                </c:pt>
                <c:pt idx="115">
                  <c:v>3.8663159729912899</c:v>
                </c:pt>
                <c:pt idx="116">
                  <c:v>7.2214837674982801</c:v>
                </c:pt>
                <c:pt idx="117">
                  <c:v>5.8306166296824804</c:v>
                </c:pt>
                <c:pt idx="118">
                  <c:v>7.8878166736103603</c:v>
                </c:pt>
                <c:pt idx="119">
                  <c:v>2.4074301868677099</c:v>
                </c:pt>
                <c:pt idx="120">
                  <c:v>6.9320118031464499</c:v>
                </c:pt>
                <c:pt idx="121">
                  <c:v>7.9955055285245198</c:v>
                </c:pt>
                <c:pt idx="122">
                  <c:v>1.8851337302476201</c:v>
                </c:pt>
                <c:pt idx="123">
                  <c:v>8.8364587072282994</c:v>
                </c:pt>
                <c:pt idx="124">
                  <c:v>7.1391293895430898</c:v>
                </c:pt>
                <c:pt idx="125">
                  <c:v>3.2416151254437899</c:v>
                </c:pt>
                <c:pt idx="126">
                  <c:v>5.2513454295694801</c:v>
                </c:pt>
                <c:pt idx="127">
                  <c:v>4.2243367154151201</c:v>
                </c:pt>
                <c:pt idx="128">
                  <c:v>2.96349845826626</c:v>
                </c:pt>
                <c:pt idx="129">
                  <c:v>8.5732750734314305</c:v>
                </c:pt>
                <c:pt idx="130">
                  <c:v>1.0197434853762399</c:v>
                </c:pt>
                <c:pt idx="131">
                  <c:v>1.5044714719988399</c:v>
                </c:pt>
                <c:pt idx="132">
                  <c:v>3.9850372844375701</c:v>
                </c:pt>
                <c:pt idx="133">
                  <c:v>1.8598884344101E-3</c:v>
                </c:pt>
                <c:pt idx="134">
                  <c:v>6.5320443129166996</c:v>
                </c:pt>
                <c:pt idx="135">
                  <c:v>6.4438952901400599</c:v>
                </c:pt>
                <c:pt idx="136">
                  <c:v>5.0405186344869399</c:v>
                </c:pt>
                <c:pt idx="137">
                  <c:v>3.1866429722867902</c:v>
                </c:pt>
                <c:pt idx="138">
                  <c:v>7.0482202572748003</c:v>
                </c:pt>
                <c:pt idx="139">
                  <c:v>1.209843296092</c:v>
                </c:pt>
                <c:pt idx="140">
                  <c:v>3.9940155833028301</c:v>
                </c:pt>
                <c:pt idx="141">
                  <c:v>5.2008170285262203</c:v>
                </c:pt>
                <c:pt idx="142">
                  <c:v>2.3493115301244001</c:v>
                </c:pt>
                <c:pt idx="143">
                  <c:v>8.2028278592042607</c:v>
                </c:pt>
                <c:pt idx="144">
                  <c:v>8.9071226073429006</c:v>
                </c:pt>
                <c:pt idx="145">
                  <c:v>5.4082308360375499</c:v>
                </c:pt>
                <c:pt idx="146">
                  <c:v>7.5781966373324403</c:v>
                </c:pt>
                <c:pt idx="147">
                  <c:v>8.7467407411895692</c:v>
                </c:pt>
                <c:pt idx="148">
                  <c:v>4.06613318948075</c:v>
                </c:pt>
                <c:pt idx="149">
                  <c:v>6.2331692059524402</c:v>
                </c:pt>
                <c:pt idx="150">
                  <c:v>7.5831894576549503</c:v>
                </c:pt>
                <c:pt idx="151">
                  <c:v>3.11297498410568</c:v>
                </c:pt>
                <c:pt idx="152">
                  <c:v>4.1213835263624796</c:v>
                </c:pt>
                <c:pt idx="153">
                  <c:v>3.2457978953607398</c:v>
                </c:pt>
                <c:pt idx="154">
                  <c:v>7.86552147008479</c:v>
                </c:pt>
                <c:pt idx="155">
                  <c:v>0.41495775338262297</c:v>
                </c:pt>
                <c:pt idx="156">
                  <c:v>5.38902758387849</c:v>
                </c:pt>
                <c:pt idx="157">
                  <c:v>8.3166327211074496</c:v>
                </c:pt>
                <c:pt idx="158">
                  <c:v>6.3056501280516404</c:v>
                </c:pt>
                <c:pt idx="159">
                  <c:v>9.7666018689051306</c:v>
                </c:pt>
                <c:pt idx="160">
                  <c:v>6.2157245632261002</c:v>
                </c:pt>
                <c:pt idx="161">
                  <c:v>8.9525007735937798</c:v>
                </c:pt>
                <c:pt idx="162">
                  <c:v>1.8723219470121</c:v>
                </c:pt>
                <c:pt idx="163">
                  <c:v>8.4198982291855007</c:v>
                </c:pt>
                <c:pt idx="164">
                  <c:v>2.88830820471048</c:v>
                </c:pt>
                <c:pt idx="165">
                  <c:v>3.4053991106338799</c:v>
                </c:pt>
                <c:pt idx="166">
                  <c:v>2.13030430488288</c:v>
                </c:pt>
                <c:pt idx="167">
                  <c:v>3.0532748461700998</c:v>
                </c:pt>
                <c:pt idx="168">
                  <c:v>9.8355293553322607</c:v>
                </c:pt>
                <c:pt idx="169">
                  <c:v>5.9511475265026101</c:v>
                </c:pt>
                <c:pt idx="170">
                  <c:v>6.9190144445747102</c:v>
                </c:pt>
                <c:pt idx="171">
                  <c:v>4.7451090859249199</c:v>
                </c:pt>
                <c:pt idx="172">
                  <c:v>0.84346647141501296</c:v>
                </c:pt>
                <c:pt idx="173">
                  <c:v>2.7245955215766999</c:v>
                </c:pt>
                <c:pt idx="174">
                  <c:v>9.6485375985503197</c:v>
                </c:pt>
                <c:pt idx="175">
                  <c:v>2.1051119384355799</c:v>
                </c:pt>
                <c:pt idx="176">
                  <c:v>3.3339971187524502</c:v>
                </c:pt>
                <c:pt idx="177">
                  <c:v>5.2603575703688001</c:v>
                </c:pt>
                <c:pt idx="178">
                  <c:v>4.2487773788161602</c:v>
                </c:pt>
                <c:pt idx="179">
                  <c:v>7.6821359153837001</c:v>
                </c:pt>
                <c:pt idx="180">
                  <c:v>6.7123276134952903</c:v>
                </c:pt>
                <c:pt idx="181">
                  <c:v>1.7307928483933199</c:v>
                </c:pt>
                <c:pt idx="182">
                  <c:v>9.3228584737516993</c:v>
                </c:pt>
                <c:pt idx="183">
                  <c:v>6.5428793244063899</c:v>
                </c:pt>
                <c:pt idx="184">
                  <c:v>4.0751614817418202</c:v>
                </c:pt>
                <c:pt idx="185">
                  <c:v>5.2695978642441297</c:v>
                </c:pt>
                <c:pt idx="186">
                  <c:v>6.3196909613907302</c:v>
                </c:pt>
                <c:pt idx="187">
                  <c:v>5.5760434805415597</c:v>
                </c:pt>
                <c:pt idx="188">
                  <c:v>4.49051488190889</c:v>
                </c:pt>
                <c:pt idx="189">
                  <c:v>6.3279569358564904</c:v>
                </c:pt>
                <c:pt idx="190">
                  <c:v>1.74770072568208</c:v>
                </c:pt>
                <c:pt idx="191">
                  <c:v>9.3195993197150493</c:v>
                </c:pt>
                <c:pt idx="192">
                  <c:v>1.3559903227724099</c:v>
                </c:pt>
                <c:pt idx="193">
                  <c:v>3.6690695304423602</c:v>
                </c:pt>
                <c:pt idx="194">
                  <c:v>7.9725725273601702</c:v>
                </c:pt>
                <c:pt idx="195">
                  <c:v>0.97318240674212597</c:v>
                </c:pt>
                <c:pt idx="196">
                  <c:v>4.3475508666597298</c:v>
                </c:pt>
                <c:pt idx="197">
                  <c:v>5.72614197619259</c:v>
                </c:pt>
                <c:pt idx="198">
                  <c:v>8.2750124041922408</c:v>
                </c:pt>
                <c:pt idx="199">
                  <c:v>8.1164041603915393</c:v>
                </c:pt>
                <c:pt idx="200">
                  <c:v>1.05716308113188</c:v>
                </c:pt>
                <c:pt idx="201">
                  <c:v>4.7469916986301497</c:v>
                </c:pt>
                <c:pt idx="202">
                  <c:v>9.9161447281949204</c:v>
                </c:pt>
                <c:pt idx="203">
                  <c:v>8.0706409527920204</c:v>
                </c:pt>
                <c:pt idx="204">
                  <c:v>7.7475960063747999</c:v>
                </c:pt>
                <c:pt idx="205">
                  <c:v>1.54090005438775</c:v>
                </c:pt>
                <c:pt idx="206">
                  <c:v>4.3509754538536098</c:v>
                </c:pt>
                <c:pt idx="207">
                  <c:v>8.3456323086284101</c:v>
                </c:pt>
                <c:pt idx="208">
                  <c:v>4.2413262324407697</c:v>
                </c:pt>
                <c:pt idx="209">
                  <c:v>7.7296423492953199</c:v>
                </c:pt>
                <c:pt idx="210">
                  <c:v>4.0301981917582497</c:v>
                </c:pt>
                <c:pt idx="211">
                  <c:v>5.4304962698370201</c:v>
                </c:pt>
                <c:pt idx="212">
                  <c:v>3.9458793774247201</c:v>
                </c:pt>
                <c:pt idx="213">
                  <c:v>2.1403229120187501</c:v>
                </c:pt>
                <c:pt idx="214">
                  <c:v>9.9403894296847302</c:v>
                </c:pt>
                <c:pt idx="215">
                  <c:v>7.0959581760689598</c:v>
                </c:pt>
                <c:pt idx="216">
                  <c:v>7.3460306320339397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BA-4227-A9D4-8490E07CC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22752"/>
        <c:axId val="39323328"/>
      </c:scatterChart>
      <c:valAx>
        <c:axId val="39322752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3328"/>
        <c:crosses val="autoZero"/>
        <c:crossBetween val="midCat"/>
        <c:majorUnit val="1"/>
      </c:valAx>
      <c:valAx>
        <c:axId val="39323328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2752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839E-2"/>
          <c:w val="0.84117767862143711"/>
          <c:h val="0.84709733101983953"/>
        </c:manualLayout>
      </c:layout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Points!$B$5:$B$104</c:f>
              <c:numCache>
                <c:formatCode>General</c:formatCode>
                <c:ptCount val="100"/>
                <c:pt idx="0">
                  <c:v>1.69830332794189</c:v>
                </c:pt>
                <c:pt idx="1">
                  <c:v>8.4406069136712407</c:v>
                </c:pt>
                <c:pt idx="2">
                  <c:v>3.09515867115599</c:v>
                </c:pt>
                <c:pt idx="3">
                  <c:v>6.56137855649248</c:v>
                </c:pt>
                <c:pt idx="4">
                  <c:v>8.4408187906155199</c:v>
                </c:pt>
                <c:pt idx="5">
                  <c:v>6.5687353251148899</c:v>
                </c:pt>
                <c:pt idx="6">
                  <c:v>3.4935327039310198</c:v>
                </c:pt>
                <c:pt idx="7">
                  <c:v>6.8579773856625499</c:v>
                </c:pt>
                <c:pt idx="8">
                  <c:v>3.6824509706259301</c:v>
                </c:pt>
                <c:pt idx="9">
                  <c:v>9.8778104535601194</c:v>
                </c:pt>
                <c:pt idx="10">
                  <c:v>8.4800977877814905</c:v>
                </c:pt>
                <c:pt idx="11">
                  <c:v>5.0395302969369498</c:v>
                </c:pt>
                <c:pt idx="12">
                  <c:v>3.24135527527462</c:v>
                </c:pt>
                <c:pt idx="13">
                  <c:v>3.08703812752338</c:v>
                </c:pt>
                <c:pt idx="14">
                  <c:v>2.4656875178590401</c:v>
                </c:pt>
                <c:pt idx="15">
                  <c:v>8.6798280054621895</c:v>
                </c:pt>
                <c:pt idx="16">
                  <c:v>3.4278589331581601</c:v>
                </c:pt>
                <c:pt idx="17">
                  <c:v>8.2293544301617896</c:v>
                </c:pt>
                <c:pt idx="18">
                  <c:v>3.5640296604465602</c:v>
                </c:pt>
                <c:pt idx="19">
                  <c:v>1.7707028593896299</c:v>
                </c:pt>
                <c:pt idx="20">
                  <c:v>0.53211582566746496</c:v>
                </c:pt>
                <c:pt idx="21">
                  <c:v>3.4782232551802301</c:v>
                </c:pt>
                <c:pt idx="22">
                  <c:v>7.0717900912475402</c:v>
                </c:pt>
                <c:pt idx="23">
                  <c:v>3.6385447975215</c:v>
                </c:pt>
                <c:pt idx="24">
                  <c:v>1.3576665934847101</c:v>
                </c:pt>
                <c:pt idx="25">
                  <c:v>0.17359981148978401</c:v>
                </c:pt>
                <c:pt idx="26">
                  <c:v>3.2952373464502598</c:v>
                </c:pt>
                <c:pt idx="27">
                  <c:v>3.5799427406190301</c:v>
                </c:pt>
                <c:pt idx="28">
                  <c:v>6.3007218922613903</c:v>
                </c:pt>
                <c:pt idx="29">
                  <c:v>5.0531864204138897</c:v>
                </c:pt>
                <c:pt idx="30">
                  <c:v>4.9502352375571901</c:v>
                </c:pt>
                <c:pt idx="31">
                  <c:v>6.4545341976990898</c:v>
                </c:pt>
                <c:pt idx="32">
                  <c:v>3.1724671083304599</c:v>
                </c:pt>
                <c:pt idx="33">
                  <c:v>3.6561214104617701</c:v>
                </c:pt>
                <c:pt idx="34">
                  <c:v>8.7360979045129703</c:v>
                </c:pt>
                <c:pt idx="35">
                  <c:v>0.98685229127268803</c:v>
                </c:pt>
                <c:pt idx="36">
                  <c:v>3.3613908945923301</c:v>
                </c:pt>
                <c:pt idx="37">
                  <c:v>1.1029721707334701</c:v>
                </c:pt>
                <c:pt idx="38">
                  <c:v>6.9961576415242597</c:v>
                </c:pt>
                <c:pt idx="39">
                  <c:v>6.6924597327122202</c:v>
                </c:pt>
                <c:pt idx="40">
                  <c:v>1.1238309745424699</c:v>
                </c:pt>
                <c:pt idx="41">
                  <c:v>3.4376891707678001</c:v>
                </c:pt>
                <c:pt idx="42">
                  <c:v>3.34571174787343</c:v>
                </c:pt>
                <c:pt idx="43">
                  <c:v>3.5725892196221398</c:v>
                </c:pt>
                <c:pt idx="44">
                  <c:v>3.30865927073632</c:v>
                </c:pt>
                <c:pt idx="45">
                  <c:v>0.25333285931965899</c:v>
                </c:pt>
                <c:pt idx="46">
                  <c:v>2.0086390531192002</c:v>
                </c:pt>
                <c:pt idx="47">
                  <c:v>2.1475568867666599</c:v>
                </c:pt>
                <c:pt idx="48">
                  <c:v>6.6826205333955597</c:v>
                </c:pt>
                <c:pt idx="49">
                  <c:v>8.6789126578832292</c:v>
                </c:pt>
                <c:pt idx="50">
                  <c:v>0.84686705109420501</c:v>
                </c:pt>
                <c:pt idx="51">
                  <c:v>6.7162563047541903</c:v>
                </c:pt>
                <c:pt idx="52">
                  <c:v>2.2058769452882898</c:v>
                </c:pt>
                <c:pt idx="53">
                  <c:v>3.5208666643514999</c:v>
                </c:pt>
                <c:pt idx="54">
                  <c:v>8.2311927223844297</c:v>
                </c:pt>
                <c:pt idx="55">
                  <c:v>3.3343650108559602</c:v>
                </c:pt>
                <c:pt idx="56">
                  <c:v>6.7761370359561104</c:v>
                </c:pt>
                <c:pt idx="57">
                  <c:v>3.1482154955024502</c:v>
                </c:pt>
                <c:pt idx="58">
                  <c:v>9.7398776631329103</c:v>
                </c:pt>
                <c:pt idx="59">
                  <c:v>6.5028754915857396</c:v>
                </c:pt>
                <c:pt idx="60">
                  <c:v>3.6404867683447901</c:v>
                </c:pt>
                <c:pt idx="61">
                  <c:v>2.1582666463620499</c:v>
                </c:pt>
                <c:pt idx="62">
                  <c:v>2.8443560776710202</c:v>
                </c:pt>
                <c:pt idx="63">
                  <c:v>2.98312398156573</c:v>
                </c:pt>
                <c:pt idx="64">
                  <c:v>3.62539514212075</c:v>
                </c:pt>
                <c:pt idx="65">
                  <c:v>3.54439260624082</c:v>
                </c:pt>
                <c:pt idx="66">
                  <c:v>8.8659379089210208</c:v>
                </c:pt>
                <c:pt idx="67">
                  <c:v>0.35563868546940203</c:v>
                </c:pt>
                <c:pt idx="68">
                  <c:v>3.8217913175419</c:v>
                </c:pt>
                <c:pt idx="69">
                  <c:v>0.22857229030971499</c:v>
                </c:pt>
                <c:pt idx="70">
                  <c:v>6.3673858317734204</c:v>
                </c:pt>
                <c:pt idx="71">
                  <c:v>6.4368367271940503</c:v>
                </c:pt>
                <c:pt idx="72">
                  <c:v>3.4903058032064398</c:v>
                </c:pt>
                <c:pt idx="73">
                  <c:v>8.4959337432248407</c:v>
                </c:pt>
                <c:pt idx="74">
                  <c:v>6.4297128003669402</c:v>
                </c:pt>
                <c:pt idx="75">
                  <c:v>9.8972175860553104</c:v>
                </c:pt>
                <c:pt idx="76">
                  <c:v>3.55033611797356</c:v>
                </c:pt>
                <c:pt idx="77">
                  <c:v>8.3725795795956302</c:v>
                </c:pt>
                <c:pt idx="78">
                  <c:v>3.5932805296613499</c:v>
                </c:pt>
                <c:pt idx="79">
                  <c:v>3.25822767830681</c:v>
                </c:pt>
                <c:pt idx="80">
                  <c:v>5.0778658606229996</c:v>
                </c:pt>
                <c:pt idx="81">
                  <c:v>5.0901608972924102</c:v>
                </c:pt>
                <c:pt idx="82">
                  <c:v>1.2416712619438499</c:v>
                </c:pt>
                <c:pt idx="83">
                  <c:v>1.7958016565172099</c:v>
                </c:pt>
                <c:pt idx="84">
                  <c:v>6.3398935588800303</c:v>
                </c:pt>
                <c:pt idx="85">
                  <c:v>2.1466192297223601</c:v>
                </c:pt>
                <c:pt idx="86">
                  <c:v>6.6589013023360097</c:v>
                </c:pt>
                <c:pt idx="87">
                  <c:v>6.9047674351686599</c:v>
                </c:pt>
                <c:pt idx="88">
                  <c:v>6.63114130224346</c:v>
                </c:pt>
                <c:pt idx="89">
                  <c:v>3.2451814838725301</c:v>
                </c:pt>
                <c:pt idx="90">
                  <c:v>3.4739174148631</c:v>
                </c:pt>
                <c:pt idx="91">
                  <c:v>5.4744545924999501</c:v>
                </c:pt>
                <c:pt idx="92">
                  <c:v>4.8545113498819301</c:v>
                </c:pt>
                <c:pt idx="93">
                  <c:v>5.4883350289506696</c:v>
                </c:pt>
                <c:pt idx="94">
                  <c:v>5.4353169011856002</c:v>
                </c:pt>
                <c:pt idx="95">
                  <c:v>6.7487536973230204</c:v>
                </c:pt>
                <c:pt idx="96">
                  <c:v>3.5746160055959102</c:v>
                </c:pt>
                <c:pt idx="97">
                  <c:v>1.0137004487578001</c:v>
                </c:pt>
                <c:pt idx="98">
                  <c:v>3.6652149155986602</c:v>
                </c:pt>
                <c:pt idx="99">
                  <c:v>1.0472726291535801</c:v>
                </c:pt>
              </c:numCache>
            </c:numRef>
          </c:xVal>
          <c:yVal>
            <c:numRef>
              <c:f>Points!$C$5:$C$104</c:f>
              <c:numCache>
                <c:formatCode>General</c:formatCode>
                <c:ptCount val="100"/>
                <c:pt idx="0">
                  <c:v>6.32608227283428</c:v>
                </c:pt>
                <c:pt idx="1">
                  <c:v>6.5956306775174003</c:v>
                </c:pt>
                <c:pt idx="2">
                  <c:v>2.33601777549671</c:v>
                </c:pt>
                <c:pt idx="3">
                  <c:v>7.1001112027100897</c:v>
                </c:pt>
                <c:pt idx="4">
                  <c:v>6.4163562417699698</c:v>
                </c:pt>
                <c:pt idx="5">
                  <c:v>6.8291373794218</c:v>
                </c:pt>
                <c:pt idx="6">
                  <c:v>2.4106607115115701</c:v>
                </c:pt>
                <c:pt idx="7">
                  <c:v>1.3092204391111599</c:v>
                </c:pt>
                <c:pt idx="8">
                  <c:v>2.4209972334875798</c:v>
                </c:pt>
                <c:pt idx="9">
                  <c:v>8.5256493300390197</c:v>
                </c:pt>
                <c:pt idx="10">
                  <c:v>6.4411410978981696</c:v>
                </c:pt>
                <c:pt idx="11">
                  <c:v>3.4319756223397699</c:v>
                </c:pt>
                <c:pt idx="12">
                  <c:v>4.4866873416363697</c:v>
                </c:pt>
                <c:pt idx="13">
                  <c:v>2.0491732028056</c:v>
                </c:pt>
                <c:pt idx="14">
                  <c:v>6.1491698318330403</c:v>
                </c:pt>
                <c:pt idx="15">
                  <c:v>6.4583499478145399</c:v>
                </c:pt>
                <c:pt idx="16">
                  <c:v>4.0869811715314404</c:v>
                </c:pt>
                <c:pt idx="17">
                  <c:v>6.3366904715458299</c:v>
                </c:pt>
                <c:pt idx="18">
                  <c:v>3.7821331385660701</c:v>
                </c:pt>
                <c:pt idx="19">
                  <c:v>5.9646921965829396</c:v>
                </c:pt>
                <c:pt idx="20">
                  <c:v>7.7270470934475499</c:v>
                </c:pt>
                <c:pt idx="21">
                  <c:v>2.07099960494268</c:v>
                </c:pt>
                <c:pt idx="22">
                  <c:v>1.46877508257546</c:v>
                </c:pt>
                <c:pt idx="23">
                  <c:v>4.3335825846946099</c:v>
                </c:pt>
                <c:pt idx="24">
                  <c:v>7.65571152439533</c:v>
                </c:pt>
                <c:pt idx="25">
                  <c:v>8.2386648521198893</c:v>
                </c:pt>
                <c:pt idx="26">
                  <c:v>4.1575372714825898</c:v>
                </c:pt>
                <c:pt idx="27">
                  <c:v>2.2401905979660302</c:v>
                </c:pt>
                <c:pt idx="28">
                  <c:v>7.12946775159471</c:v>
                </c:pt>
                <c:pt idx="29">
                  <c:v>3.4351119400852999</c:v>
                </c:pt>
                <c:pt idx="30">
                  <c:v>3.7629632277729201</c:v>
                </c:pt>
                <c:pt idx="31">
                  <c:v>2.0684235747266499</c:v>
                </c:pt>
                <c:pt idx="32">
                  <c:v>4.0227356221682804</c:v>
                </c:pt>
                <c:pt idx="33">
                  <c:v>2.3102492094005398</c:v>
                </c:pt>
                <c:pt idx="34">
                  <c:v>7.1293220736823804</c:v>
                </c:pt>
                <c:pt idx="35">
                  <c:v>7.7313899966906696</c:v>
                </c:pt>
                <c:pt idx="36">
                  <c:v>2.3219796584327002</c:v>
                </c:pt>
                <c:pt idx="37">
                  <c:v>8.1294221794741492</c:v>
                </c:pt>
                <c:pt idx="38">
                  <c:v>2.0086447550061499</c:v>
                </c:pt>
                <c:pt idx="39">
                  <c:v>6.9663042323004403</c:v>
                </c:pt>
                <c:pt idx="40">
                  <c:v>7.4423685430761104</c:v>
                </c:pt>
                <c:pt idx="41">
                  <c:v>4.0270737513969301</c:v>
                </c:pt>
                <c:pt idx="42">
                  <c:v>4.03707650417764</c:v>
                </c:pt>
                <c:pt idx="43">
                  <c:v>2.0248322251922701</c:v>
                </c:pt>
                <c:pt idx="44">
                  <c:v>2.4239029202689801</c:v>
                </c:pt>
                <c:pt idx="45">
                  <c:v>8.0958866649481696</c:v>
                </c:pt>
                <c:pt idx="46">
                  <c:v>5.9537000059805996</c:v>
                </c:pt>
                <c:pt idx="47">
                  <c:v>6.08213645204233</c:v>
                </c:pt>
                <c:pt idx="48">
                  <c:v>6.72140314961496</c:v>
                </c:pt>
                <c:pt idx="49">
                  <c:v>6.21133665664295</c:v>
                </c:pt>
                <c:pt idx="50">
                  <c:v>7.9668871537161303</c:v>
                </c:pt>
                <c:pt idx="51">
                  <c:v>1.3613597240242099</c:v>
                </c:pt>
                <c:pt idx="52">
                  <c:v>5.69126862437742</c:v>
                </c:pt>
                <c:pt idx="53">
                  <c:v>2.40302007664899</c:v>
                </c:pt>
                <c:pt idx="54">
                  <c:v>6.4876587802231001</c:v>
                </c:pt>
                <c:pt idx="55">
                  <c:v>2.6001052928928199</c:v>
                </c:pt>
                <c:pt idx="56">
                  <c:v>1.44601217952564</c:v>
                </c:pt>
                <c:pt idx="57">
                  <c:v>3.77119431673824</c:v>
                </c:pt>
                <c:pt idx="58">
                  <c:v>8.5160069597793608</c:v>
                </c:pt>
                <c:pt idx="59">
                  <c:v>6.8276883234710501</c:v>
                </c:pt>
                <c:pt idx="60">
                  <c:v>2.3288315009642102</c:v>
                </c:pt>
                <c:pt idx="61">
                  <c:v>6.0719341796028496</c:v>
                </c:pt>
                <c:pt idx="62">
                  <c:v>2.2607759294307099</c:v>
                </c:pt>
                <c:pt idx="63">
                  <c:v>1.95658313938832</c:v>
                </c:pt>
                <c:pt idx="64">
                  <c:v>2.1591413320622799</c:v>
                </c:pt>
                <c:pt idx="65">
                  <c:v>2.6737676020274899</c:v>
                </c:pt>
                <c:pt idx="66">
                  <c:v>6.62611234370139</c:v>
                </c:pt>
                <c:pt idx="67">
                  <c:v>8.20719885575242</c:v>
                </c:pt>
                <c:pt idx="68">
                  <c:v>2.5221356706823999</c:v>
                </c:pt>
                <c:pt idx="69">
                  <c:v>8.1691832569053098</c:v>
                </c:pt>
                <c:pt idx="70">
                  <c:v>1.5768512297892401</c:v>
                </c:pt>
                <c:pt idx="71">
                  <c:v>6.8692445870024503</c:v>
                </c:pt>
                <c:pt idx="72">
                  <c:v>4.3990982473166698</c:v>
                </c:pt>
                <c:pt idx="73">
                  <c:v>6.6007729241554003</c:v>
                </c:pt>
                <c:pt idx="74">
                  <c:v>7.0446761445653303</c:v>
                </c:pt>
                <c:pt idx="75">
                  <c:v>8.3874988907713401</c:v>
                </c:pt>
                <c:pt idx="76">
                  <c:v>4.2960203929711902</c:v>
                </c:pt>
                <c:pt idx="77">
                  <c:v>6.1464920325236196</c:v>
                </c:pt>
                <c:pt idx="78">
                  <c:v>2.2617115262011702</c:v>
                </c:pt>
                <c:pt idx="79">
                  <c:v>1.8064330502707699</c:v>
                </c:pt>
                <c:pt idx="80">
                  <c:v>3.6215214095189898</c:v>
                </c:pt>
                <c:pt idx="81">
                  <c:v>3.9003705445977301</c:v>
                </c:pt>
                <c:pt idx="82">
                  <c:v>7.7408839480755303</c:v>
                </c:pt>
                <c:pt idx="83">
                  <c:v>6.0462445215128797</c:v>
                </c:pt>
                <c:pt idx="84">
                  <c:v>6.8807522036169999</c:v>
                </c:pt>
                <c:pt idx="85">
                  <c:v>5.9296546036467799</c:v>
                </c:pt>
                <c:pt idx="86">
                  <c:v>7.1585627136308903</c:v>
                </c:pt>
                <c:pt idx="87">
                  <c:v>1.3865931430346401</c:v>
                </c:pt>
                <c:pt idx="88">
                  <c:v>6.8102377233825502</c:v>
                </c:pt>
                <c:pt idx="89">
                  <c:v>2.09515231454525</c:v>
                </c:pt>
                <c:pt idx="90">
                  <c:v>4.4862911900610198</c:v>
                </c:pt>
                <c:pt idx="91">
                  <c:v>3.62043690612182</c:v>
                </c:pt>
                <c:pt idx="92">
                  <c:v>3.6984060464719799</c:v>
                </c:pt>
                <c:pt idx="93">
                  <c:v>3.6046078671148698</c:v>
                </c:pt>
                <c:pt idx="94">
                  <c:v>3.5573043841206702</c:v>
                </c:pt>
                <c:pt idx="95">
                  <c:v>6.7534417459044898</c:v>
                </c:pt>
                <c:pt idx="96">
                  <c:v>4.1151948931535296</c:v>
                </c:pt>
                <c:pt idx="97">
                  <c:v>7.7494206225350704</c:v>
                </c:pt>
                <c:pt idx="98">
                  <c:v>4.1486628906203196</c:v>
                </c:pt>
                <c:pt idx="99">
                  <c:v>7.7840856769735201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C1-457B-A2A6-45556F324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25632"/>
        <c:axId val="39326208"/>
      </c:scatterChart>
      <c:valAx>
        <c:axId val="39325632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6208"/>
        <c:crosses val="autoZero"/>
        <c:crossBetween val="midCat"/>
        <c:majorUnit val="1"/>
      </c:valAx>
      <c:valAx>
        <c:axId val="39326208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5632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839E-2"/>
          <c:w val="0.84117767862143711"/>
          <c:h val="0.84709733101983953"/>
        </c:manualLayout>
      </c:layout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Points!$B$5:$B$104</c:f>
              <c:numCache>
                <c:formatCode>General</c:formatCode>
                <c:ptCount val="100"/>
                <c:pt idx="0">
                  <c:v>1.69830332794189</c:v>
                </c:pt>
                <c:pt idx="1">
                  <c:v>8.4406069136712407</c:v>
                </c:pt>
                <c:pt idx="2">
                  <c:v>3.09515867115599</c:v>
                </c:pt>
                <c:pt idx="3">
                  <c:v>6.56137855649248</c:v>
                </c:pt>
                <c:pt idx="4">
                  <c:v>8.4408187906155199</c:v>
                </c:pt>
                <c:pt idx="5">
                  <c:v>6.5687353251148899</c:v>
                </c:pt>
                <c:pt idx="6">
                  <c:v>3.4935327039310198</c:v>
                </c:pt>
                <c:pt idx="7">
                  <c:v>6.8579773856625499</c:v>
                </c:pt>
                <c:pt idx="8">
                  <c:v>3.6824509706259301</c:v>
                </c:pt>
                <c:pt idx="9">
                  <c:v>9.8778104535601194</c:v>
                </c:pt>
                <c:pt idx="10">
                  <c:v>8.4800977877814905</c:v>
                </c:pt>
                <c:pt idx="11">
                  <c:v>5.0395302969369498</c:v>
                </c:pt>
                <c:pt idx="12">
                  <c:v>3.24135527527462</c:v>
                </c:pt>
                <c:pt idx="13">
                  <c:v>3.08703812752338</c:v>
                </c:pt>
                <c:pt idx="14">
                  <c:v>2.4656875178590401</c:v>
                </c:pt>
                <c:pt idx="15">
                  <c:v>8.6798280054621895</c:v>
                </c:pt>
                <c:pt idx="16">
                  <c:v>3.4278589331581601</c:v>
                </c:pt>
                <c:pt idx="17">
                  <c:v>8.2293544301617896</c:v>
                </c:pt>
                <c:pt idx="18">
                  <c:v>3.5640296604465602</c:v>
                </c:pt>
                <c:pt idx="19">
                  <c:v>1.7707028593896299</c:v>
                </c:pt>
                <c:pt idx="20">
                  <c:v>0.53211582566746496</c:v>
                </c:pt>
                <c:pt idx="21">
                  <c:v>3.4782232551802301</c:v>
                </c:pt>
                <c:pt idx="22">
                  <c:v>7.0717900912475402</c:v>
                </c:pt>
                <c:pt idx="23">
                  <c:v>3.6385447975215</c:v>
                </c:pt>
                <c:pt idx="24">
                  <c:v>1.3576665934847101</c:v>
                </c:pt>
                <c:pt idx="25">
                  <c:v>0.17359981148978401</c:v>
                </c:pt>
                <c:pt idx="26">
                  <c:v>3.2952373464502598</c:v>
                </c:pt>
                <c:pt idx="27">
                  <c:v>3.5799427406190301</c:v>
                </c:pt>
                <c:pt idx="28">
                  <c:v>6.3007218922613903</c:v>
                </c:pt>
                <c:pt idx="29">
                  <c:v>5.0531864204138897</c:v>
                </c:pt>
                <c:pt idx="30">
                  <c:v>4.9502352375571901</c:v>
                </c:pt>
                <c:pt idx="31">
                  <c:v>6.4545341976990898</c:v>
                </c:pt>
                <c:pt idx="32">
                  <c:v>3.1724671083304599</c:v>
                </c:pt>
                <c:pt idx="33">
                  <c:v>3.6561214104617701</c:v>
                </c:pt>
                <c:pt idx="34">
                  <c:v>8.7360979045129703</c:v>
                </c:pt>
                <c:pt idx="35">
                  <c:v>0.98685229127268803</c:v>
                </c:pt>
                <c:pt idx="36">
                  <c:v>3.3613908945923301</c:v>
                </c:pt>
                <c:pt idx="37">
                  <c:v>1.1029721707334701</c:v>
                </c:pt>
                <c:pt idx="38">
                  <c:v>6.9961576415242597</c:v>
                </c:pt>
                <c:pt idx="39">
                  <c:v>6.6924597327122202</c:v>
                </c:pt>
                <c:pt idx="40">
                  <c:v>1.1238309745424699</c:v>
                </c:pt>
                <c:pt idx="41">
                  <c:v>3.4376891707678001</c:v>
                </c:pt>
                <c:pt idx="42">
                  <c:v>3.34571174787343</c:v>
                </c:pt>
                <c:pt idx="43">
                  <c:v>3.5725892196221398</c:v>
                </c:pt>
                <c:pt idx="44">
                  <c:v>3.30865927073632</c:v>
                </c:pt>
                <c:pt idx="45">
                  <c:v>0.25333285931965899</c:v>
                </c:pt>
                <c:pt idx="46">
                  <c:v>2.0086390531192002</c:v>
                </c:pt>
                <c:pt idx="47">
                  <c:v>2.1475568867666599</c:v>
                </c:pt>
                <c:pt idx="48">
                  <c:v>6.6826205333955597</c:v>
                </c:pt>
                <c:pt idx="49">
                  <c:v>8.6789126578832292</c:v>
                </c:pt>
                <c:pt idx="50">
                  <c:v>0.84686705109420501</c:v>
                </c:pt>
                <c:pt idx="51">
                  <c:v>6.7162563047541903</c:v>
                </c:pt>
                <c:pt idx="52">
                  <c:v>2.2058769452882898</c:v>
                </c:pt>
                <c:pt idx="53">
                  <c:v>3.5208666643514999</c:v>
                </c:pt>
                <c:pt idx="54">
                  <c:v>8.2311927223844297</c:v>
                </c:pt>
                <c:pt idx="55">
                  <c:v>3.3343650108559602</c:v>
                </c:pt>
                <c:pt idx="56">
                  <c:v>6.7761370359561104</c:v>
                </c:pt>
                <c:pt idx="57">
                  <c:v>3.1482154955024502</c:v>
                </c:pt>
                <c:pt idx="58">
                  <c:v>9.7398776631329103</c:v>
                </c:pt>
                <c:pt idx="59">
                  <c:v>6.5028754915857396</c:v>
                </c:pt>
                <c:pt idx="60">
                  <c:v>3.6404867683447901</c:v>
                </c:pt>
                <c:pt idx="61">
                  <c:v>2.1582666463620499</c:v>
                </c:pt>
                <c:pt idx="62">
                  <c:v>2.8443560776710202</c:v>
                </c:pt>
                <c:pt idx="63">
                  <c:v>2.98312398156573</c:v>
                </c:pt>
                <c:pt idx="64">
                  <c:v>3.62539514212075</c:v>
                </c:pt>
                <c:pt idx="65">
                  <c:v>3.54439260624082</c:v>
                </c:pt>
                <c:pt idx="66">
                  <c:v>8.8659379089210208</c:v>
                </c:pt>
                <c:pt idx="67">
                  <c:v>0.35563868546940203</c:v>
                </c:pt>
                <c:pt idx="68">
                  <c:v>3.8217913175419</c:v>
                </c:pt>
                <c:pt idx="69">
                  <c:v>0.22857229030971499</c:v>
                </c:pt>
                <c:pt idx="70">
                  <c:v>6.3673858317734204</c:v>
                </c:pt>
                <c:pt idx="71">
                  <c:v>6.4368367271940503</c:v>
                </c:pt>
                <c:pt idx="72">
                  <c:v>3.4903058032064398</c:v>
                </c:pt>
                <c:pt idx="73">
                  <c:v>8.4959337432248407</c:v>
                </c:pt>
                <c:pt idx="74">
                  <c:v>6.4297128003669402</c:v>
                </c:pt>
                <c:pt idx="75">
                  <c:v>9.8972175860553104</c:v>
                </c:pt>
                <c:pt idx="76">
                  <c:v>3.55033611797356</c:v>
                </c:pt>
                <c:pt idx="77">
                  <c:v>8.3725795795956302</c:v>
                </c:pt>
                <c:pt idx="78">
                  <c:v>3.5932805296613499</c:v>
                </c:pt>
                <c:pt idx="79">
                  <c:v>3.25822767830681</c:v>
                </c:pt>
                <c:pt idx="80">
                  <c:v>5.0778658606229996</c:v>
                </c:pt>
                <c:pt idx="81">
                  <c:v>5.0901608972924102</c:v>
                </c:pt>
                <c:pt idx="82">
                  <c:v>1.2416712619438499</c:v>
                </c:pt>
                <c:pt idx="83">
                  <c:v>1.7958016565172099</c:v>
                </c:pt>
                <c:pt idx="84">
                  <c:v>6.3398935588800303</c:v>
                </c:pt>
                <c:pt idx="85">
                  <c:v>2.1466192297223601</c:v>
                </c:pt>
                <c:pt idx="86">
                  <c:v>6.6589013023360097</c:v>
                </c:pt>
                <c:pt idx="87">
                  <c:v>6.9047674351686599</c:v>
                </c:pt>
                <c:pt idx="88">
                  <c:v>6.63114130224346</c:v>
                </c:pt>
                <c:pt idx="89">
                  <c:v>3.2451814838725301</c:v>
                </c:pt>
                <c:pt idx="90">
                  <c:v>3.4739174148631</c:v>
                </c:pt>
                <c:pt idx="91">
                  <c:v>5.4744545924999501</c:v>
                </c:pt>
                <c:pt idx="92">
                  <c:v>4.8545113498819301</c:v>
                </c:pt>
                <c:pt idx="93">
                  <c:v>5.4883350289506696</c:v>
                </c:pt>
                <c:pt idx="94">
                  <c:v>5.4353169011856002</c:v>
                </c:pt>
                <c:pt idx="95">
                  <c:v>6.7487536973230204</c:v>
                </c:pt>
                <c:pt idx="96">
                  <c:v>3.5746160055959102</c:v>
                </c:pt>
                <c:pt idx="97">
                  <c:v>1.0137004487578001</c:v>
                </c:pt>
                <c:pt idx="98">
                  <c:v>3.6652149155986602</c:v>
                </c:pt>
                <c:pt idx="99">
                  <c:v>1.0472726291535801</c:v>
                </c:pt>
              </c:numCache>
            </c:numRef>
          </c:xVal>
          <c:yVal>
            <c:numRef>
              <c:f>Points!$C$5:$C$104</c:f>
              <c:numCache>
                <c:formatCode>General</c:formatCode>
                <c:ptCount val="100"/>
                <c:pt idx="0">
                  <c:v>6.32608227283428</c:v>
                </c:pt>
                <c:pt idx="1">
                  <c:v>6.5956306775174003</c:v>
                </c:pt>
                <c:pt idx="2">
                  <c:v>2.33601777549671</c:v>
                </c:pt>
                <c:pt idx="3">
                  <c:v>7.1001112027100897</c:v>
                </c:pt>
                <c:pt idx="4">
                  <c:v>6.4163562417699698</c:v>
                </c:pt>
                <c:pt idx="5">
                  <c:v>6.8291373794218</c:v>
                </c:pt>
                <c:pt idx="6">
                  <c:v>2.4106607115115701</c:v>
                </c:pt>
                <c:pt idx="7">
                  <c:v>1.3092204391111599</c:v>
                </c:pt>
                <c:pt idx="8">
                  <c:v>2.4209972334875798</c:v>
                </c:pt>
                <c:pt idx="9">
                  <c:v>8.5256493300390197</c:v>
                </c:pt>
                <c:pt idx="10">
                  <c:v>6.4411410978981696</c:v>
                </c:pt>
                <c:pt idx="11">
                  <c:v>3.4319756223397699</c:v>
                </c:pt>
                <c:pt idx="12">
                  <c:v>4.4866873416363697</c:v>
                </c:pt>
                <c:pt idx="13">
                  <c:v>2.0491732028056</c:v>
                </c:pt>
                <c:pt idx="14">
                  <c:v>6.1491698318330403</c:v>
                </c:pt>
                <c:pt idx="15">
                  <c:v>6.4583499478145399</c:v>
                </c:pt>
                <c:pt idx="16">
                  <c:v>4.0869811715314404</c:v>
                </c:pt>
                <c:pt idx="17">
                  <c:v>6.3366904715458299</c:v>
                </c:pt>
                <c:pt idx="18">
                  <c:v>3.7821331385660701</c:v>
                </c:pt>
                <c:pt idx="19">
                  <c:v>5.9646921965829396</c:v>
                </c:pt>
                <c:pt idx="20">
                  <c:v>7.7270470934475499</c:v>
                </c:pt>
                <c:pt idx="21">
                  <c:v>2.07099960494268</c:v>
                </c:pt>
                <c:pt idx="22">
                  <c:v>1.46877508257546</c:v>
                </c:pt>
                <c:pt idx="23">
                  <c:v>4.3335825846946099</c:v>
                </c:pt>
                <c:pt idx="24">
                  <c:v>7.65571152439533</c:v>
                </c:pt>
                <c:pt idx="25">
                  <c:v>8.2386648521198893</c:v>
                </c:pt>
                <c:pt idx="26">
                  <c:v>4.1575372714825898</c:v>
                </c:pt>
                <c:pt idx="27">
                  <c:v>2.2401905979660302</c:v>
                </c:pt>
                <c:pt idx="28">
                  <c:v>7.12946775159471</c:v>
                </c:pt>
                <c:pt idx="29">
                  <c:v>3.4351119400852999</c:v>
                </c:pt>
                <c:pt idx="30">
                  <c:v>3.7629632277729201</c:v>
                </c:pt>
                <c:pt idx="31">
                  <c:v>2.0684235747266499</c:v>
                </c:pt>
                <c:pt idx="32">
                  <c:v>4.0227356221682804</c:v>
                </c:pt>
                <c:pt idx="33">
                  <c:v>2.3102492094005398</c:v>
                </c:pt>
                <c:pt idx="34">
                  <c:v>7.1293220736823804</c:v>
                </c:pt>
                <c:pt idx="35">
                  <c:v>7.7313899966906696</c:v>
                </c:pt>
                <c:pt idx="36">
                  <c:v>2.3219796584327002</c:v>
                </c:pt>
                <c:pt idx="37">
                  <c:v>8.1294221794741492</c:v>
                </c:pt>
                <c:pt idx="38">
                  <c:v>2.0086447550061499</c:v>
                </c:pt>
                <c:pt idx="39">
                  <c:v>6.9663042323004403</c:v>
                </c:pt>
                <c:pt idx="40">
                  <c:v>7.4423685430761104</c:v>
                </c:pt>
                <c:pt idx="41">
                  <c:v>4.0270737513969301</c:v>
                </c:pt>
                <c:pt idx="42">
                  <c:v>4.03707650417764</c:v>
                </c:pt>
                <c:pt idx="43">
                  <c:v>2.0248322251922701</c:v>
                </c:pt>
                <c:pt idx="44">
                  <c:v>2.4239029202689801</c:v>
                </c:pt>
                <c:pt idx="45">
                  <c:v>8.0958866649481696</c:v>
                </c:pt>
                <c:pt idx="46">
                  <c:v>5.9537000059805996</c:v>
                </c:pt>
                <c:pt idx="47">
                  <c:v>6.08213645204233</c:v>
                </c:pt>
                <c:pt idx="48">
                  <c:v>6.72140314961496</c:v>
                </c:pt>
                <c:pt idx="49">
                  <c:v>6.21133665664295</c:v>
                </c:pt>
                <c:pt idx="50">
                  <c:v>7.9668871537161303</c:v>
                </c:pt>
                <c:pt idx="51">
                  <c:v>1.3613597240242099</c:v>
                </c:pt>
                <c:pt idx="52">
                  <c:v>5.69126862437742</c:v>
                </c:pt>
                <c:pt idx="53">
                  <c:v>2.40302007664899</c:v>
                </c:pt>
                <c:pt idx="54">
                  <c:v>6.4876587802231001</c:v>
                </c:pt>
                <c:pt idx="55">
                  <c:v>2.6001052928928199</c:v>
                </c:pt>
                <c:pt idx="56">
                  <c:v>1.44601217952564</c:v>
                </c:pt>
                <c:pt idx="57">
                  <c:v>3.77119431673824</c:v>
                </c:pt>
                <c:pt idx="58">
                  <c:v>8.5160069597793608</c:v>
                </c:pt>
                <c:pt idx="59">
                  <c:v>6.8276883234710501</c:v>
                </c:pt>
                <c:pt idx="60">
                  <c:v>2.3288315009642102</c:v>
                </c:pt>
                <c:pt idx="61">
                  <c:v>6.0719341796028496</c:v>
                </c:pt>
                <c:pt idx="62">
                  <c:v>2.2607759294307099</c:v>
                </c:pt>
                <c:pt idx="63">
                  <c:v>1.95658313938832</c:v>
                </c:pt>
                <c:pt idx="64">
                  <c:v>2.1591413320622799</c:v>
                </c:pt>
                <c:pt idx="65">
                  <c:v>2.6737676020274899</c:v>
                </c:pt>
                <c:pt idx="66">
                  <c:v>6.62611234370139</c:v>
                </c:pt>
                <c:pt idx="67">
                  <c:v>8.20719885575242</c:v>
                </c:pt>
                <c:pt idx="68">
                  <c:v>2.5221356706823999</c:v>
                </c:pt>
                <c:pt idx="69">
                  <c:v>8.1691832569053098</c:v>
                </c:pt>
                <c:pt idx="70">
                  <c:v>1.5768512297892401</c:v>
                </c:pt>
                <c:pt idx="71">
                  <c:v>6.8692445870024503</c:v>
                </c:pt>
                <c:pt idx="72">
                  <c:v>4.3990982473166698</c:v>
                </c:pt>
                <c:pt idx="73">
                  <c:v>6.6007729241554003</c:v>
                </c:pt>
                <c:pt idx="74">
                  <c:v>7.0446761445653303</c:v>
                </c:pt>
                <c:pt idx="75">
                  <c:v>8.3874988907713401</c:v>
                </c:pt>
                <c:pt idx="76">
                  <c:v>4.2960203929711902</c:v>
                </c:pt>
                <c:pt idx="77">
                  <c:v>6.1464920325236196</c:v>
                </c:pt>
                <c:pt idx="78">
                  <c:v>2.2617115262011702</c:v>
                </c:pt>
                <c:pt idx="79">
                  <c:v>1.8064330502707699</c:v>
                </c:pt>
                <c:pt idx="80">
                  <c:v>3.6215214095189898</c:v>
                </c:pt>
                <c:pt idx="81">
                  <c:v>3.9003705445977301</c:v>
                </c:pt>
                <c:pt idx="82">
                  <c:v>7.7408839480755303</c:v>
                </c:pt>
                <c:pt idx="83">
                  <c:v>6.0462445215128797</c:v>
                </c:pt>
                <c:pt idx="84">
                  <c:v>6.8807522036169999</c:v>
                </c:pt>
                <c:pt idx="85">
                  <c:v>5.9296546036467799</c:v>
                </c:pt>
                <c:pt idx="86">
                  <c:v>7.1585627136308903</c:v>
                </c:pt>
                <c:pt idx="87">
                  <c:v>1.3865931430346401</c:v>
                </c:pt>
                <c:pt idx="88">
                  <c:v>6.8102377233825502</c:v>
                </c:pt>
                <c:pt idx="89">
                  <c:v>2.09515231454525</c:v>
                </c:pt>
                <c:pt idx="90">
                  <c:v>4.4862911900610198</c:v>
                </c:pt>
                <c:pt idx="91">
                  <c:v>3.62043690612182</c:v>
                </c:pt>
                <c:pt idx="92">
                  <c:v>3.6984060464719799</c:v>
                </c:pt>
                <c:pt idx="93">
                  <c:v>3.6046078671148698</c:v>
                </c:pt>
                <c:pt idx="94">
                  <c:v>3.5573043841206702</c:v>
                </c:pt>
                <c:pt idx="95">
                  <c:v>6.7534417459044898</c:v>
                </c:pt>
                <c:pt idx="96">
                  <c:v>4.1151948931535296</c:v>
                </c:pt>
                <c:pt idx="97">
                  <c:v>7.7494206225350704</c:v>
                </c:pt>
                <c:pt idx="98">
                  <c:v>4.1486628906203196</c:v>
                </c:pt>
                <c:pt idx="99">
                  <c:v>7.7840856769735201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09-46C6-A809-6616D8581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73056"/>
        <c:axId val="39373632"/>
      </c:scatterChart>
      <c:valAx>
        <c:axId val="39373056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73632"/>
        <c:crosses val="autoZero"/>
        <c:crossBetween val="midCat"/>
        <c:majorUnit val="1"/>
      </c:valAx>
      <c:valAx>
        <c:axId val="39373632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73056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04AC5213-BACC-41AB-9B61-B40CF6C5296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354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3E9B8FB-2ABD-42C9-A6DA-A6789EAF441D}" type="datetimeFigureOut">
              <a:rPr lang="fr-FR"/>
              <a:pPr/>
              <a:t>17/06/2023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BE2A7042-DEED-4AA1-9E89-4A16B2572577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ge de Grand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37957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rgbClr val="3E6CA4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fr-FR" sz="48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le titre de la présentation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 dirty="0"/>
              <a:t>Cliquez sur l'icône pour ajouter l’image de couverture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BDB8304C-05B8-4B4C-AE67-9A0CECC94AC5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970044" y="2953547"/>
            <a:ext cx="1585913" cy="365125"/>
          </a:xfrm>
        </p:spPr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6074567" y="1545433"/>
            <a:ext cx="3776666" cy="9906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2000">
                <a:solidFill>
                  <a:srgbClr val="FFFFFF"/>
                </a:solidFill>
              </a:defRPr>
            </a:lvl1pPr>
          </a:lstStyle>
          <a:p>
            <a:pPr lvl="0"/>
            <a:r>
              <a:rPr kumimoji="0" lang="fr-FR" dirty="0"/>
              <a:t>Cliquez pour ajouter le nom de l’auteur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2993" y="4018666"/>
            <a:ext cx="1198119" cy="14257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ge de Titre de Section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rgbClr val="008A3E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rgbClr val="008A3E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fr-FR"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sous-titre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fr-FR"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 de section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50435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 flipH="1" flipV="1">
            <a:off x="8164513" y="6076949"/>
            <a:ext cx="1196975" cy="365125"/>
          </a:xfrm>
        </p:spPr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figu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461962" y="1500174"/>
            <a:ext cx="7824814" cy="4318916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2" y="5943600"/>
            <a:ext cx="7824814" cy="762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fr-FR" sz="2400" i="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C8FBE7A-532B-496C-A075-42E1A949F8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à gauche, légende à droite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1714488"/>
            <a:ext cx="4754880" cy="483871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1714488"/>
            <a:ext cx="3200400" cy="4786346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lang="fr-FR" sz="2000" i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figur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500174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285720" y="1500174"/>
            <a:ext cx="390528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285720" y="4643446"/>
            <a:ext cx="3905280" cy="1928826"/>
          </a:xfrm>
        </p:spPr>
        <p:txBody>
          <a:bodyPr anchor="t"/>
          <a:lstStyle>
            <a:lvl1pPr marL="0" marR="0" indent="0" algn="l" eaLnBrk="1" latinLnBrk="0" hangingPunct="1">
              <a:buFontTx/>
              <a:buNone/>
              <a:defRPr kumimoji="0" lang="fr-FR" sz="180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643446"/>
            <a:ext cx="4038600" cy="1928826"/>
          </a:xfrm>
        </p:spPr>
        <p:txBody>
          <a:bodyPr anchor="t"/>
          <a:lstStyle>
            <a:lvl1pPr marL="0" marR="0" indent="0" algn="l" eaLnBrk="1" latinLnBrk="0" hangingPunct="1">
              <a:buFontTx/>
              <a:buNone/>
              <a:defRPr kumimoji="0" lang="fr-FR" sz="180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4F379680-8F64-4804-8BCB-4A658FFC71EE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en bas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500438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1643050"/>
            <a:ext cx="3818602" cy="4857784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fr-FR" sz="2000" i="0"/>
            </a:lvl1pPr>
            <a:extLst/>
          </a:lstStyle>
          <a:p>
            <a:pPr lvl="0"/>
            <a:r>
              <a:rPr kumimoji="0" lang="fr-FR" dirty="0"/>
              <a:t>Cliquez pour ajouter du texte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8" hasCustomPrompt="1"/>
          </p:nvPr>
        </p:nvSpPr>
        <p:spPr>
          <a:xfrm>
            <a:off x="4343400" y="1643050"/>
            <a:ext cx="3943376" cy="1785950"/>
          </a:xfrm>
        </p:spPr>
        <p:txBody>
          <a:bodyPr anchor="t"/>
          <a:lstStyle>
            <a:lvl1pPr marL="0" marR="0" indent="0" algn="l" eaLnBrk="1" latinLnBrk="0" hangingPunct="1">
              <a:buFontTx/>
              <a:buNone/>
              <a:defRPr kumimoji="0" lang="fr-FR" sz="180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DBF84B7A-D7B8-4879-B0EE-7C4D81C52B2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4CE9DF2-CB15-4189-BD0E-75ADAABA909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l"/>
            <a:r>
              <a:rPr kumimoji="0" lang="fr-FR">
                <a:solidFill>
                  <a:schemeClr val="bg1"/>
                </a:solidFill>
              </a:rPr>
              <a:t>UMR EcoFoG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en mode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8572528" cy="6858000"/>
          </a:xfrm>
        </p:spPr>
        <p:txBody>
          <a:bodyPr anchor="t"/>
          <a:lstStyle/>
          <a:p>
            <a:pPr marL="0" marR="0" indent="0" algn="ctr">
              <a:buFontTx/>
              <a:buNone/>
            </a:pPr>
            <a:r>
              <a:rPr kumimoji="0" lang="fr-FR" i="0"/>
              <a:t>Cliquez sur l'icône pour ajouter une image en mode Page entière</a:t>
            </a:r>
            <a:endParaRPr kumimoji="0" lang="fr-FR" i="0" baseline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fld id="{DBF84B7A-D7B8-4879-B0EE-7C4D81C52B2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9DF2-CB15-4189-BD0E-75ADAABA909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kumimoji="0" lang="fr-FR">
                <a:solidFill>
                  <a:schemeClr val="bg1"/>
                </a:solidFill>
              </a:rPr>
              <a:t>UMR EcoFoG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D1B0-FF15-4F7C-9AC8-90EAE137F745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eaLnBrk="1" latinLnBrk="0" hangingPunct="1"/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fr-FR"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DBF84B7A-D7B8-4879-B0EE-7C4D81C52B2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fr-FR" sz="1200">
                <a:solidFill>
                  <a:schemeClr val="bg1"/>
                </a:solidFill>
              </a:defRPr>
            </a:lvl1pPr>
            <a:extLst/>
          </a:lstStyle>
          <a:p>
            <a:pPr algn="l"/>
            <a:r>
              <a:rPr kumimoji="0" lang="fr-FR">
                <a:solidFill>
                  <a:schemeClr val="bg1"/>
                </a:solidFill>
              </a:rPr>
              <a:t>UMR EcoFoG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 flipH="1">
            <a:off x="8164513" y="6076950"/>
            <a:ext cx="1196975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fr-FR" sz="1200">
                <a:solidFill>
                  <a:schemeClr val="bg1"/>
                </a:solidFill>
              </a:defRPr>
            </a:lvl1pPr>
            <a:extLst/>
          </a:lstStyle>
          <a:p>
            <a:fld id="{94CE9DF2-CB15-4189-BD0E-75ADAABA909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9" r:id="rId3"/>
    <p:sldLayoutId id="2147483650" r:id="rId4"/>
    <p:sldLayoutId id="2147483651" r:id="rId5"/>
    <p:sldLayoutId id="2147483655" r:id="rId6"/>
    <p:sldLayoutId id="2147483658" r:id="rId7"/>
    <p:sldLayoutId id="2147483652" r:id="rId8"/>
    <p:sldLayoutId id="2147483670" r:id="rId9"/>
  </p:sldLayoutIdLst>
  <p:transition>
    <p:fade/>
  </p:transition>
  <p:hf hdr="0"/>
  <p:txStyles>
    <p:titleStyle>
      <a:lvl1pPr algn="ctr" rtl="0" eaLnBrk="1" latinLnBrk="0" hangingPunct="1">
        <a:spcBef>
          <a:spcPct val="0"/>
        </a:spcBef>
        <a:buNone/>
        <a:defRPr kumimoji="0" lang="fr-FR"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kumimoji="0" lang="fr-F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Concentration spatiale en espace continu</a:t>
            </a:r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Eric Marcon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BF39A840-6AF8-4A60-A305-99F84DEBE858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graphicFrame>
        <p:nvGraphicFramePr>
          <p:cNvPr id="3" name="Espace réservé pour une image  2"/>
          <p:cNvGraphicFramePr>
            <a:graphicFrameLocks noGrp="1" noChangeAspect="1"/>
          </p:cNvGraphicFramePr>
          <p:nvPr>
            <p:ph type="pic" sz="quarter" idx="11"/>
            <p:extLst>
              <p:ext uri="{D42A27DB-BD31-4B8C-83A1-F6EECF244321}">
                <p14:modId xmlns:p14="http://schemas.microsoft.com/office/powerpoint/2010/main" val="4082332943"/>
              </p:ext>
            </p:extLst>
          </p:nvPr>
        </p:nvGraphicFramePr>
        <p:xfrm>
          <a:off x="-252536" y="-243408"/>
          <a:ext cx="7501633" cy="591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3" imgW="3208020" imgH="2529840" progId="Excel.Chart.8">
                  <p:embed/>
                </p:oleObj>
              </mc:Choice>
              <mc:Fallback>
                <p:oleObj name="Graphique" r:id="rId3" imgW="3208020" imgH="2529840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536" y="-243408"/>
                        <a:ext cx="7501633" cy="5916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568897"/>
              </p:ext>
            </p:extLst>
          </p:nvPr>
        </p:nvGraphicFramePr>
        <p:xfrm>
          <a:off x="899592" y="404664"/>
          <a:ext cx="23844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5" imgW="2392680" imgH="1691640" progId="Excel.Chart.8">
                  <p:embed/>
                </p:oleObj>
              </mc:Choice>
              <mc:Fallback>
                <p:oleObj name="Graphique" r:id="rId5" imgW="2392680" imgH="1691640" progId="Excel.Char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4664"/>
                        <a:ext cx="23844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61962" y="5013176"/>
            <a:ext cx="7824814" cy="1692424"/>
          </a:xfrm>
        </p:spPr>
        <p:txBody>
          <a:bodyPr>
            <a:normAutofit/>
          </a:bodyPr>
          <a:lstStyle/>
          <a:p>
            <a:r>
              <a:rPr lang="fr-FR" sz="2800" dirty="0"/>
              <a:t>Nombre de points fixé, coût défini pour chaque paire de points, le tirage minimise le coût.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C8FBE7A-532B-496C-A075-42E1A949F8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10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Gibbs</a:t>
            </a:r>
          </a:p>
        </p:txBody>
      </p:sp>
      <p:pic>
        <p:nvPicPr>
          <p:cNvPr id="8" name="Espace réservé pour une image  7"/>
          <p:cNvPicPr>
            <a:picLocks noGrp="1"/>
          </p:cNvPicPr>
          <p:nvPr>
            <p:ph type="pic" sz="quarter" idx="10"/>
          </p:nvPr>
        </p:nvPicPr>
        <p:blipFill rotWithShape="1">
          <a:blip r:embed="rId2" cstate="print"/>
          <a:srcRect t="-8732" b="-8732"/>
          <a:stretch/>
        </p:blipFill>
        <p:spPr bwMode="auto">
          <a:xfrm>
            <a:off x="461962" y="836712"/>
            <a:ext cx="7824814" cy="431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5395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Statistiques spatiales continues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11</a:t>
            </a:fld>
            <a:endParaRPr kumimoji="0"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2631126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91602" y="1556792"/>
            <a:ext cx="7824814" cy="2376264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Objet mathématique : Processus ponctuel</a:t>
            </a:r>
          </a:p>
          <a:p>
            <a:r>
              <a:rPr lang="fr-FR" sz="2800" dirty="0"/>
              <a:t>Premier ordre : Intensité</a:t>
            </a:r>
          </a:p>
          <a:p>
            <a:r>
              <a:rPr lang="fr-FR" sz="2800" dirty="0"/>
              <a:t>Deuxième ordre : Dépendance</a:t>
            </a:r>
          </a:p>
          <a:p>
            <a:r>
              <a:rPr lang="fr-FR" sz="2800" dirty="0"/>
              <a:t>Modèle le plus simple : Poisson homogène (CSR)</a:t>
            </a:r>
          </a:p>
          <a:p>
            <a:r>
              <a:rPr lang="fr-FR" sz="2800" dirty="0"/>
              <a:t>Stationnarité + isotropie = homogénéité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C8FBE7A-532B-496C-A075-42E1A949F8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12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Caractériser la structure d’un semis de points</a:t>
            </a:r>
          </a:p>
        </p:txBody>
      </p:sp>
      <p:pic>
        <p:nvPicPr>
          <p:cNvPr id="8" name="Espace réservé pour une image  7"/>
          <p:cNvPicPr>
            <a:picLocks noGrp="1"/>
          </p:cNvPicPr>
          <p:nvPr>
            <p:ph type="pic" sz="quarter" idx="10"/>
          </p:nvPr>
        </p:nvPicPr>
        <p:blipFill rotWithShape="1">
          <a:blip r:embed="rId2" cstate="print"/>
          <a:srcRect t="-8733" b="34956"/>
          <a:stretch/>
        </p:blipFill>
        <p:spPr bwMode="auto">
          <a:xfrm>
            <a:off x="467544" y="3717032"/>
            <a:ext cx="7824814" cy="271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186922" y="6484694"/>
            <a:ext cx="20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Figure Goreaud (2000)</a:t>
            </a:r>
          </a:p>
        </p:txBody>
      </p:sp>
    </p:spTree>
    <p:extLst>
      <p:ext uri="{BB962C8B-B14F-4D97-AF65-F5344CB8AC3E}">
        <p14:creationId xmlns:p14="http://schemas.microsoft.com/office/powerpoint/2010/main" val="12563028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139952" y="1714488"/>
            <a:ext cx="4165848" cy="4786346"/>
          </a:xfrm>
        </p:spPr>
        <p:txBody>
          <a:bodyPr/>
          <a:lstStyle/>
          <a:p>
            <a:r>
              <a:rPr lang="fr-FR" sz="2800" dirty="0"/>
              <a:t>Impossibilité de distinguer hétérogénéité et dépendance sur un seul jeu de données.</a:t>
            </a:r>
          </a:p>
          <a:p>
            <a:r>
              <a:rPr lang="fr-FR" sz="2800" dirty="0"/>
              <a:t>→Nécessité d’hypothèses</a:t>
            </a:r>
          </a:p>
          <a:p>
            <a:r>
              <a:rPr lang="fr-FR" sz="2800" dirty="0"/>
              <a:t>→Souvent, homogénéité assumée</a:t>
            </a:r>
          </a:p>
          <a:p>
            <a:r>
              <a:rPr lang="fr-FR" sz="2800" dirty="0"/>
              <a:t>→« Structure » = dépendance entre points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13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4246367374"/>
              </p:ext>
            </p:extLst>
          </p:nvPr>
        </p:nvGraphicFramePr>
        <p:xfrm>
          <a:off x="304800" y="1714500"/>
          <a:ext cx="3807365" cy="387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505857" y="5517232"/>
            <a:ext cx="33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Tirage d’un processus de Thomas</a:t>
            </a:r>
          </a:p>
        </p:txBody>
      </p:sp>
    </p:spTree>
    <p:extLst>
      <p:ext uri="{BB962C8B-B14F-4D97-AF65-F5344CB8AC3E}">
        <p14:creationId xmlns:p14="http://schemas.microsoft.com/office/powerpoint/2010/main" val="40057492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707904" y="1714488"/>
            <a:ext cx="4597896" cy="4786346"/>
          </a:xfrm>
        </p:spPr>
        <p:txBody>
          <a:bodyPr>
            <a:normAutofit/>
          </a:bodyPr>
          <a:lstStyle/>
          <a:p>
            <a:r>
              <a:rPr lang="fr-FR" sz="2800" dirty="0"/>
              <a:t>Technique universelle : compter les voisins.</a:t>
            </a:r>
          </a:p>
          <a:p>
            <a:r>
              <a:rPr lang="fr-FR" sz="2800" dirty="0"/>
              <a:t>Définition du </a:t>
            </a:r>
            <a:r>
              <a:rPr lang="fr-FR" sz="2800" b="1" dirty="0"/>
              <a:t>voisinage.</a:t>
            </a:r>
            <a:endParaRPr lang="fr-FR" sz="2800" dirty="0"/>
          </a:p>
          <a:p>
            <a:r>
              <a:rPr lang="fr-FR" sz="2800" dirty="0"/>
              <a:t>Problème des effets de bord.</a:t>
            </a:r>
          </a:p>
          <a:p>
            <a:r>
              <a:rPr lang="fr-FR" sz="2800" dirty="0"/>
              <a:t>Comptage pas à pas en agrandissant le voisinage, moyenne sur tous les points.</a:t>
            </a:r>
          </a:p>
          <a:p>
            <a:r>
              <a:rPr lang="fr-FR" sz="2800" dirty="0"/>
              <a:t>Comparaison à une valeur attendue.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14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Caractérisation</a:t>
            </a: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19" b="-15019"/>
          <a:stretch/>
        </p:blipFill>
        <p:spPr bwMode="auto">
          <a:xfrm>
            <a:off x="24474" y="982924"/>
            <a:ext cx="3467405" cy="352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5128"/>
            <a:ext cx="2880320" cy="256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52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843808" y="1714488"/>
            <a:ext cx="5461992" cy="4786346"/>
          </a:xfrm>
        </p:spPr>
        <p:txBody>
          <a:bodyPr/>
          <a:lstStyle/>
          <a:p>
            <a:r>
              <a:rPr lang="fr-FR" sz="2400" dirty="0"/>
              <a:t>Hypothèse : homogénéité</a:t>
            </a:r>
          </a:p>
          <a:p>
            <a:pPr marL="0" lvl="1" indent="0">
              <a:buNone/>
            </a:pPr>
            <a:r>
              <a:rPr lang="fr-FR" sz="3200" dirty="0"/>
              <a:t>K(r)=Nombre de voisins/ densité</a:t>
            </a:r>
          </a:p>
          <a:p>
            <a:pPr lvl="1">
              <a:lnSpc>
                <a:spcPct val="90000"/>
              </a:lnSpc>
            </a:pPr>
            <a:r>
              <a:rPr lang="fr-FR" sz="3200" dirty="0"/>
              <a:t>K(r)=</a:t>
            </a:r>
            <a:r>
              <a:rPr lang="fr-FR" sz="3200" dirty="0" err="1">
                <a:latin typeface="Symbol" pitchFamily="18" charset="2"/>
              </a:rPr>
              <a:t>p</a:t>
            </a:r>
            <a:r>
              <a:rPr lang="fr-FR" sz="3200" dirty="0" err="1"/>
              <a:t>r</a:t>
            </a:r>
            <a:r>
              <a:rPr lang="fr-FR" sz="3200" dirty="0"/>
              <a:t>² : CSR</a:t>
            </a:r>
          </a:p>
          <a:p>
            <a:pPr lvl="1">
              <a:lnSpc>
                <a:spcPct val="90000"/>
              </a:lnSpc>
            </a:pPr>
            <a:r>
              <a:rPr lang="fr-FR" sz="3200" dirty="0"/>
              <a:t>K(r)&gt;</a:t>
            </a:r>
            <a:r>
              <a:rPr lang="fr-FR" sz="3200" dirty="0" err="1">
                <a:latin typeface="Symbol" pitchFamily="18" charset="2"/>
              </a:rPr>
              <a:t>p</a:t>
            </a:r>
            <a:r>
              <a:rPr lang="fr-FR" sz="3200" dirty="0" err="1"/>
              <a:t>r</a:t>
            </a:r>
            <a:r>
              <a:rPr lang="fr-FR" sz="3200" dirty="0"/>
              <a:t>² : agrégation</a:t>
            </a:r>
            <a:endParaRPr lang="fr-FR" sz="32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3200" dirty="0"/>
              <a:t>K(r)&lt;</a:t>
            </a:r>
            <a:r>
              <a:rPr lang="fr-FR" sz="3200" dirty="0" err="1">
                <a:latin typeface="Symbol" pitchFamily="18" charset="2"/>
              </a:rPr>
              <a:t>p</a:t>
            </a:r>
            <a:r>
              <a:rPr lang="fr-FR" sz="3200" dirty="0" err="1"/>
              <a:t>r</a:t>
            </a:r>
            <a:r>
              <a:rPr lang="fr-FR" sz="3200" dirty="0"/>
              <a:t>² : répulsion</a:t>
            </a:r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15</a:t>
            </a:fld>
            <a:endParaRPr kumimoji="0"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 de Ripley</a:t>
            </a: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304800" y="1714488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741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23528" y="1714488"/>
                <a:ext cx="7982272" cy="478634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dirty="0"/>
                  <a:t>Représentation graphique peu pratique (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dirty="0"/>
                  <a:t>L de </a:t>
                </a:r>
                <a:r>
                  <a:rPr lang="fr-FR" sz="2800" dirty="0" err="1"/>
                  <a:t>Besag</a:t>
                </a:r>
                <a:r>
                  <a:rPr lang="fr-FR" sz="2800" dirty="0"/>
                  <a:t>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800" dirty="0"/>
                  <a:t> sous CSR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F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dirty="0"/>
                  <a:t>Meilleure représentation 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fr-F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3600" dirty="0"/>
              </a:p>
              <a:p>
                <a:r>
                  <a:rPr lang="fr-FR" sz="2800" dirty="0"/>
                  <a:t>La valeur normalisée est la proportion entre les voisins observés et attendus</a:t>
                </a:r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23528" y="1714488"/>
                <a:ext cx="7982272" cy="4786346"/>
              </a:xfrm>
              <a:blipFill>
                <a:blip r:embed="rId2"/>
                <a:stretch>
                  <a:fillRect l="-1527" t="-255" b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16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 de Ripley</a:t>
            </a:r>
          </a:p>
        </p:txBody>
      </p:sp>
    </p:spTree>
    <p:extLst>
      <p:ext uri="{BB962C8B-B14F-4D97-AF65-F5344CB8AC3E}">
        <p14:creationId xmlns:p14="http://schemas.microsoft.com/office/powerpoint/2010/main" val="39346296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23528" y="1714488"/>
            <a:ext cx="7982272" cy="4786346"/>
          </a:xfrm>
        </p:spPr>
        <p:txBody>
          <a:bodyPr>
            <a:normAutofit/>
          </a:bodyPr>
          <a:lstStyle/>
          <a:p>
            <a:r>
              <a:rPr lang="fr-FR" sz="2800" dirty="0"/>
              <a:t>Utilisation du package </a:t>
            </a:r>
            <a:r>
              <a:rPr lang="fr-FR" sz="2800" i="1" dirty="0" err="1"/>
              <a:t>dbmss</a:t>
            </a:r>
            <a:r>
              <a:rPr lang="fr-FR" sz="2800" dirty="0"/>
              <a:t> pour calculer K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Limites : l’homogénéité du processus ponctuel est assumée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acceptable pour une parcelle de forêt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pas pour la distribution de l’activité économique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17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3</a:t>
            </a:r>
          </a:p>
        </p:txBody>
      </p:sp>
    </p:spTree>
    <p:extLst>
      <p:ext uri="{BB962C8B-B14F-4D97-AF65-F5344CB8AC3E}">
        <p14:creationId xmlns:p14="http://schemas.microsoft.com/office/powerpoint/2010/main" val="27263005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Typologie des mesures de structure spatiale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18</a:t>
            </a:fld>
            <a:endParaRPr kumimoji="0"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12254711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général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compte le nombre de voisins de chaque point, on fait la moyenne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On compare ce nombre moyen de voisins à une référence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fr-FR" dirty="0"/>
                  <a:t> est comparé au même ratio calculé sur toute la fenêtre</a:t>
                </a:r>
                <a:br>
                  <a:rPr lang="fr-FR" dirty="0"/>
                </a:br>
                <a:r>
                  <a:rPr lang="fr-FR" dirty="0"/>
                  <a:t> (r infini) 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Beaucoup de possibilités…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6" t="-1572" r="-776" b="-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19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5940152" y="4380395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37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Motivations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2</a:t>
            </a:fld>
            <a:endParaRPr kumimoji="0"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Univarié</a:t>
            </a:r>
            <a:r>
              <a:rPr lang="fr-FR" dirty="0"/>
              <a:t> ou </a:t>
            </a:r>
            <a:r>
              <a:rPr lang="fr-FR" dirty="0" err="1"/>
              <a:t>multivarié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Les points peuvent être marqués (ex. : espèce des arbres)</a:t>
                </a:r>
              </a:p>
              <a:p>
                <a:r>
                  <a:rPr lang="fr-FR" dirty="0"/>
                  <a:t>On s’intéresse à la structure d’un type autour d’un autre type (</a:t>
                </a:r>
                <a:r>
                  <a:rPr lang="fr-FR" dirty="0" err="1"/>
                  <a:t>multivarié</a:t>
                </a:r>
                <a:r>
                  <a:rPr lang="fr-FR" dirty="0"/>
                  <a:t>) ou du même (</a:t>
                </a:r>
                <a:r>
                  <a:rPr lang="fr-FR" dirty="0" err="1"/>
                  <a:t>univarié</a:t>
                </a:r>
                <a:r>
                  <a:rPr lang="fr-FR" dirty="0"/>
                  <a:t>)</a:t>
                </a:r>
              </a:p>
              <a:p>
                <a:r>
                  <a:rPr lang="fr-FR" dirty="0"/>
                  <a:t>Change la valeur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8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20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5724128" y="3861048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53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Densité contre cumulative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compte les voisins jusqu’à la distance r (cumulative) ou à la distance r (densité de probabilité)</a:t>
                </a:r>
              </a:p>
              <a:p>
                <a:r>
                  <a:rPr lang="fr-FR" dirty="0"/>
                  <a:t>Change la valeur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8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21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5724128" y="3212976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6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Topographique contre relatif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La référence est une surface ou bien un nombre de voisins d’un autre type</a:t>
                </a:r>
              </a:p>
              <a:p>
                <a:r>
                  <a:rPr lang="fr-FR" dirty="0"/>
                  <a:t>Change la valeur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8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22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5868144" y="3501008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75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disponibles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65564"/>
              </p:ext>
            </p:extLst>
          </p:nvPr>
        </p:nvGraphicFramePr>
        <p:xfrm>
          <a:off x="683568" y="1340768"/>
          <a:ext cx="7128791" cy="4243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Référence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Type d’indice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Densité</a:t>
                      </a:r>
                      <a:r>
                        <a:rPr lang="fr-FR" sz="1600" baseline="0" dirty="0">
                          <a:effectLst/>
                        </a:rPr>
                        <a:t> de probabilité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Cumulative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Topographique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 de Ripley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0" dirty="0">
                          <a:effectLst/>
                        </a:rPr>
                        <a:t>O-ring de </a:t>
                      </a:r>
                      <a:r>
                        <a:rPr lang="fr-FR" sz="1600" i="0" dirty="0" err="1">
                          <a:effectLst/>
                        </a:rPr>
                        <a:t>Wiegand</a:t>
                      </a:r>
                      <a:r>
                        <a:rPr lang="fr-FR" sz="1600" i="0" dirty="0">
                          <a:effectLst/>
                        </a:rPr>
                        <a:t> et al.</a:t>
                      </a:r>
                      <a:endParaRPr lang="fr-FR" sz="1600" i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effectLst/>
                        </a:rPr>
                        <a:t>g</a:t>
                      </a:r>
                      <a:r>
                        <a:rPr lang="fr-FR" sz="1600" baseline="-25000" dirty="0" err="1">
                          <a:effectLst/>
                        </a:rPr>
                        <a:t>inhom</a:t>
                      </a:r>
                      <a:r>
                        <a:rPr lang="fr-FR" sz="1600" dirty="0">
                          <a:effectLst/>
                        </a:rPr>
                        <a:t> de </a:t>
                      </a:r>
                      <a:r>
                        <a:rPr lang="fr-FR" sz="1600" dirty="0" err="1">
                          <a:effectLst/>
                        </a:rPr>
                        <a:t>Baddeley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i="1" dirty="0">
                          <a:effectLst/>
                        </a:rPr>
                        <a:t>et al.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K de Ripley, L de Besag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effectLst/>
                        </a:rPr>
                        <a:t>K</a:t>
                      </a:r>
                      <a:r>
                        <a:rPr lang="fr-FR" sz="1600" baseline="-25000" dirty="0" err="1">
                          <a:effectLst/>
                        </a:rPr>
                        <a:t>inhom</a:t>
                      </a:r>
                      <a:r>
                        <a:rPr lang="fr-FR" sz="1600" dirty="0">
                          <a:effectLst/>
                        </a:rPr>
                        <a:t> de </a:t>
                      </a:r>
                      <a:r>
                        <a:rPr lang="fr-FR" sz="1600" dirty="0" err="1">
                          <a:effectLst/>
                        </a:rPr>
                        <a:t>Baddeley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i="1" dirty="0">
                          <a:effectLst/>
                        </a:rPr>
                        <a:t>et al.</a:t>
                      </a:r>
                    </a:p>
                  </a:txBody>
                  <a:tcPr marL="60684" marR="606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8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Relatif</a:t>
                      </a:r>
                      <a:endParaRPr lang="fr-FR" sz="16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effectLst/>
                        </a:rPr>
                        <a:t>K</a:t>
                      </a:r>
                      <a:r>
                        <a:rPr lang="fr-FR" sz="1600" baseline="-25000" dirty="0" err="1">
                          <a:effectLst/>
                        </a:rPr>
                        <a:t>d</a:t>
                      </a:r>
                      <a:r>
                        <a:rPr lang="fr-FR" sz="1600" dirty="0">
                          <a:effectLst/>
                        </a:rPr>
                        <a:t> de Duranton et </a:t>
                      </a:r>
                      <a:r>
                        <a:rPr lang="fr-FR" sz="1600" dirty="0" err="1">
                          <a:effectLst/>
                        </a:rPr>
                        <a:t>Overman</a:t>
                      </a:r>
                      <a:endParaRPr lang="fr-FR" sz="16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m de Lang, Marcon et Puech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 de Marcon et Puech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D de Diggle et </a:t>
                      </a:r>
                      <a:r>
                        <a:rPr lang="fr-FR" sz="1600" dirty="0" err="1">
                          <a:effectLst/>
                        </a:rPr>
                        <a:t>Chetwynd</a:t>
                      </a:r>
                      <a:endParaRPr lang="fr-FR" sz="1600" dirty="0">
                        <a:effectLst/>
                      </a:endParaRPr>
                    </a:p>
                  </a:txBody>
                  <a:tcPr marL="60684" marR="606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23</a:t>
            </a:fld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699792" y="2276872"/>
            <a:ext cx="5112568" cy="832738"/>
            <a:chOff x="2699792" y="2492896"/>
            <a:chExt cx="5544616" cy="832738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2699792" y="2492896"/>
              <a:ext cx="5544616" cy="832738"/>
            </a:xfrm>
            <a:prstGeom prst="roundRec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67944" y="295630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Homogénéité requise</a:t>
              </a: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>
            <a:off x="457200" y="5517232"/>
            <a:ext cx="7848600" cy="11521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Topographique en écologie / relatif en économie ou en épidémiologie</a:t>
            </a:r>
          </a:p>
        </p:txBody>
      </p:sp>
    </p:spTree>
    <p:extLst>
      <p:ext uri="{BB962C8B-B14F-4D97-AF65-F5344CB8AC3E}">
        <p14:creationId xmlns:p14="http://schemas.microsoft.com/office/powerpoint/2010/main" val="40378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La fonction M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24</a:t>
            </a:fld>
            <a:endParaRPr kumimoji="0"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20670498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Concentration relative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cumulative, relative</a:t>
            </a:r>
          </a:p>
          <a:p>
            <a:r>
              <a:rPr lang="fr-FR" dirty="0"/>
              <a:t>Calcule la proportion des voisins d’un type d’intérêt autour des points d’un type de référence</a:t>
            </a:r>
          </a:p>
          <a:p>
            <a:r>
              <a:rPr lang="fr-FR" dirty="0"/>
              <a:t>La compare à la proportion globale</a:t>
            </a:r>
          </a:p>
          <a:p>
            <a:endParaRPr lang="fr-FR" dirty="0"/>
          </a:p>
          <a:p>
            <a:r>
              <a:rPr lang="fr-FR" dirty="0"/>
              <a:t>TP 4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8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Marcon, E. &amp; Puech, F. (2003)</a:t>
            </a:r>
            <a:r>
              <a:rPr lang="en-US" dirty="0"/>
              <a:t>. Evaluating the Geographic Concentration of Industries Using Distance-Based Methods. </a:t>
            </a:r>
            <a:r>
              <a:rPr lang="en-US" i="1" dirty="0"/>
              <a:t>Journal of Economic Geography,</a:t>
            </a:r>
            <a:r>
              <a:rPr lang="en-US" dirty="0"/>
              <a:t> </a:t>
            </a:r>
            <a:r>
              <a:rPr lang="en-US" i="1" dirty="0"/>
              <a:t>3</a:t>
            </a:r>
            <a:r>
              <a:rPr lang="en-US" dirty="0"/>
              <a:t>(4): 409-428.</a:t>
            </a:r>
          </a:p>
          <a:p>
            <a:r>
              <a:rPr lang="en-US" b="1" dirty="0"/>
              <a:t>Marcon, E. &amp; Puech, F. (2010)</a:t>
            </a:r>
            <a:r>
              <a:rPr lang="en-US" dirty="0"/>
              <a:t>. Measures of the Geographic Concentration of Industries: Improving Distance-Based Methods. </a:t>
            </a:r>
            <a:r>
              <a:rPr lang="en-US" i="1" dirty="0"/>
              <a:t>Journal of Economic Geography,</a:t>
            </a:r>
            <a:r>
              <a:rPr lang="en-US" dirty="0"/>
              <a:t> </a:t>
            </a:r>
            <a:r>
              <a:rPr lang="en-US" i="1" dirty="0"/>
              <a:t>10</a:t>
            </a:r>
            <a:r>
              <a:rPr lang="en-US" dirty="0"/>
              <a:t>(5): 745-762.</a:t>
            </a:r>
          </a:p>
          <a:p>
            <a:r>
              <a:rPr lang="en-US" b="1" dirty="0"/>
              <a:t>Marcon, E., Puech, F. &amp; Traissac, S. (2012)</a:t>
            </a:r>
            <a:r>
              <a:rPr lang="en-US" dirty="0"/>
              <a:t>. Characterizing the relative spatial structure of point patterns. </a:t>
            </a:r>
            <a:r>
              <a:rPr lang="en-US" i="1" dirty="0"/>
              <a:t>International Journal of Ecology,</a:t>
            </a:r>
            <a:r>
              <a:rPr lang="en-US" dirty="0"/>
              <a:t> </a:t>
            </a:r>
            <a:r>
              <a:rPr lang="en-US" i="1" dirty="0"/>
              <a:t>2012</a:t>
            </a:r>
            <a:r>
              <a:rPr lang="en-US" dirty="0"/>
              <a:t>(Article ID 619281): 11.</a:t>
            </a:r>
          </a:p>
          <a:p>
            <a:r>
              <a:rPr lang="en-US" b="1" dirty="0"/>
              <a:t>Marcon, E. &amp; Puech, F. (2017)</a:t>
            </a:r>
            <a:r>
              <a:rPr lang="en-US" dirty="0"/>
              <a:t>. A Typology of Distance-Based Measures of Spatial Concentration. </a:t>
            </a:r>
            <a:r>
              <a:rPr lang="en-US" i="1" dirty="0"/>
              <a:t>Regional Science and Urban Economics, 62</a:t>
            </a:r>
            <a:r>
              <a:rPr lang="en-US" dirty="0"/>
              <a:t>: 56–67.</a:t>
            </a:r>
          </a:p>
          <a:p>
            <a:r>
              <a:rPr lang="en-US" b="1" dirty="0">
                <a:effectLst/>
              </a:rPr>
              <a:t>Lang, G., Marcon, E., &amp; Puech, F. (2020)</a:t>
            </a:r>
            <a:r>
              <a:rPr lang="en-US" dirty="0">
                <a:effectLst/>
              </a:rPr>
              <a:t>. Distance-based measures of spatial concentration: Introducing a relative density function. </a:t>
            </a:r>
            <a:r>
              <a:rPr lang="en-US" i="1" dirty="0">
                <a:effectLst/>
              </a:rPr>
              <a:t>The Annals of Regional 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64</a:t>
            </a:r>
            <a:r>
              <a:rPr lang="en-US" dirty="0">
                <a:effectLst/>
              </a:rPr>
              <a:t>, 243–265.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19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Limites de l'approche discrète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637111"/>
          </a:xfrm>
        </p:spPr>
        <p:txBody>
          <a:bodyPr>
            <a:normAutofit lnSpcReduction="10000"/>
          </a:bodyPr>
          <a:lstStyle/>
          <a:p>
            <a:pPr lvl="0"/>
            <a:r>
              <a:rPr lang="fr-FR" baseline="0" dirty="0"/>
              <a:t>MAUP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/>
              <a:t>Hypothèse nulle pas toujours claire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1EAA-6A2F-406A-B956-80F3B15ADF7A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fr-FR" smtClean="0"/>
              <a:pPr/>
              <a:t>3</a:t>
            </a:fld>
            <a:endParaRPr kumimoji="0" lang="fr-FR"/>
          </a:p>
        </p:txBody>
      </p:sp>
      <p:sp>
        <p:nvSpPr>
          <p:cNvPr id="2" name="ZoneTexte 1"/>
          <p:cNvSpPr txBox="1"/>
          <p:nvPr/>
        </p:nvSpPr>
        <p:spPr>
          <a:xfrm>
            <a:off x="467544" y="609329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Arbia</a:t>
            </a:r>
            <a:r>
              <a:rPr lang="en-US" dirty="0"/>
              <a:t>, G. 1989. Kluwer, Dordrecht. 	</a:t>
            </a:r>
            <a:r>
              <a:rPr lang="it-IT" dirty="0"/>
              <a:t>Gini, C. 1912. </a:t>
            </a:r>
            <a:r>
              <a:rPr lang="it-IT" i="1" dirty="0"/>
              <a:t>Variabilità e mutabilità</a:t>
            </a:r>
            <a:r>
              <a:rPr lang="it-IT" dirty="0"/>
              <a:t>.</a:t>
            </a:r>
          </a:p>
          <a:p>
            <a:r>
              <a:rPr lang="en-US" dirty="0"/>
              <a:t>Ellison, G. &amp; </a:t>
            </a:r>
            <a:r>
              <a:rPr lang="en-US" dirty="0" err="1"/>
              <a:t>Glaeser</a:t>
            </a:r>
            <a:r>
              <a:rPr lang="en-US" dirty="0"/>
              <a:t>, E.L., 1997. </a:t>
            </a:r>
            <a:r>
              <a:rPr lang="en-US" i="1" dirty="0"/>
              <a:t>Journal of Political Economy</a:t>
            </a:r>
            <a:endParaRPr lang="en-US" dirty="0"/>
          </a:p>
          <a:p>
            <a:endParaRPr lang="it-IT" dirty="0"/>
          </a:p>
          <a:p>
            <a:endParaRPr lang="en-US" dirty="0">
              <a:effectLst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33" y="1484784"/>
            <a:ext cx="6175375" cy="377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1C63557-299B-CEBD-52FA-6234ACC776C6}"/>
              </a:ext>
            </a:extLst>
          </p:cNvPr>
          <p:cNvSpPr txBox="1"/>
          <p:nvPr/>
        </p:nvSpPr>
        <p:spPr>
          <a:xfrm>
            <a:off x="457200" y="49473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Openshaw</a:t>
            </a:r>
            <a:r>
              <a:rPr lang="fr-FR" dirty="0"/>
              <a:t>, 1984 </a:t>
            </a:r>
            <a:r>
              <a:rPr lang="fr-FR" i="1" dirty="0"/>
              <a:t>in </a:t>
            </a:r>
            <a:r>
              <a:rPr lang="en-US" i="1" dirty="0"/>
              <a:t>Concepts and techniques in modern geography</a:t>
            </a:r>
            <a:r>
              <a:rPr lang="en-US" dirty="0"/>
              <a:t>, Geo Books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5168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Modifiable </a:t>
            </a:r>
            <a:r>
              <a:rPr lang="fr-FR" dirty="0" err="1"/>
              <a:t>Areal</a:t>
            </a:r>
            <a:r>
              <a:rPr lang="fr-FR" dirty="0"/>
              <a:t> Unit </a:t>
            </a:r>
            <a:r>
              <a:rPr lang="fr-FR" dirty="0" err="1"/>
              <a:t>Problem</a:t>
            </a:r>
            <a:endParaRPr lang="fr-FR" dirty="0"/>
          </a:p>
          <a:p>
            <a:r>
              <a:rPr lang="fr-FR" dirty="0"/>
              <a:t>Problème d’échelle</a:t>
            </a:r>
          </a:p>
          <a:p>
            <a:pPr lvl="1"/>
            <a:r>
              <a:rPr lang="fr-FR" dirty="0"/>
              <a:t>Regrouper les zones change la mesure</a:t>
            </a:r>
          </a:p>
          <a:p>
            <a:pPr lvl="1"/>
            <a:r>
              <a:rPr lang="fr-FR" dirty="0"/>
              <a:t>Réglé par la décomposition de l’entropie</a:t>
            </a:r>
          </a:p>
          <a:p>
            <a:r>
              <a:rPr lang="fr-FR" dirty="0"/>
              <a:t>Problème de frontières</a:t>
            </a:r>
          </a:p>
          <a:p>
            <a:pPr lvl="1"/>
            <a:r>
              <a:rPr lang="fr-FR" dirty="0"/>
              <a:t>Changer la définition des zones change la mesure</a:t>
            </a:r>
          </a:p>
          <a:p>
            <a:pPr lvl="1"/>
            <a:r>
              <a:rPr lang="fr-FR" dirty="0"/>
              <a:t>Sans solution autre que la suppression des limites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17/06/2023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4</a:t>
            </a:fld>
            <a:endParaRPr lang="fr-FR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57591EC-1733-3FBA-2441-A18947370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18656"/>
          <a:stretch/>
        </p:blipFill>
        <p:spPr bwMode="auto">
          <a:xfrm>
            <a:off x="5866477" y="476672"/>
            <a:ext cx="2736304" cy="265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0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Processus ponctuels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5</a:t>
            </a:fld>
            <a:endParaRPr kumimoji="0"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41904741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39552" y="1714488"/>
            <a:ext cx="7766248" cy="4786346"/>
          </a:xfrm>
        </p:spPr>
        <p:txBody>
          <a:bodyPr>
            <a:normAutofit/>
          </a:bodyPr>
          <a:lstStyle/>
          <a:p>
            <a:r>
              <a:rPr lang="fr-FR" sz="2800" dirty="0"/>
              <a:t>Processus aléatoire qui probabilise l’espace</a:t>
            </a:r>
          </a:p>
          <a:p>
            <a:r>
              <a:rPr lang="fr-FR" sz="2800" dirty="0"/>
              <a:t>Chaque tirage produit un semis de points</a:t>
            </a:r>
          </a:p>
          <a:p>
            <a:endParaRPr lang="fr-FR" sz="2800" dirty="0"/>
          </a:p>
          <a:p>
            <a:r>
              <a:rPr lang="fr-FR" sz="2800" dirty="0"/>
              <a:t>Les processus classiques sont bien décrits et nommés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6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</p:spTree>
    <p:extLst>
      <p:ext uri="{BB962C8B-B14F-4D97-AF65-F5344CB8AC3E}">
        <p14:creationId xmlns:p14="http://schemas.microsoft.com/office/powerpoint/2010/main" val="12826438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Points tirés uniformément et indépendamment</a:t>
            </a:r>
          </a:p>
          <a:p>
            <a:r>
              <a:rPr lang="fr-FR" sz="2800" dirty="0"/>
              <a:t>CSR</a:t>
            </a:r>
          </a:p>
          <a:p>
            <a:r>
              <a:rPr lang="fr-FR" sz="2800" dirty="0"/>
              <a:t>Le nombre de points suit une loi de Poisson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7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Poisson homogène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</p:nvPr>
        </p:nvGraphicFramePr>
        <p:xfrm>
          <a:off x="304800" y="1714500"/>
          <a:ext cx="4754563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575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Points tirés indépendamment mais intensité variable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8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Poisson hétérogène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</p:nvPr>
        </p:nvGraphicFramePr>
        <p:xfrm>
          <a:off x="304800" y="1714500"/>
          <a:ext cx="4754563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0547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fr-FR" sz="2600" dirty="0"/>
              <a:t>P</a:t>
            </a:r>
            <a:r>
              <a:rPr lang="fr-FR" sz="2600" i="1" dirty="0"/>
              <a:t>rocessus de Poisson agrégé</a:t>
            </a:r>
            <a:r>
              <a:rPr lang="fr-FR" sz="2600" dirty="0"/>
              <a:t> » (Diggle, 1983)</a:t>
            </a:r>
          </a:p>
          <a:p>
            <a:r>
              <a:rPr lang="fr-FR" sz="2600" dirty="0"/>
              <a:t>Tirage CSR de centres</a:t>
            </a:r>
          </a:p>
          <a:p>
            <a:r>
              <a:rPr lang="fr-FR" sz="2600" dirty="0"/>
              <a:t>Autour des centres, tirages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600" dirty="0"/>
              <a:t>CSR dans un cercle (Matérn)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600" dirty="0"/>
              <a:t>Poisson hétérogène, intensité gaussienne (Thomas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17/06/2023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9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Neyman-Scott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</p:nvPr>
        </p:nvGraphicFramePr>
        <p:xfrm>
          <a:off x="304800" y="1714500"/>
          <a:ext cx="4754563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04146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iaporama EcoFo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Diaporama EcoFoG</Template>
  <TotalTime>0</TotalTime>
  <Words>975</Words>
  <Application>Microsoft Office PowerPoint</Application>
  <PresentationFormat>Affichage à l'écran (4:3)</PresentationFormat>
  <Paragraphs>212</Paragraphs>
  <Slides>26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Wingdings</vt:lpstr>
      <vt:lpstr>Diaporama EcoFoG</vt:lpstr>
      <vt:lpstr>Graphique</vt:lpstr>
      <vt:lpstr>Présentation PowerPoint</vt:lpstr>
      <vt:lpstr>Présentation PowerPoint</vt:lpstr>
      <vt:lpstr>Limites de l'approche discrète</vt:lpstr>
      <vt:lpstr>MAUP</vt:lpstr>
      <vt:lpstr>Présentation PowerPoint</vt:lpstr>
      <vt:lpstr>Définition</vt:lpstr>
      <vt:lpstr>Poisson homogène</vt:lpstr>
      <vt:lpstr>Poisson hétérogène</vt:lpstr>
      <vt:lpstr>Processus de Neyman-Scott</vt:lpstr>
      <vt:lpstr>Processus de Gibbs</vt:lpstr>
      <vt:lpstr>Présentation PowerPoint</vt:lpstr>
      <vt:lpstr>Caractériser la structure d’un semis de points</vt:lpstr>
      <vt:lpstr>Limites</vt:lpstr>
      <vt:lpstr>Caractérisation</vt:lpstr>
      <vt:lpstr>K de Ripley</vt:lpstr>
      <vt:lpstr>K de Ripley</vt:lpstr>
      <vt:lpstr>TP 3</vt:lpstr>
      <vt:lpstr>Présentation PowerPoint</vt:lpstr>
      <vt:lpstr>Modèle général</vt:lpstr>
      <vt:lpstr>Univarié ou multivarié</vt:lpstr>
      <vt:lpstr>Densité contre cumulative</vt:lpstr>
      <vt:lpstr>Topographique contre relatif</vt:lpstr>
      <vt:lpstr>Outils disponibles</vt:lpstr>
      <vt:lpstr>Présentation PowerPoint</vt:lpstr>
      <vt:lpstr>Concentration relative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2010-11-12T18:20:05Z</dcterms:created>
  <dcterms:modified xsi:type="dcterms:W3CDTF">2023-06-17T13:51:20Z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