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6"/>
  </p:notesMasterIdLst>
  <p:handoutMasterIdLst>
    <p:handoutMasterId r:id="rId27"/>
  </p:handoutMasterIdLst>
  <p:sldIdLst>
    <p:sldId id="266" r:id="rId2"/>
    <p:sldId id="269" r:id="rId3"/>
    <p:sldId id="274" r:id="rId4"/>
    <p:sldId id="268" r:id="rId5"/>
    <p:sldId id="277" r:id="rId6"/>
    <p:sldId id="278" r:id="rId7"/>
    <p:sldId id="279" r:id="rId8"/>
    <p:sldId id="281" r:id="rId9"/>
    <p:sldId id="400" r:id="rId10"/>
    <p:sldId id="282" r:id="rId11"/>
    <p:sldId id="283" r:id="rId12"/>
    <p:sldId id="284" r:id="rId13"/>
    <p:sldId id="393" r:id="rId14"/>
    <p:sldId id="271" r:id="rId15"/>
    <p:sldId id="401" r:id="rId16"/>
    <p:sldId id="402" r:id="rId17"/>
    <p:sldId id="403" r:id="rId18"/>
    <p:sldId id="404" r:id="rId19"/>
    <p:sldId id="395" r:id="rId20"/>
    <p:sldId id="294" r:id="rId21"/>
    <p:sldId id="405" r:id="rId22"/>
    <p:sldId id="407" r:id="rId23"/>
    <p:sldId id="406" r:id="rId24"/>
    <p:sldId id="394" r:id="rId25"/>
  </p:sldIdLst>
  <p:sldSz cx="9144000" cy="6858000" type="screen4x3"/>
  <p:notesSz cx="6858000" cy="9144000"/>
  <p:defaultTextStyle>
    <a:lvl1pPr marL="0" algn="l" rtl="0" latinLnBrk="0">
      <a:defRPr lang="fr-FR" sz="1800" kern="1200">
        <a:solidFill>
          <a:schemeClr val="tx1"/>
        </a:solidFill>
        <a:latin typeface="+mn-lt"/>
        <a:ea typeface="+mn-ea"/>
        <a:cs typeface="+mn-cs"/>
      </a:defRPr>
    </a:lvl1pPr>
    <a:lvl2pPr marL="457200" algn="l" rtl="0" latinLnBrk="0">
      <a:defRPr lang="fr-FR" sz="1800" kern="1200">
        <a:solidFill>
          <a:schemeClr val="tx1"/>
        </a:solidFill>
        <a:latin typeface="+mn-lt"/>
        <a:ea typeface="+mn-ea"/>
        <a:cs typeface="+mn-cs"/>
      </a:defRPr>
    </a:lvl2pPr>
    <a:lvl3pPr marL="914400" algn="l" rtl="0" latinLnBrk="0">
      <a:defRPr lang="fr-FR" sz="1800" kern="1200">
        <a:solidFill>
          <a:schemeClr val="tx1"/>
        </a:solidFill>
        <a:latin typeface="+mn-lt"/>
        <a:ea typeface="+mn-ea"/>
        <a:cs typeface="+mn-cs"/>
      </a:defRPr>
    </a:lvl3pPr>
    <a:lvl4pPr marL="1371600" algn="l" rtl="0" latinLnBrk="0">
      <a:defRPr lang="fr-FR" sz="1800" kern="1200">
        <a:solidFill>
          <a:schemeClr val="tx1"/>
        </a:solidFill>
        <a:latin typeface="+mn-lt"/>
        <a:ea typeface="+mn-ea"/>
        <a:cs typeface="+mn-cs"/>
      </a:defRPr>
    </a:lvl4pPr>
    <a:lvl5pPr marL="1828800" algn="l" rtl="0" latinLnBrk="0">
      <a:defRPr lang="fr-FR" sz="1800" kern="1200">
        <a:solidFill>
          <a:schemeClr val="tx1"/>
        </a:solidFill>
        <a:latin typeface="+mn-lt"/>
        <a:ea typeface="+mn-ea"/>
        <a:cs typeface="+mn-cs"/>
      </a:defRPr>
    </a:lvl5pPr>
    <a:lvl6pPr marL="2286000" algn="l" rtl="0" latinLnBrk="0">
      <a:defRPr lang="fr-FR" sz="1800" kern="1200">
        <a:solidFill>
          <a:schemeClr val="tx1"/>
        </a:solidFill>
        <a:latin typeface="+mn-lt"/>
        <a:ea typeface="+mn-ea"/>
        <a:cs typeface="+mn-cs"/>
      </a:defRPr>
    </a:lvl6pPr>
    <a:lvl7pPr marL="2743200" algn="l" rtl="0" latinLnBrk="0">
      <a:defRPr lang="fr-FR" sz="1800" kern="1200">
        <a:solidFill>
          <a:schemeClr val="tx1"/>
        </a:solidFill>
        <a:latin typeface="+mn-lt"/>
        <a:ea typeface="+mn-ea"/>
        <a:cs typeface="+mn-cs"/>
      </a:defRPr>
    </a:lvl7pPr>
    <a:lvl8pPr marL="3200400" algn="l" rtl="0" latinLnBrk="0">
      <a:defRPr lang="fr-FR" sz="1800" kern="1200">
        <a:solidFill>
          <a:schemeClr val="tx1"/>
        </a:solidFill>
        <a:latin typeface="+mn-lt"/>
        <a:ea typeface="+mn-ea"/>
        <a:cs typeface="+mn-cs"/>
      </a:defRPr>
    </a:lvl8pPr>
    <a:lvl9pPr marL="3657600" algn="l" rtl="0" latinLnBrk="0">
      <a:defRPr lang="fr-F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6CA4"/>
    <a:srgbClr val="008A3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8FB3DF-C47C-492E-A96C-AF00CE2D62FE}" v="117" dt="2021-11-19T11:15:57.4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4" autoAdjust="0"/>
    <p:restoredTop sz="96240" autoAdjust="0"/>
  </p:normalViewPr>
  <p:slideViewPr>
    <p:cSldViewPr>
      <p:cViewPr>
        <p:scale>
          <a:sx n="84" d="100"/>
          <a:sy n="84" d="100"/>
        </p:scale>
        <p:origin x="1113" y="42"/>
      </p:cViewPr>
      <p:guideLst>
        <p:guide orient="horz" pos="2160"/>
        <p:guide pos="2880"/>
      </p:guideLst>
    </p:cSldViewPr>
  </p:slideViewPr>
  <p:outlineViewPr>
    <p:cViewPr>
      <p:scale>
        <a:sx n="33" d="100"/>
        <a:sy n="33" d="100"/>
      </p:scale>
      <p:origin x="0" y="-7422"/>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7" d="100"/>
          <a:sy n="127" d="100"/>
        </p:scale>
        <p:origin x="4896" y="4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latinLnBrk="0">
              <a:defRPr lang="fr-FR" sz="1200"/>
            </a:lvl1pPr>
            <a:extLst/>
          </a:lstStyle>
          <a:p>
            <a:endParaRPr lang="fr-FR"/>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latinLnBrk="0">
              <a:defRPr lang="fr-FR" sz="1200"/>
            </a:lvl1pPr>
            <a:extLst/>
          </a:lstStyle>
          <a:p>
            <a:fld id="{6E7D018D-748F-47BF-843A-40349A141CAC}" type="datetimeFigureOut">
              <a:rPr lang="fr-FR" smtClean="0"/>
              <a:pPr/>
              <a:t>17/06/2023</a:t>
            </a:fld>
            <a:endParaRPr lang="fr-FR"/>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latinLnBrk="0">
              <a:defRPr lang="fr-FR" sz="1200"/>
            </a:lvl1pPr>
            <a:extLst/>
          </a:lstStyle>
          <a:p>
            <a:endParaRPr lang="fr-FR"/>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latinLnBrk="0">
              <a:defRPr lang="fr-FR" sz="1200"/>
            </a:lvl1pPr>
            <a:extLst/>
          </a:lstStyle>
          <a:p>
            <a:fld id="{04AC5213-BACC-41AB-9B61-B40CF6C5296E}" type="slidenum">
              <a:rPr lang="fr-FR" smtClean="0"/>
              <a:pPr/>
              <a:t>‹N°›</a:t>
            </a:fld>
            <a:endParaRPr lang="fr-FR"/>
          </a:p>
        </p:txBody>
      </p:sp>
    </p:spTree>
    <p:extLst>
      <p:ext uri="{BB962C8B-B14F-4D97-AF65-F5344CB8AC3E}">
        <p14:creationId xmlns:p14="http://schemas.microsoft.com/office/powerpoint/2010/main" val="42552862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latinLnBrk="0">
              <a:defRPr lang="fr-FR" sz="1200"/>
            </a:lvl1pPr>
            <a:extLst/>
          </a:lstStyle>
          <a:p>
            <a:endParaRPr lang="fr-FR"/>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latinLnBrk="0">
              <a:defRPr lang="fr-FR" sz="1200"/>
            </a:lvl1pPr>
            <a:extLst/>
          </a:lstStyle>
          <a:p>
            <a:fld id="{23E9B8FB-2ABD-42C9-A6DA-A6789EAF441D}" type="datetimeFigureOut">
              <a:rPr lang="fr-FR"/>
              <a:pPr/>
              <a:t>17/06/2023</a:t>
            </a:fld>
            <a:endParaRPr lang="fr-FR"/>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fr-FR"/>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p>
            <a:pPr lvl="0"/>
            <a:r>
              <a:rPr lang="fr-FR"/>
              <a:t>Cliquez pour modifier les styles du texte du masque</a:t>
            </a:r>
          </a:p>
          <a:p>
            <a:pPr lvl="1"/>
            <a:r>
              <a:rPr lang="fr-FR"/>
              <a:t>Niveau 2</a:t>
            </a:r>
          </a:p>
          <a:p>
            <a:pPr lvl="2"/>
            <a:r>
              <a:rPr lang="fr-FR"/>
              <a:t>Niveau 3</a:t>
            </a:r>
          </a:p>
          <a:p>
            <a:pPr lvl="3"/>
            <a:r>
              <a:rPr lang="fr-FR"/>
              <a:t>Niveau 4</a:t>
            </a:r>
          </a:p>
          <a:p>
            <a:pPr lvl="4"/>
            <a:r>
              <a:rPr lang="fr-FR"/>
              <a:t>Niveau 5</a:t>
            </a:r>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latinLnBrk="0">
              <a:defRPr lang="fr-FR" sz="1200"/>
            </a:lvl1pPr>
            <a:extLst/>
          </a:lstStyle>
          <a:p>
            <a:endParaRPr lang="fr-FR"/>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latinLnBrk="0">
              <a:defRPr lang="fr-FR" sz="1200"/>
            </a:lvl1pPr>
            <a:extLst/>
          </a:lstStyle>
          <a:p>
            <a:fld id="{BE2A7042-DEED-4AA1-9E89-4A16B2572577}" type="slidenum">
              <a:rPr/>
              <a:pPr/>
              <a:t>‹N°›</a:t>
            </a:fld>
            <a:endParaRPr lang="fr-FR"/>
          </a:p>
        </p:txBody>
      </p:sp>
    </p:spTree>
    <p:extLst>
      <p:ext uri="{BB962C8B-B14F-4D97-AF65-F5344CB8AC3E}">
        <p14:creationId xmlns:p14="http://schemas.microsoft.com/office/powerpoint/2010/main" val="3247603101"/>
      </p:ext>
    </p:extLst>
  </p:cSld>
  <p:clrMap bg1="lt1" tx1="dk1" bg2="lt2" tx2="dk2" accent1="accent1" accent2="accent2" accent3="accent3" accent4="accent4" accent5="accent5" accent6="accent6" hlink="hlink" folHlink="folHlink"/>
  <p:notesStyle>
    <a:lvl1pPr marL="0" algn="l" rtl="0" latinLnBrk="0">
      <a:defRPr lang="fr-FR" sz="1200" kern="1200">
        <a:solidFill>
          <a:schemeClr val="tx1"/>
        </a:solidFill>
        <a:latin typeface="+mn-lt"/>
        <a:ea typeface="+mn-ea"/>
        <a:cs typeface="+mn-cs"/>
      </a:defRPr>
    </a:lvl1pPr>
    <a:lvl2pPr marL="457200" algn="l" rtl="0" latinLnBrk="0">
      <a:defRPr lang="fr-FR" sz="1200" kern="1200">
        <a:solidFill>
          <a:schemeClr val="tx1"/>
        </a:solidFill>
        <a:latin typeface="+mn-lt"/>
        <a:ea typeface="+mn-ea"/>
        <a:cs typeface="+mn-cs"/>
      </a:defRPr>
    </a:lvl2pPr>
    <a:lvl3pPr marL="914400" algn="l" rtl="0" latinLnBrk="0">
      <a:defRPr lang="fr-FR" sz="1200" kern="1200">
        <a:solidFill>
          <a:schemeClr val="tx1"/>
        </a:solidFill>
        <a:latin typeface="+mn-lt"/>
        <a:ea typeface="+mn-ea"/>
        <a:cs typeface="+mn-cs"/>
      </a:defRPr>
    </a:lvl3pPr>
    <a:lvl4pPr marL="1371600" algn="l" rtl="0" latinLnBrk="0">
      <a:defRPr lang="fr-FR" sz="1200" kern="1200">
        <a:solidFill>
          <a:schemeClr val="tx1"/>
        </a:solidFill>
        <a:latin typeface="+mn-lt"/>
        <a:ea typeface="+mn-ea"/>
        <a:cs typeface="+mn-cs"/>
      </a:defRPr>
    </a:lvl4pPr>
    <a:lvl5pPr marL="1828800" algn="l" rtl="0" latinLnBrk="0">
      <a:defRPr lang="fr-FR" sz="1200" kern="1200">
        <a:solidFill>
          <a:schemeClr val="tx1"/>
        </a:solidFill>
        <a:latin typeface="+mn-lt"/>
        <a:ea typeface="+mn-ea"/>
        <a:cs typeface="+mn-cs"/>
      </a:defRPr>
    </a:lvl5pPr>
    <a:lvl6pPr marL="2286000" algn="l" rtl="0" latinLnBrk="0">
      <a:defRPr lang="fr-FR" sz="1200" kern="1200">
        <a:solidFill>
          <a:schemeClr val="tx1"/>
        </a:solidFill>
        <a:latin typeface="+mn-lt"/>
        <a:ea typeface="+mn-ea"/>
        <a:cs typeface="+mn-cs"/>
      </a:defRPr>
    </a:lvl6pPr>
    <a:lvl7pPr marL="2743200" algn="l" rtl="0" latinLnBrk="0">
      <a:defRPr lang="fr-FR" sz="1200" kern="1200">
        <a:solidFill>
          <a:schemeClr val="tx1"/>
        </a:solidFill>
        <a:latin typeface="+mn-lt"/>
        <a:ea typeface="+mn-ea"/>
        <a:cs typeface="+mn-cs"/>
      </a:defRPr>
    </a:lvl7pPr>
    <a:lvl8pPr marL="3200400" algn="l" rtl="0" latinLnBrk="0">
      <a:defRPr lang="fr-FR" sz="1200" kern="1200">
        <a:solidFill>
          <a:schemeClr val="tx1"/>
        </a:solidFill>
        <a:latin typeface="+mn-lt"/>
        <a:ea typeface="+mn-ea"/>
        <a:cs typeface="+mn-cs"/>
      </a:defRPr>
    </a:lvl8pPr>
    <a:lvl9pPr marL="3657600" algn="l" rtl="0" latinLnBrk="0">
      <a:defRPr lang="fr-F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a:p>
        </p:txBody>
      </p:sp>
      <p:sp>
        <p:nvSpPr>
          <p:cNvPr id="4" name="Slide Number Placeholder 3"/>
          <p:cNvSpPr>
            <a:spLocks noGrp="1"/>
          </p:cNvSpPr>
          <p:nvPr>
            <p:ph type="sldNum" sz="quarter" idx="10"/>
          </p:nvPr>
        </p:nvSpPr>
        <p:spPr/>
        <p:txBody>
          <a:bodyPr/>
          <a:lstStyle/>
          <a:p>
            <a:fld id="{BE2A7042-DEED-4AA1-9E89-4A16B2572577}" type="slidenum">
              <a:rPr lang="fr-FR" smtClean="0"/>
              <a:pPr/>
              <a:t>1</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Page de Grand Titre">
    <p:bg>
      <p:bgPr>
        <a:solidFill>
          <a:schemeClr val="bg2"/>
        </a:solidFill>
        <a:effectLst/>
      </p:bgPr>
    </p:bg>
    <p:spTree>
      <p:nvGrpSpPr>
        <p:cNvPr id="1" name=""/>
        <p:cNvGrpSpPr/>
        <p:nvPr/>
      </p:nvGrpSpPr>
      <p:grpSpPr>
        <a:xfrm>
          <a:off x="0" y="0"/>
          <a:ext cx="0" cy="0"/>
          <a:chOff x="0" y="0"/>
          <a:chExt cx="0" cy="0"/>
        </a:xfrm>
      </p:grpSpPr>
      <p:sp>
        <p:nvSpPr>
          <p:cNvPr id="10" name="Rectangle 9"/>
          <p:cNvSpPr/>
          <p:nvPr userDrawn="1"/>
        </p:nvSpPr>
        <p:spPr>
          <a:xfrm>
            <a:off x="7162800" y="137160"/>
            <a:ext cx="228600" cy="5257800"/>
          </a:xfrm>
          <a:prstGeom prst="rect">
            <a:avLst/>
          </a:prstGeom>
          <a:solidFill>
            <a:srgbClr val="008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fr-FR"/>
          </a:p>
        </p:txBody>
      </p:sp>
      <p:sp>
        <p:nvSpPr>
          <p:cNvPr id="15" name="Rectangle 14"/>
          <p:cNvSpPr/>
          <p:nvPr userDrawn="1"/>
        </p:nvSpPr>
        <p:spPr>
          <a:xfrm>
            <a:off x="7467600" y="133350"/>
            <a:ext cx="1447800" cy="3795716"/>
          </a:xfrm>
          <a:prstGeom prst="rect">
            <a:avLst/>
          </a:prstGeom>
          <a:solidFill>
            <a:schemeClr val="accent6">
              <a:lumMod val="75000"/>
            </a:schemeClr>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kumimoji="0" lang="fr-FR"/>
          </a:p>
        </p:txBody>
      </p:sp>
      <p:sp>
        <p:nvSpPr>
          <p:cNvPr id="31" name="Text Placeholder 30"/>
          <p:cNvSpPr>
            <a:spLocks noGrp="1"/>
          </p:cNvSpPr>
          <p:nvPr>
            <p:ph type="body" sz="quarter" idx="10" hasCustomPrompt="1"/>
          </p:nvPr>
        </p:nvSpPr>
        <p:spPr>
          <a:xfrm>
            <a:off x="228600" y="5467350"/>
            <a:ext cx="8672946" cy="1238250"/>
          </a:xfrm>
          <a:solidFill>
            <a:srgbClr val="3E6CA4"/>
          </a:solidFill>
        </p:spPr>
        <p:txBody>
          <a:bodyPr vert="horz" anchor="ctr">
            <a:noAutofit/>
          </a:bodyPr>
          <a:lstStyle>
            <a:lvl1pPr marL="0" indent="0" algn="l" eaLnBrk="1" latinLnBrk="0" hangingPunct="1">
              <a:buFontTx/>
              <a:buNone/>
              <a:defRPr kumimoji="0" lang="fr-FR" sz="4800" baseline="0">
                <a:solidFill>
                  <a:schemeClr val="bg1"/>
                </a:solidFill>
              </a:defRPr>
            </a:lvl1pPr>
            <a:extLst/>
          </a:lstStyle>
          <a:p>
            <a:pPr lvl="0"/>
            <a:r>
              <a:rPr kumimoji="0" lang="fr-FR" dirty="0"/>
              <a:t>Cliquez pour ajouter le titre de la présentation</a:t>
            </a:r>
          </a:p>
        </p:txBody>
      </p:sp>
      <p:sp>
        <p:nvSpPr>
          <p:cNvPr id="12" name="Picture Placeholder 11"/>
          <p:cNvSpPr>
            <a:spLocks noGrp="1"/>
          </p:cNvSpPr>
          <p:nvPr>
            <p:ph type="pic" sz="quarter" idx="11" hasCustomPrompt="1"/>
          </p:nvPr>
        </p:nvSpPr>
        <p:spPr>
          <a:xfrm>
            <a:off x="228600" y="152400"/>
            <a:ext cx="6858000" cy="5239512"/>
          </a:xfrm>
          <a:solidFill>
            <a:schemeClr val="bg1"/>
          </a:solidFill>
          <a:ln w="34925" cap="rnd" cmpd="sng" algn="ctr">
            <a:noFill/>
            <a:prstDash val="solid"/>
          </a:ln>
          <a:effectLst/>
        </p:spPr>
        <p:style>
          <a:lnRef idx="3">
            <a:schemeClr val="lt1"/>
          </a:lnRef>
          <a:fillRef idx="1">
            <a:schemeClr val="accent5"/>
          </a:fillRef>
          <a:effectRef idx="1">
            <a:schemeClr val="accent5"/>
          </a:effectRef>
          <a:fontRef idx="minor">
            <a:schemeClr val="lt1"/>
          </a:fontRef>
        </p:style>
        <p:txBody>
          <a:bodyPr vert="horz"/>
          <a:lstStyle>
            <a:lvl1pPr marL="0" indent="0" algn="ctr" rtl="0" eaLnBrk="1" latinLnBrk="0" hangingPunct="1">
              <a:spcBef>
                <a:spcPct val="20000"/>
              </a:spcBef>
              <a:defRPr kumimoji="0" lang="fr-FR" sz="2000">
                <a:solidFill>
                  <a:schemeClr val="tx2"/>
                </a:solidFill>
                <a:latin typeface="+mn-lt"/>
                <a:ea typeface="+mn-ea"/>
                <a:cs typeface="+mn-cs"/>
              </a:defRPr>
            </a:lvl1pPr>
            <a:extLst/>
          </a:lstStyle>
          <a:p>
            <a:pPr marL="342900" indent="-342900" algn="ctr" eaLnBrk="1" latinLnBrk="0" hangingPunct="1"/>
            <a:r>
              <a:rPr lang="fr-FR"/>
              <a:t>Cliquez sur l'icône pour ajouter l’image de couverture</a:t>
            </a:r>
            <a:endParaRPr/>
          </a:p>
        </p:txBody>
      </p:sp>
      <p:sp>
        <p:nvSpPr>
          <p:cNvPr id="11" name="Rectangle 10"/>
          <p:cNvSpPr>
            <a:spLocks noGrp="1"/>
          </p:cNvSpPr>
          <p:nvPr>
            <p:ph type="dt" sz="half" idx="12"/>
          </p:nvPr>
        </p:nvSpPr>
        <p:spPr/>
        <p:txBody>
          <a:bodyPr/>
          <a:lstStyle/>
          <a:p>
            <a:pPr algn="r"/>
            <a:fld id="{BDB8304C-05B8-4B4C-AE67-9A0CECC94AC5}" type="datetime1">
              <a:rPr kumimoji="0" lang="fr-FR" smtClean="0">
                <a:solidFill>
                  <a:schemeClr val="bg1"/>
                </a:solidFill>
              </a:rPr>
              <a:pPr algn="r"/>
              <a:t>17/06/2023</a:t>
            </a:fld>
            <a:endParaRPr kumimoji="0" lang="fr-FR"/>
          </a:p>
        </p:txBody>
      </p:sp>
      <p:sp>
        <p:nvSpPr>
          <p:cNvPr id="14" name="Rectangle 13"/>
          <p:cNvSpPr>
            <a:spLocks noGrp="1"/>
          </p:cNvSpPr>
          <p:nvPr>
            <p:ph type="ftr" sz="quarter" idx="14"/>
          </p:nvPr>
        </p:nvSpPr>
        <p:spPr>
          <a:xfrm rot="16200000">
            <a:off x="7970044" y="2953547"/>
            <a:ext cx="1585913" cy="365125"/>
          </a:xfrm>
        </p:spPr>
        <p:txBody>
          <a:bodyPr/>
          <a:lstStyle/>
          <a:p>
            <a:r>
              <a:rPr kumimoji="0" lang="fr-FR"/>
              <a:t>UMR EcoFoG</a:t>
            </a:r>
          </a:p>
        </p:txBody>
      </p:sp>
      <p:sp>
        <p:nvSpPr>
          <p:cNvPr id="18" name="Rectangle 17"/>
          <p:cNvSpPr>
            <a:spLocks noGrp="1"/>
          </p:cNvSpPr>
          <p:nvPr>
            <p:ph type="body" sz="quarter" idx="15" hasCustomPrompt="1"/>
          </p:nvPr>
        </p:nvSpPr>
        <p:spPr>
          <a:xfrm rot="16200000">
            <a:off x="6074567" y="1545433"/>
            <a:ext cx="3776666" cy="990600"/>
          </a:xfrm>
        </p:spPr>
        <p:txBody>
          <a:bodyPr/>
          <a:lstStyle>
            <a:lvl1pPr marL="0" indent="0" algn="r" eaLnBrk="1" latinLnBrk="0" hangingPunct="1">
              <a:buNone/>
              <a:defRPr kumimoji="0" lang="fr-FR" sz="2000">
                <a:solidFill>
                  <a:srgbClr val="FFFFFF"/>
                </a:solidFill>
              </a:defRPr>
            </a:lvl1pPr>
          </a:lstStyle>
          <a:p>
            <a:pPr lvl="0"/>
            <a:r>
              <a:rPr kumimoji="0" lang="fr-FR" dirty="0"/>
              <a:t>Cliquez pour ajouter le nom de l’auteur</a:t>
            </a:r>
          </a:p>
        </p:txBody>
      </p:sp>
      <p:pic>
        <p:nvPicPr>
          <p:cNvPr id="16" name="Image 15"/>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7584277" y="3953273"/>
            <a:ext cx="1214444" cy="1445189"/>
          </a:xfrm>
          <a:prstGeom prst="rect">
            <a:avLst/>
          </a:prstGeom>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Page de Titre de Section">
    <p:bg>
      <p:bgPr>
        <a:blipFill dpi="0" rotWithShape="1">
          <a:blip r:embed="rId2" cstate="print">
            <a:lum/>
          </a:blip>
          <a:srcRect/>
          <a:tile tx="0" ty="0" sx="100000" sy="100000" flip="none" algn="tl"/>
        </a:blipFill>
        <a:effectLst/>
      </p:bgPr>
    </p:bg>
    <p:spTree>
      <p:nvGrpSpPr>
        <p:cNvPr id="1" name=""/>
        <p:cNvGrpSpPr/>
        <p:nvPr/>
      </p:nvGrpSpPr>
      <p:grpSpPr>
        <a:xfrm>
          <a:off x="0" y="0"/>
          <a:ext cx="0" cy="0"/>
          <a:chOff x="0" y="0"/>
          <a:chExt cx="0" cy="0"/>
        </a:xfrm>
      </p:grpSpPr>
      <p:sp>
        <p:nvSpPr>
          <p:cNvPr id="15" name="Rectangle 14"/>
          <p:cNvSpPr/>
          <p:nvPr userDrawn="1"/>
        </p:nvSpPr>
        <p:spPr>
          <a:xfrm rot="16200000">
            <a:off x="5315559" y="3268980"/>
            <a:ext cx="6858000" cy="320040"/>
          </a:xfrm>
          <a:prstGeom prst="rect">
            <a:avLst/>
          </a:prstGeom>
          <a:solidFill>
            <a:schemeClr val="accent5"/>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kumimoji="0" lang="fr-FR"/>
          </a:p>
        </p:txBody>
      </p:sp>
      <p:sp>
        <p:nvSpPr>
          <p:cNvPr id="23" name="Rectangle 22"/>
          <p:cNvSpPr/>
          <p:nvPr userDrawn="1"/>
        </p:nvSpPr>
        <p:spPr>
          <a:xfrm rot="16200000">
            <a:off x="5628132" y="3341399"/>
            <a:ext cx="6858000" cy="173736"/>
          </a:xfrm>
          <a:prstGeom prst="rect">
            <a:avLst/>
          </a:prstGeom>
          <a:solidFill>
            <a:schemeClr val="accent3"/>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kumimoji="0" lang="fr-FR"/>
          </a:p>
        </p:txBody>
      </p:sp>
      <p:sp>
        <p:nvSpPr>
          <p:cNvPr id="24" name="Rectangle 23"/>
          <p:cNvSpPr/>
          <p:nvPr userDrawn="1"/>
        </p:nvSpPr>
        <p:spPr>
          <a:xfrm>
            <a:off x="8895749" y="-733"/>
            <a:ext cx="76200" cy="6858000"/>
          </a:xfrm>
          <a:prstGeom prst="rect">
            <a:avLst/>
          </a:prstGeom>
          <a:solidFill>
            <a:schemeClr val="accent6"/>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fr-FR"/>
          </a:p>
        </p:txBody>
      </p:sp>
      <p:sp>
        <p:nvSpPr>
          <p:cNvPr id="13" name="Picture Placeholder 12"/>
          <p:cNvSpPr>
            <a:spLocks noGrp="1"/>
          </p:cNvSpPr>
          <p:nvPr>
            <p:ph type="pic" sz="quarter" idx="11"/>
          </p:nvPr>
        </p:nvSpPr>
        <p:spPr>
          <a:xfrm>
            <a:off x="435429" y="2146300"/>
            <a:ext cx="2362200" cy="2197100"/>
          </a:xfrm>
          <a:solidFill>
            <a:schemeClr val="bg1"/>
          </a:solidFill>
          <a:ln w="34925" cap="rnd" cmpd="sng" algn="ctr">
            <a:noFill/>
            <a:prstDash val="solid"/>
          </a:ln>
          <a:effectLst/>
        </p:spPr>
        <p:style>
          <a:lnRef idx="3">
            <a:schemeClr val="lt1"/>
          </a:lnRef>
          <a:fillRef idx="1">
            <a:schemeClr val="accent3"/>
          </a:fillRef>
          <a:effectRef idx="1">
            <a:schemeClr val="accent3"/>
          </a:effectRef>
          <a:fontRef idx="minor">
            <a:schemeClr val="lt1"/>
          </a:fontRef>
        </p:style>
        <p:txBody>
          <a:bodyPr vert="horz"/>
          <a:lstStyle>
            <a:lvl1pPr marL="0" indent="0" algn="ctr" rtl="0" eaLnBrk="1" latinLnBrk="0" hangingPunct="1">
              <a:spcBef>
                <a:spcPct val="20000"/>
              </a:spcBef>
              <a:defRPr kumimoji="0" lang="fr-FR" sz="2000">
                <a:solidFill>
                  <a:schemeClr val="tx2"/>
                </a:solidFill>
                <a:latin typeface="+mn-lt"/>
                <a:ea typeface="+mn-ea"/>
                <a:cs typeface="+mn-cs"/>
              </a:defRPr>
            </a:lvl1pPr>
            <a:extLst/>
          </a:lstStyle>
          <a:p>
            <a:pPr marL="342900" indent="-342900" algn="ctr" eaLnBrk="1" latinLnBrk="0" hangingPunct="1"/>
            <a:r>
              <a:rPr lang="fr-FR"/>
              <a:t>Cliquez sur l'icône pour ajouter une image</a:t>
            </a:r>
            <a:endParaRPr/>
          </a:p>
        </p:txBody>
      </p:sp>
      <p:sp>
        <p:nvSpPr>
          <p:cNvPr id="17" name="Rectangle 16"/>
          <p:cNvSpPr/>
          <p:nvPr/>
        </p:nvSpPr>
        <p:spPr>
          <a:xfrm rot="10800000" flipV="1">
            <a:off x="435429" y="6172200"/>
            <a:ext cx="7086600" cy="685800"/>
          </a:xfrm>
          <a:prstGeom prst="rect">
            <a:avLst/>
          </a:prstGeom>
          <a:solidFill>
            <a:srgbClr val="008A3E"/>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fr-FR"/>
          </a:p>
        </p:txBody>
      </p:sp>
      <p:sp>
        <p:nvSpPr>
          <p:cNvPr id="22" name="Rectangle 21"/>
          <p:cNvSpPr/>
          <p:nvPr userDrawn="1"/>
        </p:nvSpPr>
        <p:spPr>
          <a:xfrm>
            <a:off x="435429" y="0"/>
            <a:ext cx="7086600" cy="1981200"/>
          </a:xfrm>
          <a:prstGeom prst="rect">
            <a:avLst/>
          </a:prstGeom>
          <a:solidFill>
            <a:srgbClr val="008A3E"/>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fr-FR"/>
          </a:p>
        </p:txBody>
      </p:sp>
      <p:sp>
        <p:nvSpPr>
          <p:cNvPr id="6" name="Text Placeholder 5"/>
          <p:cNvSpPr>
            <a:spLocks noGrp="1"/>
          </p:cNvSpPr>
          <p:nvPr>
            <p:ph type="body" sz="quarter" idx="16" hasCustomPrompt="1"/>
          </p:nvPr>
        </p:nvSpPr>
        <p:spPr>
          <a:xfrm>
            <a:off x="435429" y="5791200"/>
            <a:ext cx="7086600" cy="381000"/>
          </a:xfrm>
          <a:solidFill>
            <a:schemeClr val="accent3"/>
          </a:solidFill>
        </p:spPr>
        <p:txBody>
          <a:bodyPr vert="horz" anchor="ctr"/>
          <a:lstStyle>
            <a:lvl1pPr marL="0" indent="0" algn="l" eaLnBrk="1" latinLnBrk="0" hangingPunct="1">
              <a:buFontTx/>
              <a:buNone/>
              <a:defRPr kumimoji="0" lang="fr-FR" sz="1200">
                <a:solidFill>
                  <a:srgbClr val="FFFFFF"/>
                </a:solidFill>
              </a:defRPr>
            </a:lvl1pPr>
            <a:extLst/>
          </a:lstStyle>
          <a:p>
            <a:pPr lvl="0"/>
            <a:r>
              <a:rPr kumimoji="0" lang="fr-FR"/>
              <a:t>Cliquez pour ajouter un sous-titre</a:t>
            </a:r>
          </a:p>
        </p:txBody>
      </p:sp>
      <p:sp>
        <p:nvSpPr>
          <p:cNvPr id="19" name="Text Placeholder 18"/>
          <p:cNvSpPr>
            <a:spLocks noGrp="1"/>
          </p:cNvSpPr>
          <p:nvPr>
            <p:ph type="body" sz="quarter" idx="17" hasCustomPrompt="1"/>
          </p:nvPr>
        </p:nvSpPr>
        <p:spPr>
          <a:xfrm>
            <a:off x="435429" y="4495800"/>
            <a:ext cx="7086600" cy="1295400"/>
          </a:xfrm>
          <a:solidFill>
            <a:schemeClr val="accent6"/>
          </a:solidFill>
        </p:spPr>
        <p:txBody>
          <a:bodyPr vert="horz" anchor="ctr"/>
          <a:lstStyle>
            <a:lvl1pPr marL="0" indent="0" algn="l" eaLnBrk="1" latinLnBrk="0" hangingPunct="1">
              <a:buFontTx/>
              <a:buNone/>
              <a:defRPr kumimoji="0" lang="fr-FR" sz="3200">
                <a:solidFill>
                  <a:srgbClr val="FFFFFF"/>
                </a:solidFill>
              </a:defRPr>
            </a:lvl1pPr>
            <a:extLst/>
          </a:lstStyle>
          <a:p>
            <a:pPr lvl="0"/>
            <a:r>
              <a:rPr kumimoji="0" lang="fr-FR"/>
              <a:t>Cliquez pour ajouter un titre de section</a:t>
            </a:r>
          </a:p>
        </p:txBody>
      </p:sp>
      <p:sp>
        <p:nvSpPr>
          <p:cNvPr id="29" name="Picture Placeholder 28"/>
          <p:cNvSpPr>
            <a:spLocks noGrp="1"/>
          </p:cNvSpPr>
          <p:nvPr>
            <p:ph type="pic" sz="quarter" idx="18"/>
          </p:nvPr>
        </p:nvSpPr>
        <p:spPr>
          <a:xfrm>
            <a:off x="2950029" y="2133600"/>
            <a:ext cx="2209800" cy="2209800"/>
          </a:xfrm>
          <a:solidFill>
            <a:schemeClr val="bg1"/>
          </a:solidFill>
          <a:ln w="34925" cap="rnd" cmpd="sng" algn="ctr">
            <a:noFill/>
            <a:prstDash val="solid"/>
          </a:ln>
          <a:effectLst/>
        </p:spPr>
        <p:style>
          <a:lnRef idx="3">
            <a:schemeClr val="lt1"/>
          </a:lnRef>
          <a:fillRef idx="1">
            <a:schemeClr val="accent3"/>
          </a:fillRef>
          <a:effectRef idx="1">
            <a:schemeClr val="accent3"/>
          </a:effectRef>
          <a:fontRef idx="minor">
            <a:schemeClr val="lt1"/>
          </a:fontRef>
        </p:style>
        <p:txBody>
          <a:bodyPr vert="horz">
            <a:normAutofit/>
          </a:bodyPr>
          <a:lstStyle>
            <a:lvl1pPr marL="0" indent="0" algn="ctr" rtl="0" eaLnBrk="1" latinLnBrk="0" hangingPunct="1">
              <a:spcBef>
                <a:spcPct val="20000"/>
              </a:spcBef>
              <a:buFontTx/>
              <a:buNone/>
              <a:defRPr kumimoji="0" lang="fr-FR" sz="2000">
                <a:solidFill>
                  <a:schemeClr val="tx2"/>
                </a:solidFill>
                <a:latin typeface="+mn-lt"/>
                <a:ea typeface="+mn-ea"/>
                <a:cs typeface="+mn-cs"/>
              </a:defRPr>
            </a:lvl1pPr>
            <a:extLst/>
          </a:lstStyle>
          <a:p>
            <a:pPr marL="342900" indent="-342900" algn="ctr" eaLnBrk="1" latinLnBrk="0" hangingPunct="1"/>
            <a:r>
              <a:rPr lang="fr-FR" dirty="0"/>
              <a:t>Cliquez sur l'icône pour ajouter une image</a:t>
            </a:r>
            <a:endParaRPr dirty="0"/>
          </a:p>
        </p:txBody>
      </p:sp>
      <p:sp>
        <p:nvSpPr>
          <p:cNvPr id="12" name="Picture Placeholder 11"/>
          <p:cNvSpPr>
            <a:spLocks noGrp="1"/>
          </p:cNvSpPr>
          <p:nvPr>
            <p:ph type="pic" sz="quarter" idx="19"/>
          </p:nvPr>
        </p:nvSpPr>
        <p:spPr>
          <a:xfrm>
            <a:off x="5312229" y="2133600"/>
            <a:ext cx="2209800" cy="2209800"/>
          </a:xfrm>
          <a:solidFill>
            <a:schemeClr val="bg1"/>
          </a:solidFill>
          <a:ln w="34925" cap="rnd" cmpd="sng" algn="ctr">
            <a:noFill/>
            <a:prstDash val="solid"/>
          </a:ln>
          <a:effectLst/>
        </p:spPr>
        <p:style>
          <a:lnRef idx="3">
            <a:schemeClr val="lt1"/>
          </a:lnRef>
          <a:fillRef idx="1">
            <a:schemeClr val="accent3"/>
          </a:fillRef>
          <a:effectRef idx="1">
            <a:schemeClr val="accent3"/>
          </a:effectRef>
          <a:fontRef idx="minor">
            <a:schemeClr val="lt1"/>
          </a:fontRef>
        </p:style>
        <p:txBody>
          <a:bodyPr vert="horz">
            <a:normAutofit/>
          </a:bodyPr>
          <a:lstStyle>
            <a:lvl1pPr marL="0" indent="0" algn="ctr" rtl="0" eaLnBrk="1" latinLnBrk="0" hangingPunct="1">
              <a:spcBef>
                <a:spcPct val="20000"/>
              </a:spcBef>
              <a:buFontTx/>
              <a:buNone/>
              <a:defRPr kumimoji="0" lang="fr-FR" sz="2000">
                <a:solidFill>
                  <a:schemeClr val="tx2"/>
                </a:solidFill>
                <a:latin typeface="+mn-lt"/>
                <a:ea typeface="+mn-ea"/>
                <a:cs typeface="+mn-cs"/>
              </a:defRPr>
            </a:lvl1pPr>
            <a:extLst/>
          </a:lstStyle>
          <a:p>
            <a:pPr marL="342900" indent="-342900" algn="ctr" eaLnBrk="1" latinLnBrk="0" hangingPunct="1"/>
            <a:r>
              <a:rPr lang="fr-FR"/>
              <a:t>Cliquez sur l'icône pour ajouter une image</a:t>
            </a:r>
            <a:endParaRPr/>
          </a:p>
        </p:txBody>
      </p:sp>
      <p:sp>
        <p:nvSpPr>
          <p:cNvPr id="18" name="Rectangle 17"/>
          <p:cNvSpPr>
            <a:spLocks noGrp="1"/>
          </p:cNvSpPr>
          <p:nvPr>
            <p:ph type="dt" sz="half" idx="20"/>
          </p:nvPr>
        </p:nvSpPr>
        <p:spPr/>
        <p:txBody>
          <a:bodyPr/>
          <a:lstStyle/>
          <a:p>
            <a:pPr algn="r"/>
            <a:fld id="{9027D613-BC7E-40DD-BB5F-2F7FBBE0C714}" type="datetime1">
              <a:rPr kumimoji="0" lang="fr-FR" smtClean="0">
                <a:solidFill>
                  <a:schemeClr val="bg1"/>
                </a:solidFill>
              </a:rPr>
              <a:pPr algn="r"/>
              <a:t>17/06/2023</a:t>
            </a:fld>
            <a:endParaRPr kumimoji="0" lang="fr-FR"/>
          </a:p>
        </p:txBody>
      </p:sp>
      <p:sp>
        <p:nvSpPr>
          <p:cNvPr id="20" name="Rectangle 19"/>
          <p:cNvSpPr>
            <a:spLocks noGrp="1"/>
          </p:cNvSpPr>
          <p:nvPr>
            <p:ph type="sldNum" sz="quarter" idx="21"/>
          </p:nvPr>
        </p:nvSpPr>
        <p:spPr/>
        <p:txBody>
          <a:bodyPr/>
          <a:lstStyle/>
          <a:p>
            <a:fld id="{8A4431D5-1B33-458B-8AFD-CECCB0FA18CB}" type="slidenum">
              <a:rPr kumimoji="0" lang="fr-FR">
                <a:solidFill>
                  <a:srgbClr val="FFFFFF"/>
                </a:solidFill>
              </a:rPr>
              <a:pPr/>
              <a:t>‹N°›</a:t>
            </a:fld>
            <a:endParaRPr kumimoji="0" lang="fr-FR"/>
          </a:p>
        </p:txBody>
      </p:sp>
      <p:sp>
        <p:nvSpPr>
          <p:cNvPr id="21" name="Rectangle 20"/>
          <p:cNvSpPr>
            <a:spLocks noGrp="1"/>
          </p:cNvSpPr>
          <p:nvPr>
            <p:ph type="ftr" sz="quarter" idx="22"/>
          </p:nvPr>
        </p:nvSpPr>
        <p:spPr/>
        <p:txBody>
          <a:bodyPr/>
          <a:lstStyle/>
          <a:p>
            <a:r>
              <a:rPr kumimoji="0" lang="fr-FR"/>
              <a:t>UMR EcoFoG</a:t>
            </a:r>
          </a:p>
        </p:txBody>
      </p:sp>
      <p:pic>
        <p:nvPicPr>
          <p:cNvPr id="16" name="Image 15">
            <a:extLst>
              <a:ext uri="{FF2B5EF4-FFF2-40B4-BE49-F238E27FC236}">
                <a16:creationId xmlns:a16="http://schemas.microsoft.com/office/drawing/2014/main" id="{8D72AFBD-3516-4671-8942-CC69C0D778D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016661" y="1981200"/>
            <a:ext cx="2095794" cy="2493996"/>
          </a:xfrm>
          <a:prstGeom prst="rect">
            <a:avLst/>
          </a:prstGeom>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lumMod val="50000"/>
                  </a:schemeClr>
                </a:solidFill>
              </a:defRPr>
            </a:lvl1pPr>
            <a:extLst/>
          </a:lstStyle>
          <a:p>
            <a:pPr eaLnBrk="1" latinLnBrk="0" hangingPunct="1"/>
            <a:r>
              <a:rPr lang="fr-FR"/>
              <a:t>Modifiez le style du titre</a:t>
            </a:r>
            <a:endParaRPr/>
          </a:p>
        </p:txBody>
      </p:sp>
      <p:sp>
        <p:nvSpPr>
          <p:cNvPr id="3" name="Content Placeholder 2"/>
          <p:cNvSpPr>
            <a:spLocks noGrp="1"/>
          </p:cNvSpPr>
          <p:nvPr>
            <p:ph idx="1"/>
          </p:nvPr>
        </p:nvSpPr>
        <p:spPr>
          <a:xfrm>
            <a:off x="457200" y="1600201"/>
            <a:ext cx="7848600" cy="5043509"/>
          </a:xfrm>
        </p:spPr>
        <p:txBody>
          <a:bodyPr/>
          <a:lstStyle>
            <a:lvl1pPr>
              <a:defRPr>
                <a:solidFill>
                  <a:schemeClr val="tx1"/>
                </a:solidFill>
              </a:defRPr>
            </a:lvl1pPr>
            <a:extLst/>
          </a:lstStyle>
          <a:p>
            <a:pPr lvl="0" eaLnBrk="1" latinLnBrk="0" hangingPunct="1"/>
            <a:r>
              <a:rPr lang="fr-FR"/>
              <a:t>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a:p>
        </p:txBody>
      </p:sp>
      <p:sp>
        <p:nvSpPr>
          <p:cNvPr id="4" name="Date Placeholder 3"/>
          <p:cNvSpPr>
            <a:spLocks noGrp="1"/>
          </p:cNvSpPr>
          <p:nvPr>
            <p:ph type="dt" sz="half" idx="10"/>
          </p:nvPr>
        </p:nvSpPr>
        <p:spPr/>
        <p:txBody>
          <a:bodyPr/>
          <a:lstStyle/>
          <a:p>
            <a:fld id="{FA2A1E87-797C-4426-A581-8CBA072728F7}" type="datetime1">
              <a:rPr kumimoji="0" lang="fr-FR" smtClean="0"/>
              <a:pPr/>
              <a:t>17/06/2023</a:t>
            </a:fld>
            <a:endParaRPr kumimoji="0" lang="fr-FR"/>
          </a:p>
        </p:txBody>
      </p:sp>
      <p:sp>
        <p:nvSpPr>
          <p:cNvPr id="5" name="Footer Placeholder 4"/>
          <p:cNvSpPr>
            <a:spLocks noGrp="1"/>
          </p:cNvSpPr>
          <p:nvPr>
            <p:ph type="ftr" sz="quarter" idx="11"/>
          </p:nvPr>
        </p:nvSpPr>
        <p:spPr/>
        <p:txBody>
          <a:bodyPr/>
          <a:lstStyle/>
          <a:p>
            <a:r>
              <a:rPr kumimoji="0" lang="fr-FR"/>
              <a:t>UMR EcoFoG</a:t>
            </a:r>
          </a:p>
        </p:txBody>
      </p:sp>
      <p:sp>
        <p:nvSpPr>
          <p:cNvPr id="6" name="Slide Number Placeholder 5"/>
          <p:cNvSpPr>
            <a:spLocks noGrp="1"/>
          </p:cNvSpPr>
          <p:nvPr>
            <p:ph type="sldNum" sz="quarter" idx="12"/>
          </p:nvPr>
        </p:nvSpPr>
        <p:spPr>
          <a:xfrm rot="5400000" flipH="1" flipV="1">
            <a:off x="8164513" y="6076949"/>
            <a:ext cx="1196975" cy="365125"/>
          </a:xfrm>
        </p:spPr>
        <p:txBody>
          <a:bodyPr/>
          <a:lstStyle/>
          <a:p>
            <a:pPr algn="l"/>
            <a:fld id="{8A4431D5-1B33-458B-8AFD-CECCB0FA18CB}" type="slidenum">
              <a:rPr lang="fr-FR" smtClean="0"/>
              <a:pPr algn="l"/>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nde figure avec légende">
    <p:spTree>
      <p:nvGrpSpPr>
        <p:cNvPr id="1" name=""/>
        <p:cNvGrpSpPr/>
        <p:nvPr/>
      </p:nvGrpSpPr>
      <p:grpSpPr>
        <a:xfrm>
          <a:off x="0" y="0"/>
          <a:ext cx="0" cy="0"/>
          <a:chOff x="0" y="0"/>
          <a:chExt cx="0" cy="0"/>
        </a:xfrm>
      </p:grpSpPr>
      <p:sp>
        <p:nvSpPr>
          <p:cNvPr id="16" name="Picture Placeholder 15"/>
          <p:cNvSpPr>
            <a:spLocks noGrp="1" noChangeAspect="1"/>
          </p:cNvSpPr>
          <p:nvPr>
            <p:ph type="pic" sz="quarter" idx="10"/>
          </p:nvPr>
        </p:nvSpPr>
        <p:spPr>
          <a:xfrm>
            <a:off x="461962" y="1500174"/>
            <a:ext cx="7824814" cy="4318916"/>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nchor="t"/>
          <a:lstStyle>
            <a:lvl1pPr marL="0" indent="0" algn="ctr" rtl="0" eaLnBrk="1" latinLnBrk="0" hangingPunct="1">
              <a:spcBef>
                <a:spcPct val="20000"/>
              </a:spcBef>
              <a:defRPr kumimoji="0" lang="fr-FR" sz="2000">
                <a:solidFill>
                  <a:schemeClr val="tx2"/>
                </a:solidFill>
                <a:latin typeface="+mn-lt"/>
                <a:ea typeface="+mn-ea"/>
                <a:cs typeface="+mn-cs"/>
              </a:defRPr>
            </a:lvl1pPr>
            <a:extLst/>
          </a:lstStyle>
          <a:p>
            <a:pPr marL="342900" indent="-342900" algn="ctr" eaLnBrk="1" latinLnBrk="0" hangingPunct="1"/>
            <a:r>
              <a:rPr lang="fr-FR"/>
              <a:t>Cliquez sur l'icône pour ajouter une image</a:t>
            </a:r>
            <a:endParaRPr/>
          </a:p>
        </p:txBody>
      </p:sp>
      <p:sp>
        <p:nvSpPr>
          <p:cNvPr id="19" name="Text Placeholder 18"/>
          <p:cNvSpPr>
            <a:spLocks noGrp="1"/>
          </p:cNvSpPr>
          <p:nvPr>
            <p:ph type="body" sz="quarter" idx="11" hasCustomPrompt="1"/>
          </p:nvPr>
        </p:nvSpPr>
        <p:spPr>
          <a:xfrm>
            <a:off x="461962" y="5943600"/>
            <a:ext cx="7824814" cy="762000"/>
          </a:xfrm>
        </p:spPr>
        <p:txBody>
          <a:bodyPr anchor="t" anchorCtr="0"/>
          <a:lstStyle>
            <a:lvl1pPr marL="0" marR="0" indent="0" algn="l" eaLnBrk="1" latinLnBrk="0" hangingPunct="1">
              <a:buFontTx/>
              <a:buNone/>
              <a:defRPr kumimoji="0" lang="fr-FR" sz="2400" i="0" baseline="0"/>
            </a:lvl1pPr>
            <a:extLst/>
          </a:lstStyle>
          <a:p>
            <a:pPr lvl="0"/>
            <a:r>
              <a:rPr kumimoji="0" lang="fr-FR" dirty="0"/>
              <a:t>Cliquez pour ajouter une légende</a:t>
            </a:r>
          </a:p>
        </p:txBody>
      </p:sp>
      <p:sp>
        <p:nvSpPr>
          <p:cNvPr id="7" name="Rectangle 6"/>
          <p:cNvSpPr>
            <a:spLocks noGrp="1"/>
          </p:cNvSpPr>
          <p:nvPr>
            <p:ph type="dt" sz="half" idx="12"/>
          </p:nvPr>
        </p:nvSpPr>
        <p:spPr/>
        <p:txBody>
          <a:bodyPr/>
          <a:lstStyle/>
          <a:p>
            <a:pPr algn="r"/>
            <a:fld id="{2C8FBE7A-532B-496C-A075-42E1A949F897}" type="datetime1">
              <a:rPr kumimoji="0" lang="fr-FR" smtClean="0">
                <a:solidFill>
                  <a:schemeClr val="bg1"/>
                </a:solidFill>
              </a:rPr>
              <a:pPr algn="r"/>
              <a:t>17/06/2023</a:t>
            </a:fld>
            <a:endParaRPr kumimoji="0" lang="fr-FR"/>
          </a:p>
        </p:txBody>
      </p:sp>
      <p:sp>
        <p:nvSpPr>
          <p:cNvPr id="8" name="Rectangle 7"/>
          <p:cNvSpPr>
            <a:spLocks noGrp="1"/>
          </p:cNvSpPr>
          <p:nvPr>
            <p:ph type="sldNum" sz="quarter" idx="13"/>
          </p:nvPr>
        </p:nvSpPr>
        <p:spPr/>
        <p:txBody>
          <a:bodyPr/>
          <a:lstStyle/>
          <a:p>
            <a:fld id="{8A4431D5-1B33-458B-8AFD-CECCB0FA18CB}" type="slidenum">
              <a:rPr kumimoji="0" lang="fr-FR">
                <a:solidFill>
                  <a:srgbClr val="FFFFFF"/>
                </a:solidFill>
              </a:rPr>
              <a:pPr/>
              <a:t>‹N°›</a:t>
            </a:fld>
            <a:endParaRPr kumimoji="0" lang="fr-FR"/>
          </a:p>
        </p:txBody>
      </p:sp>
      <p:sp>
        <p:nvSpPr>
          <p:cNvPr id="9" name="Rectangle 8"/>
          <p:cNvSpPr>
            <a:spLocks noGrp="1"/>
          </p:cNvSpPr>
          <p:nvPr>
            <p:ph type="ftr" sz="quarter" idx="14"/>
          </p:nvPr>
        </p:nvSpPr>
        <p:spPr/>
        <p:txBody>
          <a:bodyPr/>
          <a:lstStyle/>
          <a:p>
            <a:r>
              <a:rPr kumimoji="0" lang="fr-FR"/>
              <a:t>UMR EcoFoG</a:t>
            </a:r>
          </a:p>
        </p:txBody>
      </p:sp>
      <p:sp>
        <p:nvSpPr>
          <p:cNvPr id="10" name="Title 1"/>
          <p:cNvSpPr>
            <a:spLocks noGrp="1"/>
          </p:cNvSpPr>
          <p:nvPr>
            <p:ph type="title"/>
          </p:nvPr>
        </p:nvSpPr>
        <p:spPr>
          <a:xfrm>
            <a:off x="457200" y="274638"/>
            <a:ext cx="7848600" cy="1143000"/>
          </a:xfrm>
        </p:spPr>
        <p:txBody>
          <a:bodyPr/>
          <a:lstStyle/>
          <a:p>
            <a:pPr eaLnBrk="1" latinLnBrk="0" hangingPunct="1"/>
            <a:r>
              <a:rPr lang="fr-FR"/>
              <a:t>Modifiez le style du titre</a:t>
            </a:r>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igure à gauche, légende à droite">
    <p:bg>
      <p:bgPr>
        <a:blipFill dpi="0" rotWithShape="1">
          <a:blip r:embed="rId2"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4" name="Picture Placeholder 23"/>
          <p:cNvSpPr>
            <a:spLocks noGrp="1"/>
          </p:cNvSpPr>
          <p:nvPr>
            <p:ph type="pic" sz="quarter" idx="10"/>
          </p:nvPr>
        </p:nvSpPr>
        <p:spPr>
          <a:xfrm>
            <a:off x="304800" y="1714488"/>
            <a:ext cx="4754880" cy="4838712"/>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nchor="t"/>
          <a:lstStyle>
            <a:lvl1pPr marL="0" indent="0" algn="ctr" rtl="0" eaLnBrk="1" latinLnBrk="0" hangingPunct="1">
              <a:spcBef>
                <a:spcPct val="20000"/>
              </a:spcBef>
              <a:defRPr kumimoji="0" lang="fr-FR" sz="2000">
                <a:solidFill>
                  <a:schemeClr val="tx2"/>
                </a:solidFill>
                <a:latin typeface="+mn-lt"/>
                <a:ea typeface="+mn-ea"/>
                <a:cs typeface="+mn-cs"/>
              </a:defRPr>
            </a:lvl1pPr>
            <a:extLst/>
          </a:lstStyle>
          <a:p>
            <a:pPr marL="342900" indent="-342900" algn="ctr" eaLnBrk="1" latinLnBrk="0" hangingPunct="1"/>
            <a:r>
              <a:rPr lang="fr-FR"/>
              <a:t>Cliquez sur l'icône pour ajouter une image</a:t>
            </a:r>
            <a:endParaRPr/>
          </a:p>
        </p:txBody>
      </p:sp>
      <p:sp>
        <p:nvSpPr>
          <p:cNvPr id="25" name="Text Placeholder 24"/>
          <p:cNvSpPr>
            <a:spLocks noGrp="1"/>
          </p:cNvSpPr>
          <p:nvPr>
            <p:ph type="body" sz="quarter" idx="11" hasCustomPrompt="1"/>
          </p:nvPr>
        </p:nvSpPr>
        <p:spPr>
          <a:xfrm>
            <a:off x="5105400" y="1714488"/>
            <a:ext cx="3200400" cy="4786346"/>
          </a:xfrm>
        </p:spPr>
        <p:txBody>
          <a:bodyPr tIns="91440" bIns="91440" anchor="t"/>
          <a:lstStyle>
            <a:lvl1pPr marL="0" marR="0" indent="0" algn="l" eaLnBrk="1" latinLnBrk="0" hangingPunct="1">
              <a:buFontTx/>
              <a:buNone/>
              <a:defRPr kumimoji="0" lang="fr-FR" sz="2000" i="0"/>
            </a:lvl1pPr>
            <a:extLst/>
          </a:lstStyle>
          <a:p>
            <a:pPr lvl="0"/>
            <a:r>
              <a:rPr kumimoji="0" lang="fr-FR" dirty="0"/>
              <a:t>Cliquez pour ajouter une légende</a:t>
            </a:r>
          </a:p>
        </p:txBody>
      </p:sp>
      <p:sp>
        <p:nvSpPr>
          <p:cNvPr id="7" name="Rectangle 6"/>
          <p:cNvSpPr>
            <a:spLocks noGrp="1"/>
          </p:cNvSpPr>
          <p:nvPr>
            <p:ph type="dt" sz="half" idx="12"/>
          </p:nvPr>
        </p:nvSpPr>
        <p:spPr/>
        <p:txBody>
          <a:bodyPr/>
          <a:lstStyle/>
          <a:p>
            <a:pPr algn="r"/>
            <a:fld id="{FE9377B5-3D02-4459-B911-DAAA96E80997}" type="datetime1">
              <a:rPr kumimoji="0" lang="fr-FR" smtClean="0">
                <a:solidFill>
                  <a:schemeClr val="bg1"/>
                </a:solidFill>
              </a:rPr>
              <a:pPr algn="r"/>
              <a:t>17/06/2023</a:t>
            </a:fld>
            <a:endParaRPr kumimoji="0" lang="fr-FR"/>
          </a:p>
        </p:txBody>
      </p:sp>
      <p:sp>
        <p:nvSpPr>
          <p:cNvPr id="8" name="Rectangle 7"/>
          <p:cNvSpPr>
            <a:spLocks noGrp="1"/>
          </p:cNvSpPr>
          <p:nvPr>
            <p:ph type="sldNum" sz="quarter" idx="13"/>
          </p:nvPr>
        </p:nvSpPr>
        <p:spPr/>
        <p:txBody>
          <a:bodyPr/>
          <a:lstStyle/>
          <a:p>
            <a:fld id="{8A4431D5-1B33-458B-8AFD-CECCB0FA18CB}" type="slidenum">
              <a:rPr kumimoji="0" lang="fr-FR">
                <a:solidFill>
                  <a:srgbClr val="FFFFFF"/>
                </a:solidFill>
              </a:rPr>
              <a:pPr/>
              <a:t>‹N°›</a:t>
            </a:fld>
            <a:endParaRPr kumimoji="0" lang="fr-FR"/>
          </a:p>
        </p:txBody>
      </p:sp>
      <p:sp>
        <p:nvSpPr>
          <p:cNvPr id="9" name="Rectangle 8"/>
          <p:cNvSpPr>
            <a:spLocks noGrp="1"/>
          </p:cNvSpPr>
          <p:nvPr>
            <p:ph type="ftr" sz="quarter" idx="14"/>
          </p:nvPr>
        </p:nvSpPr>
        <p:spPr/>
        <p:txBody>
          <a:bodyPr/>
          <a:lstStyle/>
          <a:p>
            <a:r>
              <a:rPr kumimoji="0" lang="fr-FR"/>
              <a:t>UMR EcoFoG</a:t>
            </a:r>
          </a:p>
        </p:txBody>
      </p:sp>
      <p:sp>
        <p:nvSpPr>
          <p:cNvPr id="14" name="Titre 13"/>
          <p:cNvSpPr>
            <a:spLocks noGrp="1"/>
          </p:cNvSpPr>
          <p:nvPr>
            <p:ph type="title"/>
          </p:nvPr>
        </p:nvSpPr>
        <p:spPr/>
        <p:txBody>
          <a:bodyPr/>
          <a:lstStyle/>
          <a:p>
            <a:r>
              <a:rPr lang="fr-FR"/>
              <a:t>Modifiez le style du titre</a:t>
            </a: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ux figures avec légende">
    <p:spTree>
      <p:nvGrpSpPr>
        <p:cNvPr id="1" name=""/>
        <p:cNvGrpSpPr/>
        <p:nvPr/>
      </p:nvGrpSpPr>
      <p:grpSpPr>
        <a:xfrm>
          <a:off x="0" y="0"/>
          <a:ext cx="0" cy="0"/>
          <a:chOff x="0" y="0"/>
          <a:chExt cx="0" cy="0"/>
        </a:xfrm>
      </p:grpSpPr>
      <p:sp>
        <p:nvSpPr>
          <p:cNvPr id="31" name="Picture Placeholder 30"/>
          <p:cNvSpPr>
            <a:spLocks noGrp="1" noChangeAspect="1"/>
          </p:cNvSpPr>
          <p:nvPr>
            <p:ph type="pic" sz="quarter" idx="13"/>
          </p:nvPr>
        </p:nvSpPr>
        <p:spPr>
          <a:xfrm>
            <a:off x="4343400" y="1500174"/>
            <a:ext cx="4038600" cy="302895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eaLnBrk="1" latinLnBrk="0" hangingPunct="1">
              <a:spcBef>
                <a:spcPct val="20000"/>
              </a:spcBef>
              <a:defRPr kumimoji="0" lang="fr-FR" sz="2000">
                <a:solidFill>
                  <a:schemeClr val="tx2"/>
                </a:solidFill>
                <a:latin typeface="+mn-lt"/>
                <a:ea typeface="+mn-ea"/>
                <a:cs typeface="+mn-cs"/>
              </a:defRPr>
            </a:lvl1pPr>
            <a:extLst/>
          </a:lstStyle>
          <a:p>
            <a:pPr marL="342900" indent="-342900" algn="ctr" eaLnBrk="1" latinLnBrk="0" hangingPunct="1"/>
            <a:r>
              <a:rPr lang="fr-FR"/>
              <a:t>Cliquez sur l'icône pour ajouter une image</a:t>
            </a:r>
            <a:endParaRPr/>
          </a:p>
        </p:txBody>
      </p:sp>
      <p:sp>
        <p:nvSpPr>
          <p:cNvPr id="8" name="Picture Placeholder 7"/>
          <p:cNvSpPr>
            <a:spLocks noGrp="1" noChangeAspect="1"/>
          </p:cNvSpPr>
          <p:nvPr>
            <p:ph type="pic" sz="quarter" idx="14"/>
          </p:nvPr>
        </p:nvSpPr>
        <p:spPr>
          <a:xfrm>
            <a:off x="285720" y="1500174"/>
            <a:ext cx="3905280" cy="302895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eaLnBrk="1" latinLnBrk="0" hangingPunct="1">
              <a:spcBef>
                <a:spcPct val="20000"/>
              </a:spcBef>
              <a:defRPr kumimoji="0" lang="fr-FR" sz="2000">
                <a:solidFill>
                  <a:schemeClr val="tx2"/>
                </a:solidFill>
                <a:latin typeface="+mn-lt"/>
                <a:ea typeface="+mn-ea"/>
                <a:cs typeface="+mn-cs"/>
              </a:defRPr>
            </a:lvl1pPr>
            <a:extLst/>
          </a:lstStyle>
          <a:p>
            <a:pPr marL="342900" indent="-342900" algn="ctr" eaLnBrk="1" latinLnBrk="0" hangingPunct="1"/>
            <a:r>
              <a:rPr lang="fr-FR"/>
              <a:t>Cliquez sur l'icône pour ajouter une image</a:t>
            </a:r>
            <a:endParaRPr/>
          </a:p>
        </p:txBody>
      </p:sp>
      <p:sp>
        <p:nvSpPr>
          <p:cNvPr id="24" name="Text Placeholder 23"/>
          <p:cNvSpPr>
            <a:spLocks noGrp="1"/>
          </p:cNvSpPr>
          <p:nvPr>
            <p:ph type="body" sz="quarter" idx="16" hasCustomPrompt="1"/>
          </p:nvPr>
        </p:nvSpPr>
        <p:spPr>
          <a:xfrm>
            <a:off x="285720" y="4643446"/>
            <a:ext cx="3905280" cy="1928826"/>
          </a:xfrm>
        </p:spPr>
        <p:txBody>
          <a:bodyPr anchor="t"/>
          <a:lstStyle>
            <a:lvl1pPr marL="0" marR="0" indent="0" algn="l" eaLnBrk="1" latinLnBrk="0" hangingPunct="1">
              <a:buFontTx/>
              <a:buNone/>
              <a:defRPr kumimoji="0" lang="fr-FR" sz="1800" baseline="0"/>
            </a:lvl1pPr>
            <a:extLst/>
          </a:lstStyle>
          <a:p>
            <a:pPr lvl="0"/>
            <a:r>
              <a:rPr kumimoji="0" lang="fr-FR" dirty="0"/>
              <a:t>Cliquez pour ajouter une légende</a:t>
            </a:r>
          </a:p>
        </p:txBody>
      </p:sp>
      <p:sp>
        <p:nvSpPr>
          <p:cNvPr id="2" name="Text Placeholder 1"/>
          <p:cNvSpPr>
            <a:spLocks noGrp="1"/>
          </p:cNvSpPr>
          <p:nvPr>
            <p:ph type="body" sz="quarter" idx="17" hasCustomPrompt="1"/>
          </p:nvPr>
        </p:nvSpPr>
        <p:spPr>
          <a:xfrm>
            <a:off x="4343400" y="4643446"/>
            <a:ext cx="4038600" cy="1928826"/>
          </a:xfrm>
        </p:spPr>
        <p:txBody>
          <a:bodyPr anchor="t"/>
          <a:lstStyle>
            <a:lvl1pPr marL="0" marR="0" indent="0" algn="l" eaLnBrk="1" latinLnBrk="0" hangingPunct="1">
              <a:buFontTx/>
              <a:buNone/>
              <a:defRPr kumimoji="0" lang="fr-FR" sz="1800" baseline="0"/>
            </a:lvl1pPr>
            <a:extLst/>
          </a:lstStyle>
          <a:p>
            <a:pPr lvl="0"/>
            <a:r>
              <a:rPr kumimoji="0" lang="fr-FR" dirty="0"/>
              <a:t>Cliquez pour ajouter une légende</a:t>
            </a:r>
          </a:p>
        </p:txBody>
      </p:sp>
      <p:sp>
        <p:nvSpPr>
          <p:cNvPr id="6" name="Rectangle 5"/>
          <p:cNvSpPr>
            <a:spLocks noGrp="1"/>
          </p:cNvSpPr>
          <p:nvPr>
            <p:ph type="dt" sz="half" idx="18"/>
          </p:nvPr>
        </p:nvSpPr>
        <p:spPr/>
        <p:txBody>
          <a:bodyPr/>
          <a:lstStyle/>
          <a:p>
            <a:pPr algn="r"/>
            <a:fld id="{4F379680-8F64-4804-8BCB-4A658FFC71EE}" type="datetime1">
              <a:rPr kumimoji="0" lang="fr-FR" smtClean="0">
                <a:solidFill>
                  <a:schemeClr val="bg1"/>
                </a:solidFill>
              </a:rPr>
              <a:pPr algn="r"/>
              <a:t>17/06/2023</a:t>
            </a:fld>
            <a:endParaRPr kumimoji="0" lang="fr-FR"/>
          </a:p>
        </p:txBody>
      </p:sp>
      <p:sp>
        <p:nvSpPr>
          <p:cNvPr id="7" name="Rectangle 6"/>
          <p:cNvSpPr>
            <a:spLocks noGrp="1"/>
          </p:cNvSpPr>
          <p:nvPr>
            <p:ph type="sldNum" sz="quarter" idx="19"/>
          </p:nvPr>
        </p:nvSpPr>
        <p:spPr/>
        <p:txBody>
          <a:bodyPr/>
          <a:lstStyle/>
          <a:p>
            <a:fld id="{8A4431D5-1B33-458B-8AFD-CECCB0FA18CB}" type="slidenum">
              <a:rPr kumimoji="0" lang="fr-FR">
                <a:solidFill>
                  <a:srgbClr val="FFFFFF"/>
                </a:solidFill>
              </a:rPr>
              <a:pPr/>
              <a:t>‹N°›</a:t>
            </a:fld>
            <a:endParaRPr kumimoji="0" lang="fr-FR"/>
          </a:p>
        </p:txBody>
      </p:sp>
      <p:sp>
        <p:nvSpPr>
          <p:cNvPr id="9" name="Rectangle 8"/>
          <p:cNvSpPr>
            <a:spLocks noGrp="1"/>
          </p:cNvSpPr>
          <p:nvPr>
            <p:ph type="ftr" sz="quarter" idx="20"/>
          </p:nvPr>
        </p:nvSpPr>
        <p:spPr/>
        <p:txBody>
          <a:bodyPr/>
          <a:lstStyle/>
          <a:p>
            <a:r>
              <a:rPr kumimoji="0" lang="fr-FR"/>
              <a:t>UMR EcoFoG</a:t>
            </a:r>
          </a:p>
        </p:txBody>
      </p:sp>
      <p:sp>
        <p:nvSpPr>
          <p:cNvPr id="11" name="Titre 10"/>
          <p:cNvSpPr>
            <a:spLocks noGrp="1"/>
          </p:cNvSpPr>
          <p:nvPr>
            <p:ph type="title"/>
          </p:nvPr>
        </p:nvSpPr>
        <p:spPr/>
        <p:txBody>
          <a:bodyPr/>
          <a:lstStyle/>
          <a:p>
            <a:r>
              <a:rPr lang="fr-FR"/>
              <a:t>Modifiez le style du titre</a:t>
            </a: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gure en bas à droite">
    <p:spTree>
      <p:nvGrpSpPr>
        <p:cNvPr id="1" name=""/>
        <p:cNvGrpSpPr/>
        <p:nvPr/>
      </p:nvGrpSpPr>
      <p:grpSpPr>
        <a:xfrm>
          <a:off x="0" y="0"/>
          <a:ext cx="0" cy="0"/>
          <a:chOff x="0" y="0"/>
          <a:chExt cx="0" cy="0"/>
        </a:xfrm>
      </p:grpSpPr>
      <p:sp>
        <p:nvSpPr>
          <p:cNvPr id="11" name="Picture Placeholder 10"/>
          <p:cNvSpPr>
            <a:spLocks noGrp="1" noChangeAspect="1"/>
          </p:cNvSpPr>
          <p:nvPr>
            <p:ph type="pic" sz="quarter" idx="11"/>
          </p:nvPr>
        </p:nvSpPr>
        <p:spPr>
          <a:xfrm>
            <a:off x="4343400" y="3500438"/>
            <a:ext cx="3947160" cy="296037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vert="horz">
            <a:normAutofit/>
          </a:bodyPr>
          <a:lstStyle>
            <a:lvl1pPr marL="342900" indent="-342900" algn="ctr" rtl="0" eaLnBrk="1" latinLnBrk="0" hangingPunct="1">
              <a:spcBef>
                <a:spcPct val="20000"/>
              </a:spcBef>
              <a:defRPr kumimoji="0" lang="fr-FR" sz="2000">
                <a:solidFill>
                  <a:schemeClr val="tx2"/>
                </a:solidFill>
                <a:latin typeface="+mn-lt"/>
                <a:ea typeface="+mn-ea"/>
                <a:cs typeface="+mn-cs"/>
              </a:defRPr>
            </a:lvl1pPr>
            <a:extLst/>
          </a:lstStyle>
          <a:p>
            <a:pPr marL="342900" indent="-342900" algn="ctr" eaLnBrk="1" latinLnBrk="0" hangingPunct="1"/>
            <a:r>
              <a:rPr lang="fr-FR"/>
              <a:t>Cliquez sur l'icône pour ajouter une image</a:t>
            </a:r>
            <a:endParaRPr/>
          </a:p>
        </p:txBody>
      </p:sp>
      <p:sp>
        <p:nvSpPr>
          <p:cNvPr id="12" name="Text Placeholder 11"/>
          <p:cNvSpPr>
            <a:spLocks noGrp="1"/>
          </p:cNvSpPr>
          <p:nvPr>
            <p:ph type="body" sz="quarter" idx="14" hasCustomPrompt="1"/>
          </p:nvPr>
        </p:nvSpPr>
        <p:spPr>
          <a:xfrm>
            <a:off x="357158" y="1643050"/>
            <a:ext cx="3818602" cy="4857784"/>
          </a:xfrm>
        </p:spPr>
        <p:txBody>
          <a:bodyPr anchor="t" anchorCtr="0"/>
          <a:lstStyle>
            <a:lvl1pPr marL="0" marR="0" indent="0" algn="l" eaLnBrk="1" latinLnBrk="0" hangingPunct="1">
              <a:buFontTx/>
              <a:buNone/>
              <a:defRPr kumimoji="0" lang="fr-FR" sz="2000" i="0"/>
            </a:lvl1pPr>
            <a:extLst/>
          </a:lstStyle>
          <a:p>
            <a:pPr lvl="0"/>
            <a:r>
              <a:rPr kumimoji="0" lang="fr-FR" dirty="0"/>
              <a:t>Cliquez pour ajouter du texte</a:t>
            </a:r>
          </a:p>
        </p:txBody>
      </p:sp>
      <p:sp>
        <p:nvSpPr>
          <p:cNvPr id="10" name="Text Placeholder 1"/>
          <p:cNvSpPr>
            <a:spLocks noGrp="1"/>
          </p:cNvSpPr>
          <p:nvPr>
            <p:ph type="body" sz="quarter" idx="18" hasCustomPrompt="1"/>
          </p:nvPr>
        </p:nvSpPr>
        <p:spPr>
          <a:xfrm>
            <a:off x="4343400" y="1643050"/>
            <a:ext cx="3943376" cy="1785950"/>
          </a:xfrm>
        </p:spPr>
        <p:txBody>
          <a:bodyPr anchor="t"/>
          <a:lstStyle>
            <a:lvl1pPr marL="0" marR="0" indent="0" algn="l" eaLnBrk="1" latinLnBrk="0" hangingPunct="1">
              <a:buFontTx/>
              <a:buNone/>
              <a:defRPr kumimoji="0" lang="fr-FR" sz="1800" baseline="0"/>
            </a:lvl1pPr>
            <a:extLst/>
          </a:lstStyle>
          <a:p>
            <a:pPr lvl="0"/>
            <a:r>
              <a:rPr kumimoji="0" lang="fr-FR" dirty="0"/>
              <a:t>Cliquez pour ajouter une légende</a:t>
            </a:r>
          </a:p>
        </p:txBody>
      </p:sp>
      <p:sp>
        <p:nvSpPr>
          <p:cNvPr id="14" name="Titre 13"/>
          <p:cNvSpPr>
            <a:spLocks noGrp="1"/>
          </p:cNvSpPr>
          <p:nvPr>
            <p:ph type="title"/>
          </p:nvPr>
        </p:nvSpPr>
        <p:spPr/>
        <p:txBody>
          <a:bodyPr/>
          <a:lstStyle/>
          <a:p>
            <a:r>
              <a:rPr lang="fr-FR"/>
              <a:t>Modifiez le style du titre</a:t>
            </a:r>
          </a:p>
        </p:txBody>
      </p:sp>
      <p:sp>
        <p:nvSpPr>
          <p:cNvPr id="15" name="Espace réservé de la date 14"/>
          <p:cNvSpPr>
            <a:spLocks noGrp="1"/>
          </p:cNvSpPr>
          <p:nvPr>
            <p:ph type="dt" sz="half" idx="19"/>
          </p:nvPr>
        </p:nvSpPr>
        <p:spPr/>
        <p:txBody>
          <a:bodyPr/>
          <a:lstStyle/>
          <a:p>
            <a:pPr algn="r"/>
            <a:fld id="{DBF84B7A-D7B8-4879-B0EE-7C4D81C52B27}" type="datetime1">
              <a:rPr kumimoji="0" lang="fr-FR" smtClean="0">
                <a:solidFill>
                  <a:schemeClr val="bg1"/>
                </a:solidFill>
              </a:rPr>
              <a:pPr algn="r"/>
              <a:t>17/06/2023</a:t>
            </a:fld>
            <a:endParaRPr kumimoji="0" lang="fr-FR">
              <a:solidFill>
                <a:schemeClr val="bg1"/>
              </a:solidFill>
            </a:endParaRPr>
          </a:p>
        </p:txBody>
      </p:sp>
      <p:sp>
        <p:nvSpPr>
          <p:cNvPr id="16" name="Espace réservé du numéro de diapositive 15"/>
          <p:cNvSpPr>
            <a:spLocks noGrp="1"/>
          </p:cNvSpPr>
          <p:nvPr>
            <p:ph type="sldNum" sz="quarter" idx="20"/>
          </p:nvPr>
        </p:nvSpPr>
        <p:spPr/>
        <p:txBody>
          <a:bodyPr/>
          <a:lstStyle/>
          <a:p>
            <a:fld id="{94CE9DF2-CB15-4189-BD0E-75ADAABA9098}" type="slidenum">
              <a:rPr lang="fr-FR" smtClean="0"/>
              <a:pPr/>
              <a:t>‹N°›</a:t>
            </a:fld>
            <a:endParaRPr lang="fr-FR"/>
          </a:p>
        </p:txBody>
      </p:sp>
      <p:sp>
        <p:nvSpPr>
          <p:cNvPr id="17" name="Espace réservé du pied de page 16"/>
          <p:cNvSpPr>
            <a:spLocks noGrp="1"/>
          </p:cNvSpPr>
          <p:nvPr>
            <p:ph type="ftr" sz="quarter" idx="21"/>
          </p:nvPr>
        </p:nvSpPr>
        <p:spPr/>
        <p:txBody>
          <a:bodyPr/>
          <a:lstStyle/>
          <a:p>
            <a:pPr algn="l"/>
            <a:r>
              <a:rPr kumimoji="0" lang="fr-FR">
                <a:solidFill>
                  <a:schemeClr val="bg1"/>
                </a:solidFill>
              </a:rPr>
              <a:t>UMR EcoFoG</a:t>
            </a: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igure en mode Plein écran">
    <p:spTree>
      <p:nvGrpSpPr>
        <p:cNvPr id="1" name=""/>
        <p:cNvGrpSpPr/>
        <p:nvPr/>
      </p:nvGrpSpPr>
      <p:grpSpPr>
        <a:xfrm>
          <a:off x="0" y="0"/>
          <a:ext cx="0" cy="0"/>
          <a:chOff x="0" y="0"/>
          <a:chExt cx="0" cy="0"/>
        </a:xfrm>
      </p:grpSpPr>
      <p:sp>
        <p:nvSpPr>
          <p:cNvPr id="14" name="Picture Placeholder 13"/>
          <p:cNvSpPr>
            <a:spLocks noGrp="1" noChangeAspect="1"/>
          </p:cNvSpPr>
          <p:nvPr>
            <p:ph type="pic" sz="quarter" idx="10" hasCustomPrompt="1"/>
          </p:nvPr>
        </p:nvSpPr>
        <p:spPr>
          <a:xfrm>
            <a:off x="0" y="0"/>
            <a:ext cx="8572528" cy="6858000"/>
          </a:xfrm>
        </p:spPr>
        <p:txBody>
          <a:bodyPr anchor="t"/>
          <a:lstStyle/>
          <a:p>
            <a:pPr marL="0" marR="0" indent="0" algn="ctr">
              <a:buFontTx/>
              <a:buNone/>
            </a:pPr>
            <a:r>
              <a:rPr kumimoji="0" lang="fr-FR" i="0"/>
              <a:t>Cliquez sur l'icône pour ajouter une image en mode Page entière</a:t>
            </a:r>
            <a:endParaRPr kumimoji="0" lang="fr-FR" i="0" baseline="0"/>
          </a:p>
        </p:txBody>
      </p:sp>
      <p:sp>
        <p:nvSpPr>
          <p:cNvPr id="9" name="Espace réservé de la date 8"/>
          <p:cNvSpPr>
            <a:spLocks noGrp="1"/>
          </p:cNvSpPr>
          <p:nvPr>
            <p:ph type="dt" sz="half" idx="11"/>
          </p:nvPr>
        </p:nvSpPr>
        <p:spPr/>
        <p:txBody>
          <a:bodyPr/>
          <a:lstStyle/>
          <a:p>
            <a:pPr algn="r"/>
            <a:fld id="{DBF84B7A-D7B8-4879-B0EE-7C4D81C52B27}" type="datetime1">
              <a:rPr kumimoji="0" lang="fr-FR" smtClean="0">
                <a:solidFill>
                  <a:schemeClr val="bg1"/>
                </a:solidFill>
              </a:rPr>
              <a:pPr algn="r"/>
              <a:t>17/06/2023</a:t>
            </a:fld>
            <a:endParaRPr kumimoji="0" lang="fr-FR">
              <a:solidFill>
                <a:schemeClr val="bg1"/>
              </a:solidFill>
            </a:endParaRPr>
          </a:p>
        </p:txBody>
      </p:sp>
      <p:sp>
        <p:nvSpPr>
          <p:cNvPr id="10" name="Espace réservé du numéro de diapositive 9"/>
          <p:cNvSpPr>
            <a:spLocks noGrp="1"/>
          </p:cNvSpPr>
          <p:nvPr>
            <p:ph type="sldNum" sz="quarter" idx="12"/>
          </p:nvPr>
        </p:nvSpPr>
        <p:spPr/>
        <p:txBody>
          <a:bodyPr/>
          <a:lstStyle/>
          <a:p>
            <a:fld id="{94CE9DF2-CB15-4189-BD0E-75ADAABA9098}" type="slidenum">
              <a:rPr lang="fr-FR" smtClean="0"/>
              <a:pPr/>
              <a:t>‹N°›</a:t>
            </a:fld>
            <a:endParaRPr lang="fr-FR"/>
          </a:p>
        </p:txBody>
      </p:sp>
      <p:sp>
        <p:nvSpPr>
          <p:cNvPr id="11" name="Espace réservé du pied de page 10"/>
          <p:cNvSpPr>
            <a:spLocks noGrp="1"/>
          </p:cNvSpPr>
          <p:nvPr>
            <p:ph type="ftr" sz="quarter" idx="13"/>
          </p:nvPr>
        </p:nvSpPr>
        <p:spPr/>
        <p:txBody>
          <a:bodyPr/>
          <a:lstStyle/>
          <a:p>
            <a:pPr algn="l"/>
            <a:r>
              <a:rPr kumimoji="0" lang="fr-FR">
                <a:solidFill>
                  <a:schemeClr val="bg1"/>
                </a:solidFill>
              </a:rPr>
              <a:t>UMR EcoFoG</a:t>
            </a: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F5D1B0-FF15-4F7C-9AC8-90EAE137F745}" type="datetime1">
              <a:rPr kumimoji="0" lang="fr-FR" smtClean="0"/>
              <a:pPr/>
              <a:t>17/06/2023</a:t>
            </a:fld>
            <a:endParaRPr kumimoji="0" lang="fr-FR"/>
          </a:p>
        </p:txBody>
      </p:sp>
      <p:sp>
        <p:nvSpPr>
          <p:cNvPr id="3" name="Footer Placeholder 2"/>
          <p:cNvSpPr>
            <a:spLocks noGrp="1"/>
          </p:cNvSpPr>
          <p:nvPr>
            <p:ph type="ftr" sz="quarter" idx="11"/>
          </p:nvPr>
        </p:nvSpPr>
        <p:spPr/>
        <p:txBody>
          <a:bodyPr/>
          <a:lstStyle/>
          <a:p>
            <a:r>
              <a:rPr kumimoji="0" lang="fr-FR"/>
              <a:t>UMR EcoFoG</a:t>
            </a:r>
          </a:p>
        </p:txBody>
      </p:sp>
      <p:sp>
        <p:nvSpPr>
          <p:cNvPr id="4" name="Slide Number Placeholder 3"/>
          <p:cNvSpPr>
            <a:spLocks noGrp="1"/>
          </p:cNvSpPr>
          <p:nvPr>
            <p:ph type="sldNum" sz="quarter" idx="12"/>
          </p:nvPr>
        </p:nvSpPr>
        <p:spPr/>
        <p:txBody>
          <a:bodyPr/>
          <a:lstStyle/>
          <a:p>
            <a:fld id="{8A4431D5-1B33-458B-8AFD-CECCB0FA18CB}" type="slidenum">
              <a:rPr/>
              <a:pPr/>
              <a:t>‹N°›</a:t>
            </a:fld>
            <a:endParaRPr kumimoji="0"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cstate="print">
            <a:lum/>
          </a:blip>
          <a:srcRect/>
          <a:tile tx="0" ty="0" sx="100000" sy="100000" flip="none" algn="tl"/>
        </a:blipFill>
        <a:effectLst/>
      </p:bgPr>
    </p:bg>
    <p:spTree>
      <p:nvGrpSpPr>
        <p:cNvPr id="1" name=""/>
        <p:cNvGrpSpPr/>
        <p:nvPr/>
      </p:nvGrpSpPr>
      <p:grpSpPr>
        <a:xfrm>
          <a:off x="0" y="0"/>
          <a:ext cx="0" cy="0"/>
          <a:chOff x="0" y="0"/>
          <a:chExt cx="0" cy="0"/>
        </a:xfrm>
      </p:grpSpPr>
      <p:sp>
        <p:nvSpPr>
          <p:cNvPr id="9" name="Rectangle 8"/>
          <p:cNvSpPr/>
          <p:nvPr/>
        </p:nvSpPr>
        <p:spPr>
          <a:xfrm rot="16200000">
            <a:off x="5315559" y="3268980"/>
            <a:ext cx="6858000" cy="320040"/>
          </a:xfrm>
          <a:prstGeom prst="rect">
            <a:avLst/>
          </a:prstGeom>
          <a:solidFill>
            <a:schemeClr val="accent6"/>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kumimoji="0" lang="fr-FR"/>
          </a:p>
        </p:txBody>
      </p:sp>
      <p:sp>
        <p:nvSpPr>
          <p:cNvPr id="8" name="Rectangle 7"/>
          <p:cNvSpPr/>
          <p:nvPr/>
        </p:nvSpPr>
        <p:spPr>
          <a:xfrm rot="16200000">
            <a:off x="5628132" y="3341399"/>
            <a:ext cx="6858000" cy="173736"/>
          </a:xfrm>
          <a:prstGeom prst="rect">
            <a:avLst/>
          </a:prstGeom>
          <a:solidFill>
            <a:schemeClr val="accent3"/>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kumimoji="0" lang="fr-FR"/>
          </a:p>
        </p:txBody>
      </p:sp>
      <p:sp>
        <p:nvSpPr>
          <p:cNvPr id="2" name="Title Placeholder 1"/>
          <p:cNvSpPr>
            <a:spLocks noGrp="1"/>
          </p:cNvSpPr>
          <p:nvPr>
            <p:ph type="title"/>
          </p:nvPr>
        </p:nvSpPr>
        <p:spPr>
          <a:xfrm>
            <a:off x="457200" y="274638"/>
            <a:ext cx="7848600" cy="1143000"/>
          </a:xfrm>
          <a:prstGeom prst="rect">
            <a:avLst/>
          </a:prstGeom>
        </p:spPr>
        <p:txBody>
          <a:bodyPr vert="horz" rtlCol="0" anchor="ctr">
            <a:normAutofit/>
          </a:bodyPr>
          <a:lstStyle/>
          <a:p>
            <a:pPr eaLnBrk="1" latinLnBrk="0" hangingPunct="1"/>
            <a:r>
              <a:rPr kumimoji="0" lang="fr-FR" dirty="0"/>
              <a:t>Cliquez pour modifier le style du titre</a:t>
            </a:r>
            <a:endParaRPr kumimoji="0" lang="en-US" dirty="0"/>
          </a:p>
        </p:txBody>
      </p:sp>
      <p:sp>
        <p:nvSpPr>
          <p:cNvPr id="3" name="Text Placeholder 2"/>
          <p:cNvSpPr>
            <a:spLocks noGrp="1"/>
          </p:cNvSpPr>
          <p:nvPr>
            <p:ph type="body" idx="1"/>
          </p:nvPr>
        </p:nvSpPr>
        <p:spPr>
          <a:xfrm>
            <a:off x="457200" y="1600201"/>
            <a:ext cx="7848600" cy="4525963"/>
          </a:xfrm>
          <a:prstGeom prst="rect">
            <a:avLst/>
          </a:prstGeom>
        </p:spPr>
        <p:txBody>
          <a:bodyPr vert="horz" rtlCol="0">
            <a:normAutofit/>
          </a:bodyPr>
          <a:lstStyle/>
          <a:p>
            <a:pPr lvl="0" eaLnBrk="1" latinLnBrk="0" hangingPunct="1"/>
            <a:r>
              <a:rPr kumimoji="0" lang="fr-FR" dirty="0"/>
              <a:t>Cliquez pour modifier les styles du texte du masque</a:t>
            </a:r>
          </a:p>
          <a:p>
            <a:pPr lvl="1" eaLnBrk="1" latinLnBrk="0" hangingPunct="1"/>
            <a:r>
              <a:rPr kumimoji="0" lang="fr-FR" dirty="0"/>
              <a:t>Deuxième niveau</a:t>
            </a:r>
          </a:p>
          <a:p>
            <a:pPr lvl="2" eaLnBrk="1" latinLnBrk="0" hangingPunct="1"/>
            <a:r>
              <a:rPr kumimoji="0" lang="fr-FR" dirty="0"/>
              <a:t>Troisième niveau</a:t>
            </a:r>
          </a:p>
          <a:p>
            <a:pPr lvl="3" eaLnBrk="1" latinLnBrk="0" hangingPunct="1"/>
            <a:r>
              <a:rPr kumimoji="0" lang="fr-FR" dirty="0"/>
              <a:t>Quatrième niveau</a:t>
            </a:r>
          </a:p>
          <a:p>
            <a:pPr lvl="4" eaLnBrk="1" latinLnBrk="0" hangingPunct="1"/>
            <a:r>
              <a:rPr kumimoji="0" lang="fr-FR" dirty="0"/>
              <a:t>Cinquième niveau</a:t>
            </a:r>
            <a:endParaRPr kumimoji="0" lang="en-US" dirty="0"/>
          </a:p>
        </p:txBody>
      </p:sp>
      <p:sp>
        <p:nvSpPr>
          <p:cNvPr id="4" name="Date Placeholder 3"/>
          <p:cNvSpPr>
            <a:spLocks noGrp="1"/>
          </p:cNvSpPr>
          <p:nvPr>
            <p:ph type="dt" sz="half" idx="2"/>
          </p:nvPr>
        </p:nvSpPr>
        <p:spPr>
          <a:xfrm rot="16200000">
            <a:off x="7696200" y="1012825"/>
            <a:ext cx="2133600" cy="365125"/>
          </a:xfrm>
          <a:prstGeom prst="rect">
            <a:avLst/>
          </a:prstGeom>
        </p:spPr>
        <p:txBody>
          <a:bodyPr vert="horz" rtlCol="0" anchor="ctr"/>
          <a:lstStyle>
            <a:lvl1pPr algn="r" eaLnBrk="1" latinLnBrk="0" hangingPunct="1">
              <a:defRPr kumimoji="0" lang="fr-FR" sz="1200">
                <a:solidFill>
                  <a:schemeClr val="bg1"/>
                </a:solidFill>
              </a:defRPr>
            </a:lvl1pPr>
            <a:extLst/>
          </a:lstStyle>
          <a:p>
            <a:pPr algn="r"/>
            <a:fld id="{DBF84B7A-D7B8-4879-B0EE-7C4D81C52B27}" type="datetime1">
              <a:rPr kumimoji="0" lang="fr-FR" smtClean="0">
                <a:solidFill>
                  <a:schemeClr val="bg1"/>
                </a:solidFill>
              </a:rPr>
              <a:pPr algn="r"/>
              <a:t>17/06/2023</a:t>
            </a:fld>
            <a:endParaRPr kumimoji="0" lang="fr-FR">
              <a:solidFill>
                <a:schemeClr val="bg1"/>
              </a:solidFill>
            </a:endParaRPr>
          </a:p>
        </p:txBody>
      </p:sp>
      <p:sp>
        <p:nvSpPr>
          <p:cNvPr id="5" name="Footer Placeholder 4"/>
          <p:cNvSpPr>
            <a:spLocks noGrp="1"/>
          </p:cNvSpPr>
          <p:nvPr>
            <p:ph type="ftr" sz="quarter" idx="3"/>
          </p:nvPr>
        </p:nvSpPr>
        <p:spPr>
          <a:xfrm rot="16200000">
            <a:off x="7162800" y="3832226"/>
            <a:ext cx="3200400" cy="365125"/>
          </a:xfrm>
          <a:prstGeom prst="rect">
            <a:avLst/>
          </a:prstGeom>
        </p:spPr>
        <p:txBody>
          <a:bodyPr vert="horz" rtlCol="0" anchor="ctr"/>
          <a:lstStyle>
            <a:lvl1pPr algn="l" eaLnBrk="1" latinLnBrk="0" hangingPunct="1">
              <a:defRPr kumimoji="0" lang="fr-FR" sz="1200">
                <a:solidFill>
                  <a:schemeClr val="bg1"/>
                </a:solidFill>
              </a:defRPr>
            </a:lvl1pPr>
            <a:extLst/>
          </a:lstStyle>
          <a:p>
            <a:pPr algn="l"/>
            <a:r>
              <a:rPr kumimoji="0" lang="fr-FR">
                <a:solidFill>
                  <a:schemeClr val="bg1"/>
                </a:solidFill>
              </a:rPr>
              <a:t>UMR EcoFoG</a:t>
            </a:r>
          </a:p>
        </p:txBody>
      </p:sp>
      <p:sp>
        <p:nvSpPr>
          <p:cNvPr id="6" name="Slide Number Placeholder 5"/>
          <p:cNvSpPr>
            <a:spLocks noGrp="1"/>
          </p:cNvSpPr>
          <p:nvPr>
            <p:ph type="sldNum" sz="quarter" idx="4"/>
          </p:nvPr>
        </p:nvSpPr>
        <p:spPr>
          <a:xfrm rot="16200000" flipH="1">
            <a:off x="8164513" y="6076950"/>
            <a:ext cx="1196975" cy="365125"/>
          </a:xfrm>
          <a:prstGeom prst="rect">
            <a:avLst/>
          </a:prstGeom>
        </p:spPr>
        <p:txBody>
          <a:bodyPr vert="horz" rtlCol="0" anchor="ctr"/>
          <a:lstStyle>
            <a:lvl1pPr algn="l" eaLnBrk="1" latinLnBrk="0" hangingPunct="1">
              <a:defRPr kumimoji="0" lang="fr-FR" sz="1200">
                <a:solidFill>
                  <a:schemeClr val="bg1"/>
                </a:solidFill>
              </a:defRPr>
            </a:lvl1pPr>
            <a:extLst/>
          </a:lstStyle>
          <a:p>
            <a:fld id="{94CE9DF2-CB15-4189-BD0E-75ADAABA9098}" type="slidenum">
              <a:rPr lang="fr-FR" smtClean="0"/>
              <a:pPr/>
              <a:t>‹N°›</a:t>
            </a:fld>
            <a:endParaRPr lang="fr-FR"/>
          </a:p>
        </p:txBody>
      </p:sp>
      <p:sp>
        <p:nvSpPr>
          <p:cNvPr id="7" name="Rectangle 6"/>
          <p:cNvSpPr/>
          <p:nvPr/>
        </p:nvSpPr>
        <p:spPr>
          <a:xfrm>
            <a:off x="8895749" y="-733"/>
            <a:ext cx="76200" cy="6858000"/>
          </a:xfrm>
          <a:prstGeom prst="rect">
            <a:avLst/>
          </a:prstGeom>
          <a:solidFill>
            <a:schemeClr val="accent1"/>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fr-FR"/>
          </a:p>
        </p:txBody>
      </p:sp>
    </p:spTree>
  </p:cSld>
  <p:clrMap bg1="lt1" tx1="dk1" bg2="lt2" tx2="dk2" accent1="accent1" accent2="accent2" accent3="accent3" accent4="accent4" accent5="accent5" accent6="accent6" hlink="hlink" folHlink="folHlink"/>
  <p:sldLayoutIdLst>
    <p:sldLayoutId id="2147483649" r:id="rId1"/>
    <p:sldLayoutId id="2147483653" r:id="rId2"/>
    <p:sldLayoutId id="2147483669" r:id="rId3"/>
    <p:sldLayoutId id="2147483650" r:id="rId4"/>
    <p:sldLayoutId id="2147483651" r:id="rId5"/>
    <p:sldLayoutId id="2147483655" r:id="rId6"/>
    <p:sldLayoutId id="2147483658" r:id="rId7"/>
    <p:sldLayoutId id="2147483652" r:id="rId8"/>
    <p:sldLayoutId id="2147483670" r:id="rId9"/>
  </p:sldLayoutIdLst>
  <p:transition>
    <p:fade/>
  </p:transition>
  <p:hf hdr="0"/>
  <p:txStyles>
    <p:titleStyle>
      <a:lvl1pPr algn="ctr" rtl="0" eaLnBrk="1" latinLnBrk="0" hangingPunct="1">
        <a:spcBef>
          <a:spcPct val="0"/>
        </a:spcBef>
        <a:buNone/>
        <a:defRPr kumimoji="0" lang="fr-FR" sz="4400" kern="1200">
          <a:solidFill>
            <a:schemeClr val="accent3">
              <a:lumMod val="50000"/>
            </a:schemeClr>
          </a:solidFill>
          <a:latin typeface="+mj-lt"/>
          <a:ea typeface="+mj-ea"/>
          <a:cs typeface="+mj-cs"/>
        </a:defRPr>
      </a:lvl1pPr>
      <a:extLst/>
    </p:titleStyle>
    <p:bodyStyle>
      <a:lvl1pPr marL="342900" indent="-342900" algn="l" rtl="0" eaLnBrk="1" latinLnBrk="0" hangingPunct="1">
        <a:spcBef>
          <a:spcPct val="20000"/>
        </a:spcBef>
        <a:buFont typeface="Arial"/>
        <a:buChar char="•"/>
        <a:defRPr kumimoji="0" lang="fr-FR" sz="3200" kern="1200">
          <a:solidFill>
            <a:schemeClr val="tx1"/>
          </a:solidFill>
          <a:latin typeface="+mn-lt"/>
          <a:ea typeface="+mn-ea"/>
          <a:cs typeface="+mn-cs"/>
        </a:defRPr>
      </a:lvl1pPr>
      <a:lvl2pPr marL="742950" indent="-285750" algn="l" rtl="0" eaLnBrk="1" latinLnBrk="0" hangingPunct="1">
        <a:spcBef>
          <a:spcPct val="20000"/>
        </a:spcBef>
        <a:buFont typeface="Arial"/>
        <a:buChar char="–"/>
        <a:defRPr kumimoji="0" lang="fr-FR" sz="2800" kern="1200">
          <a:solidFill>
            <a:schemeClr val="tx1"/>
          </a:solidFill>
          <a:latin typeface="+mn-lt"/>
          <a:ea typeface="+mn-ea"/>
          <a:cs typeface="+mn-cs"/>
        </a:defRPr>
      </a:lvl2pPr>
      <a:lvl3pPr marL="1143000" indent="-228600" algn="l" rtl="0" eaLnBrk="1" latinLnBrk="0" hangingPunct="1">
        <a:spcBef>
          <a:spcPct val="20000"/>
        </a:spcBef>
        <a:buFont typeface="Arial"/>
        <a:buChar char="•"/>
        <a:defRPr kumimoji="0" lang="fr-FR" sz="2400" kern="1200">
          <a:solidFill>
            <a:schemeClr val="tx1"/>
          </a:solidFill>
          <a:latin typeface="+mn-lt"/>
          <a:ea typeface="+mn-ea"/>
          <a:cs typeface="+mn-cs"/>
        </a:defRPr>
      </a:lvl3pPr>
      <a:lvl4pPr marL="1600200" indent="-228600" algn="l" rtl="0" eaLnBrk="1" latinLnBrk="0" hangingPunct="1">
        <a:spcBef>
          <a:spcPct val="20000"/>
        </a:spcBef>
        <a:buFont typeface="Arial"/>
        <a:buChar char="–"/>
        <a:defRPr kumimoji="0" lang="fr-FR" sz="2000" kern="1200">
          <a:solidFill>
            <a:schemeClr val="tx1"/>
          </a:solidFill>
          <a:latin typeface="+mn-lt"/>
          <a:ea typeface="+mn-ea"/>
          <a:cs typeface="+mn-cs"/>
        </a:defRPr>
      </a:lvl4pPr>
      <a:lvl5pPr marL="2057400" indent="-228600" algn="l" rtl="0" eaLnBrk="1" latinLnBrk="0" hangingPunct="1">
        <a:spcBef>
          <a:spcPct val="20000"/>
        </a:spcBef>
        <a:buFont typeface="Arial"/>
        <a:buChar char="»"/>
        <a:defRPr kumimoji="0" lang="fr-F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lang="fr-F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lang="fr-F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lang="fr-F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lang="fr-FR" sz="2000" kern="1200">
          <a:solidFill>
            <a:schemeClr val="tx1"/>
          </a:solidFill>
          <a:latin typeface="+mn-lt"/>
          <a:ea typeface="+mn-ea"/>
          <a:cs typeface="+mn-cs"/>
        </a:defRPr>
      </a:lvl9pPr>
      <a:extLst/>
    </p:bodyStyle>
    <p:otherStyle>
      <a:lvl1pPr marL="0" algn="l" rtl="0" eaLnBrk="1" latinLnBrk="0" hangingPunct="1">
        <a:defRPr kumimoji="0" lang="fr-FR" kern="1200">
          <a:solidFill>
            <a:schemeClr val="tx1"/>
          </a:solidFill>
          <a:latin typeface="+mn-lt"/>
          <a:ea typeface="+mn-ea"/>
          <a:cs typeface="+mn-cs"/>
        </a:defRPr>
      </a:lvl1pPr>
      <a:lvl2pPr marL="457200" algn="l" rtl="0" eaLnBrk="1" latinLnBrk="0" hangingPunct="1">
        <a:defRPr kumimoji="0" lang="fr-FR" kern="1200">
          <a:solidFill>
            <a:schemeClr val="tx1"/>
          </a:solidFill>
          <a:latin typeface="+mn-lt"/>
          <a:ea typeface="+mn-ea"/>
          <a:cs typeface="+mn-cs"/>
        </a:defRPr>
      </a:lvl2pPr>
      <a:lvl3pPr marL="914400" algn="l" rtl="0" eaLnBrk="1" latinLnBrk="0" hangingPunct="1">
        <a:defRPr kumimoji="0" lang="fr-FR" kern="1200">
          <a:solidFill>
            <a:schemeClr val="tx1"/>
          </a:solidFill>
          <a:latin typeface="+mn-lt"/>
          <a:ea typeface="+mn-ea"/>
          <a:cs typeface="+mn-cs"/>
        </a:defRPr>
      </a:lvl3pPr>
      <a:lvl4pPr marL="1371600" algn="l" rtl="0" eaLnBrk="1" latinLnBrk="0" hangingPunct="1">
        <a:defRPr kumimoji="0" lang="fr-FR" kern="1200">
          <a:solidFill>
            <a:schemeClr val="tx1"/>
          </a:solidFill>
          <a:latin typeface="+mn-lt"/>
          <a:ea typeface="+mn-ea"/>
          <a:cs typeface="+mn-cs"/>
        </a:defRPr>
      </a:lvl4pPr>
      <a:lvl5pPr marL="1828800" algn="l" rtl="0" eaLnBrk="1" latinLnBrk="0" hangingPunct="1">
        <a:defRPr kumimoji="0" lang="fr-FR" kern="1200">
          <a:solidFill>
            <a:schemeClr val="tx1"/>
          </a:solidFill>
          <a:latin typeface="+mn-lt"/>
          <a:ea typeface="+mn-ea"/>
          <a:cs typeface="+mn-cs"/>
        </a:defRPr>
      </a:lvl5pPr>
      <a:lvl6pPr marL="2286000" algn="l" rtl="0" eaLnBrk="1" latinLnBrk="0" hangingPunct="1">
        <a:defRPr kumimoji="0" lang="fr-FR" kern="1200">
          <a:solidFill>
            <a:schemeClr val="tx1"/>
          </a:solidFill>
          <a:latin typeface="+mn-lt"/>
          <a:ea typeface="+mn-ea"/>
          <a:cs typeface="+mn-cs"/>
        </a:defRPr>
      </a:lvl6pPr>
      <a:lvl7pPr marL="2743200" algn="l" rtl="0" eaLnBrk="1" latinLnBrk="0" hangingPunct="1">
        <a:defRPr kumimoji="0" lang="fr-FR" kern="1200">
          <a:solidFill>
            <a:schemeClr val="tx1"/>
          </a:solidFill>
          <a:latin typeface="+mn-lt"/>
          <a:ea typeface="+mn-ea"/>
          <a:cs typeface="+mn-cs"/>
        </a:defRPr>
      </a:lvl7pPr>
      <a:lvl8pPr marL="3200400" algn="l" rtl="0" eaLnBrk="1" latinLnBrk="0" hangingPunct="1">
        <a:defRPr kumimoji="0" lang="fr-FR" kern="1200">
          <a:solidFill>
            <a:schemeClr val="tx1"/>
          </a:solidFill>
          <a:latin typeface="+mn-lt"/>
          <a:ea typeface="+mn-ea"/>
          <a:cs typeface="+mn-cs"/>
        </a:defRPr>
      </a:lvl8pPr>
      <a:lvl9pPr marL="3657600" algn="l" rtl="0" eaLnBrk="1" latinLnBrk="0" hangingPunct="1">
        <a:defRPr kumimoji="0" lang="fr-F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ericmarcon.github.io/Revue-Economique-2019/" TargetMode="External"/><Relationship Id="rId2" Type="http://schemas.openxmlformats.org/officeDocument/2006/relationships/hyperlink" Target="https://ericmarcon.github.io/MesuresBioDiv2/" TargetMode="External"/><Relationship Id="rId1" Type="http://schemas.openxmlformats.org/officeDocument/2006/relationships/slideLayout" Target="../slideLayouts/slideLayout3.xml"/><Relationship Id="rId4" Type="http://schemas.openxmlformats.org/officeDocument/2006/relationships/hyperlink" Target="https://hal.science/hal-01606265/"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www.cnrs.fr/cw/dossiers/dosbiodiv/index.php?pid=decouv_chapA&amp;savoir_id=savoir_a1_1"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3.png"/><Relationship Id="rId3" Type="http://schemas.openxmlformats.org/officeDocument/2006/relationships/image" Target="../media/image46.png"/><Relationship Id="rId7" Type="http://schemas.openxmlformats.org/officeDocument/2006/relationships/image" Target="../media/image52.png"/><Relationship Id="rId12" Type="http://schemas.openxmlformats.org/officeDocument/2006/relationships/image" Target="../media/image62.png"/><Relationship Id="rId1" Type="http://schemas.openxmlformats.org/officeDocument/2006/relationships/slideLayout" Target="../slideLayouts/slideLayout5.xml"/><Relationship Id="rId6" Type="http://schemas.openxmlformats.org/officeDocument/2006/relationships/image" Target="../media/image51.png"/><Relationship Id="rId11" Type="http://schemas.openxmlformats.org/officeDocument/2006/relationships/image" Target="../media/image61.png"/><Relationship Id="rId5" Type="http://schemas.openxmlformats.org/officeDocument/2006/relationships/image" Target="../media/image49.png"/><Relationship Id="rId10" Type="http://schemas.openxmlformats.org/officeDocument/2006/relationships/image" Target="../media/image59.png"/><Relationship Id="rId4" Type="http://schemas.openxmlformats.org/officeDocument/2006/relationships/image" Target="../media/image48.png"/><Relationship Id="rId9" Type="http://schemas.openxmlformats.org/officeDocument/2006/relationships/image" Target="../media/image5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body" sz="quarter" idx="10"/>
          </p:nvPr>
        </p:nvSpPr>
        <p:spPr/>
        <p:txBody>
          <a:bodyPr/>
          <a:lstStyle/>
          <a:p>
            <a:r>
              <a:rPr lang="fr-FR" dirty="0"/>
              <a:t>Synthèses et Perspectives</a:t>
            </a:r>
          </a:p>
        </p:txBody>
      </p:sp>
      <p:sp>
        <p:nvSpPr>
          <p:cNvPr id="7" name="Rectangle 6"/>
          <p:cNvSpPr>
            <a:spLocks noGrp="1"/>
          </p:cNvSpPr>
          <p:nvPr>
            <p:ph type="body" sz="quarter" idx="15"/>
          </p:nvPr>
        </p:nvSpPr>
        <p:spPr/>
        <p:txBody>
          <a:bodyPr/>
          <a:lstStyle/>
          <a:p>
            <a:r>
              <a:rPr lang="fr-FR"/>
              <a:t>Eric Marcon</a:t>
            </a:r>
          </a:p>
        </p:txBody>
      </p:sp>
      <p:sp>
        <p:nvSpPr>
          <p:cNvPr id="9" name="Espace réservé de la date 8"/>
          <p:cNvSpPr>
            <a:spLocks noGrp="1"/>
          </p:cNvSpPr>
          <p:nvPr>
            <p:ph type="dt" sz="half" idx="12"/>
          </p:nvPr>
        </p:nvSpPr>
        <p:spPr/>
        <p:txBody>
          <a:bodyPr/>
          <a:lstStyle/>
          <a:p>
            <a:pPr algn="r"/>
            <a:fld id="{BF39A840-6AF8-4A60-A305-99F84DEBE858}" type="datetime1">
              <a:rPr kumimoji="0" lang="fr-FR" smtClean="0">
                <a:solidFill>
                  <a:schemeClr val="bg1"/>
                </a:solidFill>
              </a:rPr>
              <a:pPr algn="r"/>
              <a:t>17/06/2023</a:t>
            </a:fld>
            <a:endParaRPr kumimoji="0" lang="fr-FR"/>
          </a:p>
        </p:txBody>
      </p:sp>
      <p:sp>
        <p:nvSpPr>
          <p:cNvPr id="10" name="Espace réservé du pied de page 9"/>
          <p:cNvSpPr>
            <a:spLocks noGrp="1"/>
          </p:cNvSpPr>
          <p:nvPr>
            <p:ph type="ftr" sz="quarter" idx="14"/>
          </p:nvPr>
        </p:nvSpPr>
        <p:spPr/>
        <p:txBody>
          <a:bodyPr/>
          <a:lstStyle/>
          <a:p>
            <a:r>
              <a:rPr kumimoji="0" lang="fr-FR"/>
              <a:t>UMR EcoFoG</a:t>
            </a:r>
          </a:p>
        </p:txBody>
      </p:sp>
      <p:pic>
        <p:nvPicPr>
          <p:cNvPr id="6" name="Espace réservé pour une image  5" descr="Une image contenant assis, moniteur, photo, gâteau&#10;&#10;Description générée automatiquement">
            <a:extLst>
              <a:ext uri="{FF2B5EF4-FFF2-40B4-BE49-F238E27FC236}">
                <a16:creationId xmlns:a16="http://schemas.microsoft.com/office/drawing/2014/main" id="{B34CC151-E97A-44B0-9C7A-D11ABAF7F131}"/>
              </a:ext>
            </a:extLst>
          </p:cNvPr>
          <p:cNvPicPr>
            <a:picLocks noGrp="1" noChangeAspect="1"/>
          </p:cNvPicPr>
          <p:nvPr>
            <p:ph type="pic" sz="quarter" idx="11"/>
          </p:nvPr>
        </p:nvPicPr>
        <p:blipFill rotWithShape="1">
          <a:blip r:embed="rId3">
            <a:extLst>
              <a:ext uri="{28A0092B-C50C-407E-A947-70E740481C1C}">
                <a14:useLocalDpi xmlns:a14="http://schemas.microsoft.com/office/drawing/2010/main" val="0"/>
              </a:ext>
            </a:extLst>
          </a:blip>
          <a:srcRect l="13487" t="2067" r="3459" b="7228"/>
          <a:stretch/>
        </p:blipFill>
        <p:spPr>
          <a:xfrm>
            <a:off x="228600" y="152400"/>
            <a:ext cx="6863680" cy="5220816"/>
          </a:xfr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Espace réservé pour une image  7"/>
          <p:cNvPicPr>
            <a:picLocks noGrp="1" noChangeAspect="1"/>
          </p:cNvPicPr>
          <p:nvPr>
            <p:ph type="pic" sz="quarter" idx="10"/>
          </p:nvPr>
        </p:nvPicPr>
        <p:blipFill>
          <a:blip r:embed="rId2"/>
          <a:stretch>
            <a:fillRect/>
          </a:stretch>
        </p:blipFill>
        <p:spPr>
          <a:xfrm>
            <a:off x="915194" y="1162560"/>
            <a:ext cx="6918350" cy="4779123"/>
          </a:xfrm>
          <a:prstGeom prst="rect">
            <a:avLst/>
          </a:prstGeom>
        </p:spPr>
      </p:pic>
      <p:sp>
        <p:nvSpPr>
          <p:cNvPr id="3" name="Espace réservé du texte 2"/>
          <p:cNvSpPr>
            <a:spLocks noGrp="1"/>
          </p:cNvSpPr>
          <p:nvPr>
            <p:ph type="body" sz="quarter" idx="11"/>
          </p:nvPr>
        </p:nvSpPr>
        <p:spPr/>
        <p:txBody>
          <a:bodyPr>
            <a:normAutofit/>
          </a:bodyPr>
          <a:lstStyle/>
          <a:p>
            <a:r>
              <a:rPr lang="en-US" sz="1800" err="1"/>
              <a:t>Tilman</a:t>
            </a:r>
            <a:r>
              <a:rPr lang="en-US" sz="1800"/>
              <a:t>, D. (2001). Functional diversity. In S. Levin (Ed.), </a:t>
            </a:r>
            <a:r>
              <a:rPr lang="en-US" sz="1800" i="1"/>
              <a:t>Encyclopedia of Biodiversity</a:t>
            </a:r>
            <a:r>
              <a:rPr lang="en-US" sz="1800"/>
              <a:t> (pp. 109–121). San Diego: Academic Press.</a:t>
            </a:r>
            <a:endParaRPr lang="en-US" sz="1800">
              <a:effectLst/>
            </a:endParaRPr>
          </a:p>
        </p:txBody>
      </p:sp>
      <p:sp>
        <p:nvSpPr>
          <p:cNvPr id="4" name="Espace réservé de la date 3"/>
          <p:cNvSpPr>
            <a:spLocks noGrp="1"/>
          </p:cNvSpPr>
          <p:nvPr>
            <p:ph type="dt" sz="half" idx="12"/>
          </p:nvPr>
        </p:nvSpPr>
        <p:spPr/>
        <p:txBody>
          <a:bodyPr/>
          <a:lstStyle/>
          <a:p>
            <a:pPr algn="r"/>
            <a:fld id="{2C8FBE7A-532B-496C-A075-42E1A949F897}" type="datetime1">
              <a:rPr kumimoji="0" lang="fr-FR" smtClean="0">
                <a:solidFill>
                  <a:schemeClr val="bg1"/>
                </a:solidFill>
              </a:rPr>
              <a:pPr algn="r"/>
              <a:t>17/06/2023</a:t>
            </a:fld>
            <a:endParaRPr kumimoji="0" lang="fr-FR"/>
          </a:p>
        </p:txBody>
      </p:sp>
      <p:sp>
        <p:nvSpPr>
          <p:cNvPr id="5" name="Espace réservé du numéro de diapositive 4"/>
          <p:cNvSpPr>
            <a:spLocks noGrp="1"/>
          </p:cNvSpPr>
          <p:nvPr>
            <p:ph type="sldNum" sz="quarter" idx="13"/>
          </p:nvPr>
        </p:nvSpPr>
        <p:spPr/>
        <p:txBody>
          <a:bodyPr/>
          <a:lstStyle/>
          <a:p>
            <a:fld id="{8A4431D5-1B33-458B-8AFD-CECCB0FA18CB}" type="slidenum">
              <a:rPr kumimoji="0" lang="fr-FR" smtClean="0">
                <a:solidFill>
                  <a:srgbClr val="FFFFFF"/>
                </a:solidFill>
              </a:rPr>
              <a:pPr/>
              <a:t>10</a:t>
            </a:fld>
            <a:endParaRPr kumimoji="0" lang="fr-FR"/>
          </a:p>
        </p:txBody>
      </p:sp>
      <p:sp>
        <p:nvSpPr>
          <p:cNvPr id="6" name="Espace réservé du pied de page 5"/>
          <p:cNvSpPr>
            <a:spLocks noGrp="1"/>
          </p:cNvSpPr>
          <p:nvPr>
            <p:ph type="ftr" sz="quarter" idx="14"/>
          </p:nvPr>
        </p:nvSpPr>
        <p:spPr/>
        <p:txBody>
          <a:bodyPr/>
          <a:lstStyle/>
          <a:p>
            <a:r>
              <a:rPr kumimoji="0" lang="fr-FR"/>
              <a:t>UMR EcoFoG</a:t>
            </a:r>
          </a:p>
        </p:txBody>
      </p:sp>
      <p:sp>
        <p:nvSpPr>
          <p:cNvPr id="7" name="Titre 6"/>
          <p:cNvSpPr>
            <a:spLocks noGrp="1"/>
          </p:cNvSpPr>
          <p:nvPr>
            <p:ph type="title"/>
          </p:nvPr>
        </p:nvSpPr>
        <p:spPr/>
        <p:txBody>
          <a:bodyPr/>
          <a:lstStyle/>
          <a:p>
            <a:r>
              <a:rPr lang="fr-FR"/>
              <a:t>Diversité fonctionnelle : niches</a:t>
            </a:r>
          </a:p>
        </p:txBody>
      </p:sp>
    </p:spTree>
    <p:extLst>
      <p:ext uri="{BB962C8B-B14F-4D97-AF65-F5344CB8AC3E}">
        <p14:creationId xmlns:p14="http://schemas.microsoft.com/office/powerpoint/2010/main" val="356481554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space réservé pour une image  8"/>
          <p:cNvPicPr>
            <a:picLocks noGrp="1" noChangeAspect="1"/>
          </p:cNvPicPr>
          <p:nvPr>
            <p:ph type="pic" sz="quarter" idx="10"/>
          </p:nvPr>
        </p:nvPicPr>
        <p:blipFill>
          <a:blip r:embed="rId2"/>
          <a:srcRect t="13434" b="13434"/>
          <a:stretch>
            <a:fillRect/>
          </a:stretch>
        </p:blipFill>
        <p:spPr>
          <a:prstGeom prst="rect">
            <a:avLst/>
          </a:prstGeom>
        </p:spPr>
      </p:pic>
      <p:sp>
        <p:nvSpPr>
          <p:cNvPr id="3" name="Espace réservé du texte 2"/>
          <p:cNvSpPr>
            <a:spLocks noGrp="1"/>
          </p:cNvSpPr>
          <p:nvPr>
            <p:ph type="body" sz="quarter" idx="11"/>
          </p:nvPr>
        </p:nvSpPr>
        <p:spPr/>
        <p:txBody>
          <a:bodyPr>
            <a:normAutofit/>
          </a:bodyPr>
          <a:lstStyle/>
          <a:p>
            <a:r>
              <a:rPr lang="en-US" sz="1800" err="1"/>
              <a:t>Baraloto</a:t>
            </a:r>
            <a:r>
              <a:rPr lang="en-US" sz="1800"/>
              <a:t> C, et al. (2010). Decoupled leaf and stem economics in rain forest trees. </a:t>
            </a:r>
            <a:r>
              <a:rPr lang="en-US" sz="1800" i="1"/>
              <a:t>Ecology Letters</a:t>
            </a:r>
            <a:r>
              <a:rPr lang="en-US" sz="1800"/>
              <a:t>, </a:t>
            </a:r>
            <a:r>
              <a:rPr lang="en-US" sz="1800" i="1"/>
              <a:t>13</a:t>
            </a:r>
            <a:r>
              <a:rPr lang="en-US" sz="1800"/>
              <a:t>(11), 1338–1347.</a:t>
            </a:r>
            <a:endParaRPr lang="en-US" sz="1800">
              <a:effectLst/>
            </a:endParaRPr>
          </a:p>
        </p:txBody>
      </p:sp>
      <p:sp>
        <p:nvSpPr>
          <p:cNvPr id="4" name="Espace réservé de la date 3"/>
          <p:cNvSpPr>
            <a:spLocks noGrp="1"/>
          </p:cNvSpPr>
          <p:nvPr>
            <p:ph type="dt" sz="half" idx="12"/>
          </p:nvPr>
        </p:nvSpPr>
        <p:spPr/>
        <p:txBody>
          <a:bodyPr/>
          <a:lstStyle/>
          <a:p>
            <a:pPr algn="r"/>
            <a:fld id="{2C8FBE7A-532B-496C-A075-42E1A949F897}" type="datetime1">
              <a:rPr kumimoji="0" lang="fr-FR" smtClean="0">
                <a:solidFill>
                  <a:schemeClr val="bg1"/>
                </a:solidFill>
              </a:rPr>
              <a:pPr algn="r"/>
              <a:t>17/06/2023</a:t>
            </a:fld>
            <a:endParaRPr kumimoji="0" lang="fr-FR"/>
          </a:p>
        </p:txBody>
      </p:sp>
      <p:sp>
        <p:nvSpPr>
          <p:cNvPr id="5" name="Espace réservé du numéro de diapositive 4"/>
          <p:cNvSpPr>
            <a:spLocks noGrp="1"/>
          </p:cNvSpPr>
          <p:nvPr>
            <p:ph type="sldNum" sz="quarter" idx="13"/>
          </p:nvPr>
        </p:nvSpPr>
        <p:spPr/>
        <p:txBody>
          <a:bodyPr/>
          <a:lstStyle/>
          <a:p>
            <a:fld id="{8A4431D5-1B33-458B-8AFD-CECCB0FA18CB}" type="slidenum">
              <a:rPr kumimoji="0" lang="fr-FR" smtClean="0">
                <a:solidFill>
                  <a:srgbClr val="FFFFFF"/>
                </a:solidFill>
              </a:rPr>
              <a:pPr/>
              <a:t>11</a:t>
            </a:fld>
            <a:endParaRPr kumimoji="0" lang="fr-FR"/>
          </a:p>
        </p:txBody>
      </p:sp>
      <p:sp>
        <p:nvSpPr>
          <p:cNvPr id="6" name="Espace réservé du pied de page 5"/>
          <p:cNvSpPr>
            <a:spLocks noGrp="1"/>
          </p:cNvSpPr>
          <p:nvPr>
            <p:ph type="ftr" sz="quarter" idx="14"/>
          </p:nvPr>
        </p:nvSpPr>
        <p:spPr/>
        <p:txBody>
          <a:bodyPr/>
          <a:lstStyle/>
          <a:p>
            <a:r>
              <a:rPr kumimoji="0" lang="fr-FR"/>
              <a:t>UMR EcoFoG</a:t>
            </a:r>
          </a:p>
        </p:txBody>
      </p:sp>
      <p:sp>
        <p:nvSpPr>
          <p:cNvPr id="7" name="Titre 6"/>
          <p:cNvSpPr>
            <a:spLocks noGrp="1"/>
          </p:cNvSpPr>
          <p:nvPr>
            <p:ph type="title"/>
          </p:nvPr>
        </p:nvSpPr>
        <p:spPr/>
        <p:txBody>
          <a:bodyPr/>
          <a:lstStyle/>
          <a:p>
            <a:r>
              <a:rPr lang="fr-FR"/>
              <a:t>Diversité fonctionnelle : traits</a:t>
            </a:r>
          </a:p>
        </p:txBody>
      </p:sp>
    </p:spTree>
    <p:extLst>
      <p:ext uri="{BB962C8B-B14F-4D97-AF65-F5344CB8AC3E}">
        <p14:creationId xmlns:p14="http://schemas.microsoft.com/office/powerpoint/2010/main" val="76682903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Diversité fonctionnelle : mesures</a:t>
            </a:r>
          </a:p>
        </p:txBody>
      </p:sp>
      <p:sp>
        <p:nvSpPr>
          <p:cNvPr id="3" name="Espace réservé du contenu 2"/>
          <p:cNvSpPr>
            <a:spLocks noGrp="1"/>
          </p:cNvSpPr>
          <p:nvPr>
            <p:ph idx="1"/>
          </p:nvPr>
        </p:nvSpPr>
        <p:spPr/>
        <p:txBody>
          <a:bodyPr/>
          <a:lstStyle/>
          <a:p>
            <a:r>
              <a:rPr lang="fr-FR"/>
              <a:t>Richesse: volume occupé dans l’espace des traits</a:t>
            </a:r>
          </a:p>
          <a:p>
            <a:r>
              <a:rPr lang="fr-FR"/>
              <a:t>Rao : distance moyenne entre deux individus dans l’espace des traits</a:t>
            </a:r>
          </a:p>
        </p:txBody>
      </p:sp>
      <p:sp>
        <p:nvSpPr>
          <p:cNvPr id="4" name="Espace réservé de la date 3"/>
          <p:cNvSpPr>
            <a:spLocks noGrp="1"/>
          </p:cNvSpPr>
          <p:nvPr>
            <p:ph type="dt" sz="half" idx="10"/>
          </p:nvPr>
        </p:nvSpPr>
        <p:spPr/>
        <p:txBody>
          <a:bodyPr/>
          <a:lstStyle/>
          <a:p>
            <a:fld id="{FA2A1E87-797C-4426-A581-8CBA072728F7}" type="datetime1">
              <a:rPr kumimoji="0" lang="fr-FR" smtClean="0"/>
              <a:pPr/>
              <a:t>17/06/2023</a:t>
            </a:fld>
            <a:endParaRPr kumimoji="0" lang="fr-FR"/>
          </a:p>
        </p:txBody>
      </p:sp>
      <p:sp>
        <p:nvSpPr>
          <p:cNvPr id="5" name="Espace réservé du pied de page 4"/>
          <p:cNvSpPr>
            <a:spLocks noGrp="1"/>
          </p:cNvSpPr>
          <p:nvPr>
            <p:ph type="ftr" sz="quarter" idx="11"/>
          </p:nvPr>
        </p:nvSpPr>
        <p:spPr/>
        <p:txBody>
          <a:bodyPr/>
          <a:lstStyle/>
          <a:p>
            <a:r>
              <a:rPr kumimoji="0" lang="fr-FR"/>
              <a:t>UMR EcoFoG</a:t>
            </a:r>
          </a:p>
        </p:txBody>
      </p:sp>
      <p:sp>
        <p:nvSpPr>
          <p:cNvPr id="6" name="Espace réservé du numéro de diapositive 5"/>
          <p:cNvSpPr>
            <a:spLocks noGrp="1"/>
          </p:cNvSpPr>
          <p:nvPr>
            <p:ph type="sldNum" sz="quarter" idx="12"/>
          </p:nvPr>
        </p:nvSpPr>
        <p:spPr/>
        <p:txBody>
          <a:bodyPr/>
          <a:lstStyle/>
          <a:p>
            <a:pPr algn="l"/>
            <a:fld id="{8A4431D5-1B33-458B-8AFD-CECCB0FA18CB}" type="slidenum">
              <a:rPr lang="fr-FR" smtClean="0"/>
              <a:pPr algn="l"/>
              <a:t>12</a:t>
            </a:fld>
            <a:endParaRPr lang="fr-FR"/>
          </a:p>
        </p:txBody>
      </p:sp>
      <p:pic>
        <p:nvPicPr>
          <p:cNvPr id="7" name="Espace réservé pour une image  8"/>
          <p:cNvPicPr>
            <a:picLocks noChangeAspect="1"/>
          </p:cNvPicPr>
          <p:nvPr/>
        </p:nvPicPr>
        <p:blipFill>
          <a:blip r:embed="rId2"/>
          <a:srcRect t="13434" b="13434"/>
          <a:stretch>
            <a:fillRect/>
          </a:stretch>
        </p:blipFill>
        <p:spPr>
          <a:xfrm>
            <a:off x="3668097" y="3933056"/>
            <a:ext cx="4827051" cy="2664296"/>
          </a:xfrm>
          <a:prstGeom prst="rect">
            <a:avLst/>
          </a:prstGeom>
        </p:spPr>
      </p:pic>
    </p:spTree>
    <p:extLst>
      <p:ext uri="{BB962C8B-B14F-4D97-AF65-F5344CB8AC3E}">
        <p14:creationId xmlns:p14="http://schemas.microsoft.com/office/powerpoint/2010/main" val="1032271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Etat de l’art et objectifs</a:t>
            </a:r>
          </a:p>
        </p:txBody>
      </p:sp>
      <p:sp>
        <p:nvSpPr>
          <p:cNvPr id="3" name="Espace réservé du contenu 2"/>
          <p:cNvSpPr>
            <a:spLocks noGrp="1"/>
          </p:cNvSpPr>
          <p:nvPr>
            <p:ph idx="1"/>
          </p:nvPr>
        </p:nvSpPr>
        <p:spPr/>
        <p:txBody>
          <a:bodyPr/>
          <a:lstStyle/>
          <a:p>
            <a:r>
              <a:rPr lang="fr-FR" dirty="0"/>
              <a:t>Remplacer les indices de diversité par des </a:t>
            </a:r>
            <a:r>
              <a:rPr lang="fr-FR" i="1" dirty="0"/>
              <a:t>mesures</a:t>
            </a:r>
            <a:r>
              <a:rPr lang="fr-FR" dirty="0"/>
              <a:t> de diversité</a:t>
            </a:r>
          </a:p>
          <a:p>
            <a:r>
              <a:rPr lang="fr-FR" dirty="0"/>
              <a:t>Établir un cadre théorique cohérent pour unifier ces mesures</a:t>
            </a:r>
          </a:p>
          <a:p>
            <a:r>
              <a:rPr lang="fr-FR" dirty="0"/>
              <a:t>Disposer d’outils de calculs pour estimer la diversité à partir d’inventaires</a:t>
            </a:r>
          </a:p>
        </p:txBody>
      </p:sp>
      <p:sp>
        <p:nvSpPr>
          <p:cNvPr id="4" name="Espace réservé de la date 3"/>
          <p:cNvSpPr>
            <a:spLocks noGrp="1"/>
          </p:cNvSpPr>
          <p:nvPr>
            <p:ph type="dt" sz="half" idx="10"/>
          </p:nvPr>
        </p:nvSpPr>
        <p:spPr/>
        <p:txBody>
          <a:bodyPr/>
          <a:lstStyle/>
          <a:p>
            <a:fld id="{FA2A1E87-797C-4426-A581-8CBA072728F7}" type="datetime1">
              <a:rPr kumimoji="0" lang="fr-FR" smtClean="0"/>
              <a:pPr/>
              <a:t>17/06/2023</a:t>
            </a:fld>
            <a:endParaRPr kumimoji="0" lang="fr-FR"/>
          </a:p>
        </p:txBody>
      </p:sp>
      <p:sp>
        <p:nvSpPr>
          <p:cNvPr id="5" name="Espace réservé du pied de page 4"/>
          <p:cNvSpPr>
            <a:spLocks noGrp="1"/>
          </p:cNvSpPr>
          <p:nvPr>
            <p:ph type="ftr" sz="quarter" idx="11"/>
          </p:nvPr>
        </p:nvSpPr>
        <p:spPr/>
        <p:txBody>
          <a:bodyPr/>
          <a:lstStyle/>
          <a:p>
            <a:r>
              <a:rPr kumimoji="0" lang="fr-FR"/>
              <a:t>UMR EcoFoG</a:t>
            </a:r>
          </a:p>
        </p:txBody>
      </p:sp>
      <p:sp>
        <p:nvSpPr>
          <p:cNvPr id="6" name="Espace réservé du numéro de diapositive 5"/>
          <p:cNvSpPr>
            <a:spLocks noGrp="1"/>
          </p:cNvSpPr>
          <p:nvPr>
            <p:ph type="sldNum" sz="quarter" idx="12"/>
          </p:nvPr>
        </p:nvSpPr>
        <p:spPr/>
        <p:txBody>
          <a:bodyPr/>
          <a:lstStyle/>
          <a:p>
            <a:pPr algn="l"/>
            <a:fld id="{8A4431D5-1B33-458B-8AFD-CECCB0FA18CB}" type="slidenum">
              <a:rPr lang="fr-FR" smtClean="0"/>
              <a:pPr algn="l"/>
              <a:t>13</a:t>
            </a:fld>
            <a:endParaRPr lang="fr-FR"/>
          </a:p>
        </p:txBody>
      </p:sp>
    </p:spTree>
    <p:extLst>
      <p:ext uri="{BB962C8B-B14F-4D97-AF65-F5344CB8AC3E}">
        <p14:creationId xmlns:p14="http://schemas.microsoft.com/office/powerpoint/2010/main" val="3046014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pour une image  1"/>
          <p:cNvSpPr>
            <a:spLocks noGrp="1"/>
          </p:cNvSpPr>
          <p:nvPr>
            <p:ph type="pic" sz="quarter" idx="11"/>
          </p:nvPr>
        </p:nvSpPr>
        <p:spPr/>
      </p:sp>
      <p:sp>
        <p:nvSpPr>
          <p:cNvPr id="3" name="Espace réservé du texte 2"/>
          <p:cNvSpPr>
            <a:spLocks noGrp="1"/>
          </p:cNvSpPr>
          <p:nvPr>
            <p:ph type="body" sz="quarter" idx="16"/>
          </p:nvPr>
        </p:nvSpPr>
        <p:spPr/>
        <p:txBody>
          <a:bodyPr/>
          <a:lstStyle/>
          <a:p>
            <a:endParaRPr lang="fr-FR"/>
          </a:p>
        </p:txBody>
      </p:sp>
      <p:sp>
        <p:nvSpPr>
          <p:cNvPr id="4" name="Espace réservé du texte 3"/>
          <p:cNvSpPr>
            <a:spLocks noGrp="1"/>
          </p:cNvSpPr>
          <p:nvPr>
            <p:ph type="body" sz="quarter" idx="17"/>
          </p:nvPr>
        </p:nvSpPr>
        <p:spPr/>
        <p:txBody>
          <a:bodyPr/>
          <a:lstStyle/>
          <a:p>
            <a:r>
              <a:rPr lang="fr-FR" dirty="0"/>
              <a:t>Diversité en espace continu</a:t>
            </a:r>
          </a:p>
        </p:txBody>
      </p:sp>
      <p:sp>
        <p:nvSpPr>
          <p:cNvPr id="6" name="Espace réservé pour une image  5"/>
          <p:cNvSpPr>
            <a:spLocks noGrp="1"/>
          </p:cNvSpPr>
          <p:nvPr>
            <p:ph type="pic" sz="quarter" idx="19"/>
          </p:nvPr>
        </p:nvSpPr>
        <p:spPr/>
      </p:sp>
      <p:sp>
        <p:nvSpPr>
          <p:cNvPr id="7" name="Espace réservé de la date 6"/>
          <p:cNvSpPr>
            <a:spLocks noGrp="1"/>
          </p:cNvSpPr>
          <p:nvPr>
            <p:ph type="dt" sz="half" idx="20"/>
          </p:nvPr>
        </p:nvSpPr>
        <p:spPr/>
        <p:txBody>
          <a:bodyPr/>
          <a:lstStyle/>
          <a:p>
            <a:pPr algn="r"/>
            <a:fld id="{9027D613-BC7E-40DD-BB5F-2F7FBBE0C714}" type="datetime1">
              <a:rPr kumimoji="0" lang="fr-FR" smtClean="0">
                <a:solidFill>
                  <a:schemeClr val="bg1"/>
                </a:solidFill>
              </a:rPr>
              <a:pPr algn="r"/>
              <a:t>17/06/2023</a:t>
            </a:fld>
            <a:endParaRPr kumimoji="0" lang="fr-FR"/>
          </a:p>
        </p:txBody>
      </p:sp>
      <p:sp>
        <p:nvSpPr>
          <p:cNvPr id="8" name="Espace réservé du numéro de diapositive 7"/>
          <p:cNvSpPr>
            <a:spLocks noGrp="1"/>
          </p:cNvSpPr>
          <p:nvPr>
            <p:ph type="sldNum" sz="quarter" idx="21"/>
          </p:nvPr>
        </p:nvSpPr>
        <p:spPr/>
        <p:txBody>
          <a:bodyPr/>
          <a:lstStyle/>
          <a:p>
            <a:fld id="{8A4431D5-1B33-458B-8AFD-CECCB0FA18CB}" type="slidenum">
              <a:rPr kumimoji="0" lang="fr-FR" smtClean="0">
                <a:solidFill>
                  <a:srgbClr val="FFFFFF"/>
                </a:solidFill>
              </a:rPr>
              <a:pPr/>
              <a:t>14</a:t>
            </a:fld>
            <a:endParaRPr kumimoji="0" lang="fr-FR"/>
          </a:p>
        </p:txBody>
      </p:sp>
      <p:sp>
        <p:nvSpPr>
          <p:cNvPr id="9" name="Espace réservé du pied de page 8"/>
          <p:cNvSpPr>
            <a:spLocks noGrp="1"/>
          </p:cNvSpPr>
          <p:nvPr>
            <p:ph type="ftr" sz="quarter" idx="22"/>
          </p:nvPr>
        </p:nvSpPr>
        <p:spPr/>
        <p:txBody>
          <a:bodyPr/>
          <a:lstStyle/>
          <a:p>
            <a:r>
              <a:rPr kumimoji="0" lang="fr-FR"/>
              <a:t>UMR EcoFoG</a:t>
            </a:r>
          </a:p>
        </p:txBody>
      </p:sp>
    </p:spTree>
    <p:extLst>
      <p:ext uri="{BB962C8B-B14F-4D97-AF65-F5344CB8AC3E}">
        <p14:creationId xmlns:p14="http://schemas.microsoft.com/office/powerpoint/2010/main" val="307782078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Motivation</a:t>
            </a:r>
          </a:p>
        </p:txBody>
      </p:sp>
      <p:sp>
        <p:nvSpPr>
          <p:cNvPr id="3" name="Espace réservé du contenu 2"/>
          <p:cNvSpPr>
            <a:spLocks noGrp="1"/>
          </p:cNvSpPr>
          <p:nvPr>
            <p:ph idx="1"/>
          </p:nvPr>
        </p:nvSpPr>
        <p:spPr/>
        <p:txBody>
          <a:bodyPr/>
          <a:lstStyle/>
          <a:p>
            <a:r>
              <a:rPr lang="fr-FR" dirty="0"/>
              <a:t>Eviter le MAUP</a:t>
            </a:r>
          </a:p>
          <a:p>
            <a:r>
              <a:rPr lang="fr-FR" dirty="0"/>
              <a:t>Envisager la diversité locale, dans le voisinage des individus</a:t>
            </a:r>
          </a:p>
        </p:txBody>
      </p:sp>
      <p:sp>
        <p:nvSpPr>
          <p:cNvPr id="4" name="Espace réservé de la date 3"/>
          <p:cNvSpPr>
            <a:spLocks noGrp="1"/>
          </p:cNvSpPr>
          <p:nvPr>
            <p:ph type="dt" sz="half" idx="10"/>
          </p:nvPr>
        </p:nvSpPr>
        <p:spPr/>
        <p:txBody>
          <a:bodyPr/>
          <a:lstStyle/>
          <a:p>
            <a:fld id="{FA2A1E87-797C-4426-A581-8CBA072728F7}" type="datetime1">
              <a:rPr kumimoji="0" lang="fr-FR" smtClean="0"/>
              <a:pPr/>
              <a:t>17/06/2023</a:t>
            </a:fld>
            <a:endParaRPr kumimoji="0" lang="fr-FR"/>
          </a:p>
        </p:txBody>
      </p:sp>
      <p:sp>
        <p:nvSpPr>
          <p:cNvPr id="5" name="Espace réservé du pied de page 4"/>
          <p:cNvSpPr>
            <a:spLocks noGrp="1"/>
          </p:cNvSpPr>
          <p:nvPr>
            <p:ph type="ftr" sz="quarter" idx="11"/>
          </p:nvPr>
        </p:nvSpPr>
        <p:spPr/>
        <p:txBody>
          <a:bodyPr/>
          <a:lstStyle/>
          <a:p>
            <a:r>
              <a:rPr kumimoji="0" lang="fr-FR"/>
              <a:t>UMR EcoFoG</a:t>
            </a:r>
          </a:p>
        </p:txBody>
      </p:sp>
      <p:sp>
        <p:nvSpPr>
          <p:cNvPr id="6" name="Espace réservé du numéro de diapositive 5"/>
          <p:cNvSpPr>
            <a:spLocks noGrp="1"/>
          </p:cNvSpPr>
          <p:nvPr>
            <p:ph type="sldNum" sz="quarter" idx="12"/>
          </p:nvPr>
        </p:nvSpPr>
        <p:spPr/>
        <p:txBody>
          <a:bodyPr/>
          <a:lstStyle/>
          <a:p>
            <a:pPr algn="l"/>
            <a:fld id="{8A4431D5-1B33-458B-8AFD-CECCB0FA18CB}" type="slidenum">
              <a:rPr lang="fr-FR" smtClean="0"/>
              <a:pPr algn="l"/>
              <a:t>15</a:t>
            </a:fld>
            <a:endParaRPr lang="fr-FR"/>
          </a:p>
        </p:txBody>
      </p:sp>
    </p:spTree>
    <p:extLst>
      <p:ext uri="{BB962C8B-B14F-4D97-AF65-F5344CB8AC3E}">
        <p14:creationId xmlns:p14="http://schemas.microsoft.com/office/powerpoint/2010/main" val="3306008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Etat de l’art</a:t>
            </a:r>
          </a:p>
        </p:txBody>
      </p:sp>
      <p:sp>
        <p:nvSpPr>
          <p:cNvPr id="3" name="Espace réservé du contenu 2"/>
          <p:cNvSpPr>
            <a:spLocks noGrp="1"/>
          </p:cNvSpPr>
          <p:nvPr>
            <p:ph idx="1"/>
          </p:nvPr>
        </p:nvSpPr>
        <p:spPr/>
        <p:txBody>
          <a:bodyPr/>
          <a:lstStyle/>
          <a:p>
            <a:r>
              <a:rPr lang="fr-FR" dirty="0"/>
              <a:t>Peu de littérature en écologie</a:t>
            </a:r>
          </a:p>
          <a:p>
            <a:r>
              <a:rPr lang="fr-FR" dirty="0"/>
              <a:t>Méthodes en cours d’élaboration</a:t>
            </a:r>
          </a:p>
          <a:p>
            <a:pPr lvl="1"/>
            <a:r>
              <a:rPr lang="fr-FR" dirty="0"/>
              <a:t>Package (expérimental) </a:t>
            </a:r>
            <a:r>
              <a:rPr lang="fr-FR" dirty="0" err="1"/>
              <a:t>SpatDiv</a:t>
            </a:r>
            <a:endParaRPr lang="fr-FR" dirty="0"/>
          </a:p>
          <a:p>
            <a:pPr lvl="1"/>
            <a:r>
              <a:rPr lang="fr-FR" dirty="0"/>
              <a:t>Exemple : </a:t>
            </a:r>
          </a:p>
          <a:p>
            <a:pPr lvl="2"/>
            <a:r>
              <a:rPr lang="fr-FR" dirty="0"/>
              <a:t>Diversité des arbres dans le voisinage d’érables malades d’un parc de Paris</a:t>
            </a:r>
          </a:p>
          <a:p>
            <a:pPr lvl="2"/>
            <a:r>
              <a:rPr lang="fr-FR" dirty="0"/>
              <a:t>Hypothèse testée (non supportée par les données) : la biodiversité protège de la contagion</a:t>
            </a:r>
          </a:p>
          <a:p>
            <a:pPr lvl="2"/>
            <a:r>
              <a:rPr lang="fr-FR" dirty="0"/>
              <a:t>Mais les érables malades sont dans les zones de concentration des érables</a:t>
            </a:r>
          </a:p>
        </p:txBody>
      </p:sp>
      <p:sp>
        <p:nvSpPr>
          <p:cNvPr id="4" name="Espace réservé de la date 3"/>
          <p:cNvSpPr>
            <a:spLocks noGrp="1"/>
          </p:cNvSpPr>
          <p:nvPr>
            <p:ph type="dt" sz="half" idx="10"/>
          </p:nvPr>
        </p:nvSpPr>
        <p:spPr/>
        <p:txBody>
          <a:bodyPr/>
          <a:lstStyle/>
          <a:p>
            <a:fld id="{FA2A1E87-797C-4426-A581-8CBA072728F7}" type="datetime1">
              <a:rPr kumimoji="0" lang="fr-FR" smtClean="0"/>
              <a:pPr/>
              <a:t>17/06/2023</a:t>
            </a:fld>
            <a:endParaRPr kumimoji="0" lang="fr-FR"/>
          </a:p>
        </p:txBody>
      </p:sp>
      <p:sp>
        <p:nvSpPr>
          <p:cNvPr id="5" name="Espace réservé du pied de page 4"/>
          <p:cNvSpPr>
            <a:spLocks noGrp="1"/>
          </p:cNvSpPr>
          <p:nvPr>
            <p:ph type="ftr" sz="quarter" idx="11"/>
          </p:nvPr>
        </p:nvSpPr>
        <p:spPr/>
        <p:txBody>
          <a:bodyPr/>
          <a:lstStyle/>
          <a:p>
            <a:r>
              <a:rPr kumimoji="0" lang="fr-FR"/>
              <a:t>UMR EcoFoG</a:t>
            </a:r>
          </a:p>
        </p:txBody>
      </p:sp>
      <p:sp>
        <p:nvSpPr>
          <p:cNvPr id="6" name="Espace réservé du numéro de diapositive 5"/>
          <p:cNvSpPr>
            <a:spLocks noGrp="1"/>
          </p:cNvSpPr>
          <p:nvPr>
            <p:ph type="sldNum" sz="quarter" idx="12"/>
          </p:nvPr>
        </p:nvSpPr>
        <p:spPr/>
        <p:txBody>
          <a:bodyPr/>
          <a:lstStyle/>
          <a:p>
            <a:pPr algn="l"/>
            <a:fld id="{8A4431D5-1B33-458B-8AFD-CECCB0FA18CB}" type="slidenum">
              <a:rPr lang="fr-FR" smtClean="0"/>
              <a:pPr algn="l"/>
              <a:t>16</a:t>
            </a:fld>
            <a:endParaRPr lang="fr-FR"/>
          </a:p>
        </p:txBody>
      </p:sp>
    </p:spTree>
    <p:extLst>
      <p:ext uri="{BB962C8B-B14F-4D97-AF65-F5344CB8AC3E}">
        <p14:creationId xmlns:p14="http://schemas.microsoft.com/office/powerpoint/2010/main" val="1629627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Perspectives</a:t>
            </a:r>
          </a:p>
        </p:txBody>
      </p:sp>
      <p:sp>
        <p:nvSpPr>
          <p:cNvPr id="3" name="Espace réservé du contenu 2"/>
          <p:cNvSpPr>
            <a:spLocks noGrp="1"/>
          </p:cNvSpPr>
          <p:nvPr>
            <p:ph idx="1"/>
          </p:nvPr>
        </p:nvSpPr>
        <p:spPr/>
        <p:txBody>
          <a:bodyPr/>
          <a:lstStyle/>
          <a:p>
            <a:r>
              <a:rPr lang="fr-FR" dirty="0"/>
              <a:t>Diversité d’ordre 1, voisinages de 25 m</a:t>
            </a:r>
          </a:p>
        </p:txBody>
      </p:sp>
      <p:sp>
        <p:nvSpPr>
          <p:cNvPr id="4" name="Espace réservé de la date 3"/>
          <p:cNvSpPr>
            <a:spLocks noGrp="1"/>
          </p:cNvSpPr>
          <p:nvPr>
            <p:ph type="dt" sz="half" idx="10"/>
          </p:nvPr>
        </p:nvSpPr>
        <p:spPr/>
        <p:txBody>
          <a:bodyPr/>
          <a:lstStyle/>
          <a:p>
            <a:fld id="{FA2A1E87-797C-4426-A581-8CBA072728F7}" type="datetime1">
              <a:rPr kumimoji="0" lang="fr-FR" smtClean="0"/>
              <a:pPr/>
              <a:t>17/06/2023</a:t>
            </a:fld>
            <a:endParaRPr kumimoji="0" lang="fr-FR"/>
          </a:p>
        </p:txBody>
      </p:sp>
      <p:sp>
        <p:nvSpPr>
          <p:cNvPr id="5" name="Espace réservé du pied de page 4"/>
          <p:cNvSpPr>
            <a:spLocks noGrp="1"/>
          </p:cNvSpPr>
          <p:nvPr>
            <p:ph type="ftr" sz="quarter" idx="11"/>
          </p:nvPr>
        </p:nvSpPr>
        <p:spPr/>
        <p:txBody>
          <a:bodyPr/>
          <a:lstStyle/>
          <a:p>
            <a:r>
              <a:rPr kumimoji="0" lang="fr-FR"/>
              <a:t>UMR EcoFoG</a:t>
            </a:r>
          </a:p>
        </p:txBody>
      </p:sp>
      <p:sp>
        <p:nvSpPr>
          <p:cNvPr id="6" name="Espace réservé du numéro de diapositive 5"/>
          <p:cNvSpPr>
            <a:spLocks noGrp="1"/>
          </p:cNvSpPr>
          <p:nvPr>
            <p:ph type="sldNum" sz="quarter" idx="12"/>
          </p:nvPr>
        </p:nvSpPr>
        <p:spPr/>
        <p:txBody>
          <a:bodyPr/>
          <a:lstStyle/>
          <a:p>
            <a:pPr algn="l"/>
            <a:fld id="{8A4431D5-1B33-458B-8AFD-CECCB0FA18CB}" type="slidenum">
              <a:rPr lang="fr-FR" smtClean="0"/>
              <a:pPr algn="l"/>
              <a:t>17</a:t>
            </a:fld>
            <a:endParaRPr lang="fr-FR"/>
          </a:p>
        </p:txBody>
      </p:sp>
      <p:pic>
        <p:nvPicPr>
          <p:cNvPr id="1026" name="Picture 2">
            <a:extLst>
              <a:ext uri="{FF2B5EF4-FFF2-40B4-BE49-F238E27FC236}">
                <a16:creationId xmlns:a16="http://schemas.microsoft.com/office/drawing/2014/main" id="{13635684-67EA-62A3-EF11-C995AD0F5B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192" y="1417638"/>
            <a:ext cx="10261736" cy="7329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577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3635684-67EA-62A3-EF11-C995AD0F5B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792836" y="1417638"/>
            <a:ext cx="10261024" cy="7329303"/>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lstStyle/>
          <a:p>
            <a:r>
              <a:rPr lang="fr-FR" dirty="0"/>
              <a:t>Perspectives</a:t>
            </a:r>
          </a:p>
        </p:txBody>
      </p:sp>
      <p:sp>
        <p:nvSpPr>
          <p:cNvPr id="3" name="Espace réservé du contenu 2"/>
          <p:cNvSpPr>
            <a:spLocks noGrp="1"/>
          </p:cNvSpPr>
          <p:nvPr>
            <p:ph idx="1"/>
          </p:nvPr>
        </p:nvSpPr>
        <p:spPr/>
        <p:txBody>
          <a:bodyPr/>
          <a:lstStyle/>
          <a:p>
            <a:r>
              <a:rPr lang="fr-FR" dirty="0"/>
              <a:t>Concentration des érables : M(25m)</a:t>
            </a:r>
          </a:p>
          <a:p>
            <a:r>
              <a:rPr lang="fr-FR" dirty="0"/>
              <a:t>Erables malades (points) ou non (croix)</a:t>
            </a:r>
          </a:p>
        </p:txBody>
      </p:sp>
      <p:sp>
        <p:nvSpPr>
          <p:cNvPr id="4" name="Espace réservé de la date 3"/>
          <p:cNvSpPr>
            <a:spLocks noGrp="1"/>
          </p:cNvSpPr>
          <p:nvPr>
            <p:ph type="dt" sz="half" idx="10"/>
          </p:nvPr>
        </p:nvSpPr>
        <p:spPr/>
        <p:txBody>
          <a:bodyPr/>
          <a:lstStyle/>
          <a:p>
            <a:fld id="{FA2A1E87-797C-4426-A581-8CBA072728F7}" type="datetime1">
              <a:rPr kumimoji="0" lang="fr-FR" smtClean="0"/>
              <a:pPr/>
              <a:t>17/06/2023</a:t>
            </a:fld>
            <a:endParaRPr kumimoji="0" lang="fr-FR"/>
          </a:p>
        </p:txBody>
      </p:sp>
      <p:sp>
        <p:nvSpPr>
          <p:cNvPr id="5" name="Espace réservé du pied de page 4"/>
          <p:cNvSpPr>
            <a:spLocks noGrp="1"/>
          </p:cNvSpPr>
          <p:nvPr>
            <p:ph type="ftr" sz="quarter" idx="11"/>
          </p:nvPr>
        </p:nvSpPr>
        <p:spPr/>
        <p:txBody>
          <a:bodyPr/>
          <a:lstStyle/>
          <a:p>
            <a:r>
              <a:rPr kumimoji="0" lang="fr-FR"/>
              <a:t>UMR EcoFoG</a:t>
            </a:r>
          </a:p>
        </p:txBody>
      </p:sp>
      <p:sp>
        <p:nvSpPr>
          <p:cNvPr id="6" name="Espace réservé du numéro de diapositive 5"/>
          <p:cNvSpPr>
            <a:spLocks noGrp="1"/>
          </p:cNvSpPr>
          <p:nvPr>
            <p:ph type="sldNum" sz="quarter" idx="12"/>
          </p:nvPr>
        </p:nvSpPr>
        <p:spPr/>
        <p:txBody>
          <a:bodyPr/>
          <a:lstStyle/>
          <a:p>
            <a:pPr algn="l"/>
            <a:fld id="{8A4431D5-1B33-458B-8AFD-CECCB0FA18CB}" type="slidenum">
              <a:rPr lang="fr-FR" smtClean="0"/>
              <a:pPr algn="l"/>
              <a:t>18</a:t>
            </a:fld>
            <a:endParaRPr lang="fr-FR"/>
          </a:p>
        </p:txBody>
      </p:sp>
    </p:spTree>
    <p:extLst>
      <p:ext uri="{BB962C8B-B14F-4D97-AF65-F5344CB8AC3E}">
        <p14:creationId xmlns:p14="http://schemas.microsoft.com/office/powerpoint/2010/main" val="3442231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pour une image  1"/>
          <p:cNvSpPr>
            <a:spLocks noGrp="1"/>
          </p:cNvSpPr>
          <p:nvPr>
            <p:ph type="pic" sz="quarter" idx="11"/>
          </p:nvPr>
        </p:nvSpPr>
        <p:spPr/>
      </p:sp>
      <p:sp>
        <p:nvSpPr>
          <p:cNvPr id="3" name="Espace réservé du texte 2"/>
          <p:cNvSpPr>
            <a:spLocks noGrp="1"/>
          </p:cNvSpPr>
          <p:nvPr>
            <p:ph type="body" sz="quarter" idx="16"/>
          </p:nvPr>
        </p:nvSpPr>
        <p:spPr/>
        <p:txBody>
          <a:bodyPr/>
          <a:lstStyle/>
          <a:p>
            <a:endParaRPr lang="fr-FR"/>
          </a:p>
        </p:txBody>
      </p:sp>
      <p:sp>
        <p:nvSpPr>
          <p:cNvPr id="4" name="Espace réservé du texte 3"/>
          <p:cNvSpPr>
            <a:spLocks noGrp="1"/>
          </p:cNvSpPr>
          <p:nvPr>
            <p:ph type="body" sz="quarter" idx="17"/>
          </p:nvPr>
        </p:nvSpPr>
        <p:spPr/>
        <p:txBody>
          <a:bodyPr/>
          <a:lstStyle/>
          <a:p>
            <a:r>
              <a:rPr lang="fr-FR"/>
              <a:t>Conclusion</a:t>
            </a:r>
          </a:p>
        </p:txBody>
      </p:sp>
      <p:sp>
        <p:nvSpPr>
          <p:cNvPr id="6" name="Espace réservé pour une image  5"/>
          <p:cNvSpPr>
            <a:spLocks noGrp="1"/>
          </p:cNvSpPr>
          <p:nvPr>
            <p:ph type="pic" sz="quarter" idx="19"/>
          </p:nvPr>
        </p:nvSpPr>
        <p:spPr/>
      </p:sp>
      <p:sp>
        <p:nvSpPr>
          <p:cNvPr id="7" name="Espace réservé de la date 6"/>
          <p:cNvSpPr>
            <a:spLocks noGrp="1"/>
          </p:cNvSpPr>
          <p:nvPr>
            <p:ph type="dt" sz="half" idx="20"/>
          </p:nvPr>
        </p:nvSpPr>
        <p:spPr/>
        <p:txBody>
          <a:bodyPr/>
          <a:lstStyle/>
          <a:p>
            <a:pPr algn="r"/>
            <a:fld id="{9027D613-BC7E-40DD-BB5F-2F7FBBE0C714}" type="datetime1">
              <a:rPr kumimoji="0" lang="fr-FR" smtClean="0">
                <a:solidFill>
                  <a:schemeClr val="bg1"/>
                </a:solidFill>
              </a:rPr>
              <a:pPr algn="r"/>
              <a:t>17/06/2023</a:t>
            </a:fld>
            <a:endParaRPr kumimoji="0" lang="fr-FR"/>
          </a:p>
        </p:txBody>
      </p:sp>
      <p:sp>
        <p:nvSpPr>
          <p:cNvPr id="8" name="Espace réservé du numéro de diapositive 7"/>
          <p:cNvSpPr>
            <a:spLocks noGrp="1"/>
          </p:cNvSpPr>
          <p:nvPr>
            <p:ph type="sldNum" sz="quarter" idx="21"/>
          </p:nvPr>
        </p:nvSpPr>
        <p:spPr/>
        <p:txBody>
          <a:bodyPr/>
          <a:lstStyle/>
          <a:p>
            <a:fld id="{8A4431D5-1B33-458B-8AFD-CECCB0FA18CB}" type="slidenum">
              <a:rPr kumimoji="0" lang="fr-FR" smtClean="0">
                <a:solidFill>
                  <a:srgbClr val="FFFFFF"/>
                </a:solidFill>
              </a:rPr>
              <a:pPr/>
              <a:t>19</a:t>
            </a:fld>
            <a:endParaRPr kumimoji="0" lang="fr-FR"/>
          </a:p>
        </p:txBody>
      </p:sp>
      <p:sp>
        <p:nvSpPr>
          <p:cNvPr id="9" name="Espace réservé du pied de page 8"/>
          <p:cNvSpPr>
            <a:spLocks noGrp="1"/>
          </p:cNvSpPr>
          <p:nvPr>
            <p:ph type="ftr" sz="quarter" idx="22"/>
          </p:nvPr>
        </p:nvSpPr>
        <p:spPr/>
        <p:txBody>
          <a:bodyPr/>
          <a:lstStyle/>
          <a:p>
            <a:r>
              <a:rPr kumimoji="0" lang="fr-FR"/>
              <a:t>UMR EcoFoG</a:t>
            </a:r>
          </a:p>
        </p:txBody>
      </p:sp>
    </p:spTree>
    <p:extLst>
      <p:ext uri="{BB962C8B-B14F-4D97-AF65-F5344CB8AC3E}">
        <p14:creationId xmlns:p14="http://schemas.microsoft.com/office/powerpoint/2010/main" val="302694949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pour une image  1"/>
          <p:cNvSpPr>
            <a:spLocks noGrp="1"/>
          </p:cNvSpPr>
          <p:nvPr>
            <p:ph type="pic" sz="quarter" idx="11"/>
          </p:nvPr>
        </p:nvSpPr>
        <p:spPr/>
      </p:sp>
      <p:sp>
        <p:nvSpPr>
          <p:cNvPr id="3" name="Espace réservé du texte 2"/>
          <p:cNvSpPr>
            <a:spLocks noGrp="1"/>
          </p:cNvSpPr>
          <p:nvPr>
            <p:ph type="body" sz="quarter" idx="16"/>
          </p:nvPr>
        </p:nvSpPr>
        <p:spPr/>
        <p:txBody>
          <a:bodyPr/>
          <a:lstStyle/>
          <a:p>
            <a:endParaRPr lang="fr-FR"/>
          </a:p>
        </p:txBody>
      </p:sp>
      <p:sp>
        <p:nvSpPr>
          <p:cNvPr id="4" name="Espace réservé du texte 3"/>
          <p:cNvSpPr>
            <a:spLocks noGrp="1"/>
          </p:cNvSpPr>
          <p:nvPr>
            <p:ph type="body" sz="quarter" idx="17"/>
          </p:nvPr>
        </p:nvSpPr>
        <p:spPr/>
        <p:txBody>
          <a:bodyPr/>
          <a:lstStyle/>
          <a:p>
            <a:r>
              <a:rPr lang="fr-FR" dirty="0"/>
              <a:t>La Biodiversité</a:t>
            </a:r>
          </a:p>
        </p:txBody>
      </p:sp>
      <p:sp>
        <p:nvSpPr>
          <p:cNvPr id="6" name="Espace réservé pour une image  5"/>
          <p:cNvSpPr>
            <a:spLocks noGrp="1"/>
          </p:cNvSpPr>
          <p:nvPr>
            <p:ph type="pic" sz="quarter" idx="19"/>
          </p:nvPr>
        </p:nvSpPr>
        <p:spPr/>
      </p:sp>
      <p:sp>
        <p:nvSpPr>
          <p:cNvPr id="7" name="Espace réservé de la date 6"/>
          <p:cNvSpPr>
            <a:spLocks noGrp="1"/>
          </p:cNvSpPr>
          <p:nvPr>
            <p:ph type="dt" sz="half" idx="20"/>
          </p:nvPr>
        </p:nvSpPr>
        <p:spPr/>
        <p:txBody>
          <a:bodyPr/>
          <a:lstStyle/>
          <a:p>
            <a:pPr algn="r"/>
            <a:fld id="{9027D613-BC7E-40DD-BB5F-2F7FBBE0C714}" type="datetime1">
              <a:rPr kumimoji="0" lang="fr-FR" smtClean="0">
                <a:solidFill>
                  <a:schemeClr val="bg1"/>
                </a:solidFill>
              </a:rPr>
              <a:pPr algn="r"/>
              <a:t>17/06/2023</a:t>
            </a:fld>
            <a:endParaRPr kumimoji="0" lang="fr-FR"/>
          </a:p>
        </p:txBody>
      </p:sp>
      <p:sp>
        <p:nvSpPr>
          <p:cNvPr id="8" name="Espace réservé du numéro de diapositive 7"/>
          <p:cNvSpPr>
            <a:spLocks noGrp="1"/>
          </p:cNvSpPr>
          <p:nvPr>
            <p:ph type="sldNum" sz="quarter" idx="21"/>
          </p:nvPr>
        </p:nvSpPr>
        <p:spPr/>
        <p:txBody>
          <a:bodyPr/>
          <a:lstStyle/>
          <a:p>
            <a:fld id="{8A4431D5-1B33-458B-8AFD-CECCB0FA18CB}" type="slidenum">
              <a:rPr kumimoji="0" lang="fr-FR" smtClean="0">
                <a:solidFill>
                  <a:srgbClr val="FFFFFF"/>
                </a:solidFill>
              </a:rPr>
              <a:pPr/>
              <a:t>2</a:t>
            </a:fld>
            <a:endParaRPr kumimoji="0" lang="fr-FR"/>
          </a:p>
        </p:txBody>
      </p:sp>
      <p:sp>
        <p:nvSpPr>
          <p:cNvPr id="9" name="Espace réservé du pied de page 8"/>
          <p:cNvSpPr>
            <a:spLocks noGrp="1"/>
          </p:cNvSpPr>
          <p:nvPr>
            <p:ph type="ftr" sz="quarter" idx="22"/>
          </p:nvPr>
        </p:nvSpPr>
        <p:spPr/>
        <p:txBody>
          <a:bodyPr/>
          <a:lstStyle/>
          <a:p>
            <a:r>
              <a:rPr kumimoji="0" lang="fr-FR"/>
              <a:t>UMR EcoFoG</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Messages à emporter</a:t>
            </a:r>
          </a:p>
        </p:txBody>
      </p:sp>
      <mc:AlternateContent xmlns:mc="http://schemas.openxmlformats.org/markup-compatibility/2006">
        <mc:Choice xmlns:a14="http://schemas.microsoft.com/office/drawing/2010/main" Requires="a14">
          <p:sp>
            <p:nvSpPr>
              <p:cNvPr id="3" name="Espace réservé du contenu 2"/>
              <p:cNvSpPr>
                <a:spLocks noGrp="1"/>
              </p:cNvSpPr>
              <p:nvPr>
                <p:ph idx="1"/>
              </p:nvPr>
            </p:nvSpPr>
            <p:spPr/>
            <p:txBody>
              <a:bodyPr/>
              <a:lstStyle/>
              <a:p>
                <a:r>
                  <a:rPr lang="fr-FR" dirty="0"/>
                  <a:t>Définition de la diversité :</a:t>
                </a:r>
              </a:p>
              <a:p>
                <a:pPr lvl="1"/>
                <a:r>
                  <a:rPr lang="fr-FR" dirty="0"/>
                  <a:t>La rareté est l’inverse de la probabilité</a:t>
                </a:r>
              </a:p>
              <a:p>
                <a:pPr lvl="1"/>
                <a:r>
                  <a:rPr lang="fr-FR" dirty="0"/>
                  <a:t>L’information est le logarithme de la rareté</a:t>
                </a:r>
              </a:p>
              <a:p>
                <a:pPr lvl="1"/>
                <a:r>
                  <a:rPr lang="fr-FR" dirty="0"/>
                  <a:t>L’entropie est l’espérance de l’information</a:t>
                </a:r>
              </a:p>
              <a:p>
                <a:pPr marL="457200" lvl="1" indent="0">
                  <a:buNone/>
                </a:pPr>
                <a14:m>
                  <m:oMathPara xmlns:m="http://schemas.openxmlformats.org/officeDocument/2006/math">
                    <m:oMathParaPr>
                      <m:jc m:val="centerGroup"/>
                    </m:oMathParaPr>
                    <m:oMath xmlns:m="http://schemas.openxmlformats.org/officeDocument/2006/math">
                      <m:sPre>
                        <m:sPrePr>
                          <m:ctrlPr>
                            <a:rPr lang="fr-FR" i="1" smtClean="0">
                              <a:latin typeface="Cambria Math" panose="02040503050406030204" pitchFamily="18" charset="0"/>
                            </a:rPr>
                          </m:ctrlPr>
                        </m:sPrePr>
                        <m:sub>
                          <m:r>
                            <a:rPr lang="fr-FR" i="1">
                              <a:latin typeface="Cambria Math"/>
                            </a:rPr>
                            <m:t> </m:t>
                          </m:r>
                        </m:sub>
                        <m:sup>
                          <m:r>
                            <a:rPr lang="fr-FR" b="0" i="1" smtClean="0">
                              <a:latin typeface="Cambria Math"/>
                            </a:rPr>
                            <m:t>𝑞</m:t>
                          </m:r>
                        </m:sup>
                        <m:e>
                          <m:r>
                            <a:rPr lang="fr-FR" i="1">
                              <a:latin typeface="Cambria Math"/>
                            </a:rPr>
                            <m:t>𝐻</m:t>
                          </m:r>
                        </m:e>
                      </m:sPre>
                      <m:r>
                        <a:rPr lang="fr-FR" i="1">
                          <a:latin typeface="Cambria Math"/>
                        </a:rPr>
                        <m:t>=</m:t>
                      </m:r>
                      <m:nary>
                        <m:naryPr>
                          <m:chr m:val="∑"/>
                          <m:limLoc m:val="undOvr"/>
                          <m:supHide m:val="on"/>
                          <m:ctrlPr>
                            <a:rPr lang="fr-FR" b="1" i="1">
                              <a:latin typeface="Cambria Math" panose="02040503050406030204" pitchFamily="18" charset="0"/>
                            </a:rPr>
                          </m:ctrlPr>
                        </m:naryPr>
                        <m:sub>
                          <m:r>
                            <a:rPr lang="fr-FR" i="1">
                              <a:latin typeface="Cambria Math"/>
                            </a:rPr>
                            <m:t>𝑠</m:t>
                          </m:r>
                        </m:sub>
                        <m:sup/>
                        <m:e>
                          <m:sSub>
                            <m:sSubPr>
                              <m:ctrlPr>
                                <a:rPr lang="fr-FR" i="1">
                                  <a:latin typeface="Cambria Math" panose="02040503050406030204" pitchFamily="18" charset="0"/>
                                </a:rPr>
                              </m:ctrlPr>
                            </m:sSubPr>
                            <m:e>
                              <m:r>
                                <a:rPr lang="fr-FR" i="1">
                                  <a:latin typeface="Cambria Math"/>
                                </a:rPr>
                                <m:t>𝑝</m:t>
                              </m:r>
                            </m:e>
                            <m:sub>
                              <m:r>
                                <a:rPr lang="fr-FR" i="1">
                                  <a:latin typeface="Cambria Math"/>
                                </a:rPr>
                                <m:t>𝑠</m:t>
                              </m:r>
                            </m:sub>
                          </m:sSub>
                          <m:r>
                            <m:rPr>
                              <m:sty m:val="p"/>
                            </m:rPr>
                            <a:rPr lang="fr-FR">
                              <a:latin typeface="Cambria Math"/>
                            </a:rPr>
                            <m:t>ln</m:t>
                          </m:r>
                          <m:r>
                            <m:rPr>
                              <m:sty m:val="p"/>
                            </m:rPr>
                            <a:rPr lang="fr-FR" baseline="-25000">
                              <a:latin typeface="Cambria Math"/>
                            </a:rPr>
                            <m:t>q</m:t>
                          </m:r>
                        </m:e>
                      </m:nary>
                      <m:f>
                        <m:fPr>
                          <m:ctrlPr>
                            <a:rPr lang="fr-FR" i="1" baseline="-25000">
                              <a:latin typeface="Cambria Math" panose="02040503050406030204" pitchFamily="18" charset="0"/>
                            </a:rPr>
                          </m:ctrlPr>
                        </m:fPr>
                        <m:num>
                          <m:r>
                            <a:rPr lang="fr-FR" i="1" baseline="-25000">
                              <a:latin typeface="Cambria Math" panose="02040503050406030204" pitchFamily="18" charset="0"/>
                            </a:rPr>
                            <m:t>1</m:t>
                          </m:r>
                        </m:num>
                        <m:den>
                          <m:sSub>
                            <m:sSubPr>
                              <m:ctrlPr>
                                <a:rPr lang="fr-FR" i="1">
                                  <a:latin typeface="Cambria Math" panose="02040503050406030204" pitchFamily="18" charset="0"/>
                                </a:rPr>
                              </m:ctrlPr>
                            </m:sSubPr>
                            <m:e>
                              <m:r>
                                <a:rPr lang="fr-FR" i="1">
                                  <a:latin typeface="Cambria Math"/>
                                </a:rPr>
                                <m:t>𝑝</m:t>
                              </m:r>
                            </m:e>
                            <m:sub>
                              <m:r>
                                <a:rPr lang="fr-FR" i="1">
                                  <a:latin typeface="Cambria Math"/>
                                </a:rPr>
                                <m:t>𝑠</m:t>
                              </m:r>
                            </m:sub>
                          </m:sSub>
                        </m:den>
                      </m:f>
                    </m:oMath>
                  </m:oMathPara>
                </a14:m>
                <a:endParaRPr lang="fr-FR" dirty="0"/>
              </a:p>
              <a:p>
                <a:pPr lvl="1"/>
                <a:r>
                  <a:rPr lang="fr-FR" dirty="0"/>
                  <a:t>La diversité est son exponentielle</a:t>
                </a:r>
              </a:p>
              <a:p>
                <a:pPr marL="457200" lvl="1" indent="0">
                  <a:buNone/>
                </a:pPr>
                <a14:m>
                  <m:oMathPara xmlns:m="http://schemas.openxmlformats.org/officeDocument/2006/math">
                    <m:oMathParaPr>
                      <m:jc m:val="centerGroup"/>
                    </m:oMathParaPr>
                    <m:oMath xmlns:m="http://schemas.openxmlformats.org/officeDocument/2006/math">
                      <m:sPre>
                        <m:sPrePr>
                          <m:ctrlPr>
                            <a:rPr lang="fr-FR" sz="3600" i="1" smtClean="0">
                              <a:latin typeface="Cambria Math" panose="02040503050406030204" pitchFamily="18" charset="0"/>
                            </a:rPr>
                          </m:ctrlPr>
                        </m:sPrePr>
                        <m:sub>
                          <m:r>
                            <a:rPr lang="fr-FR" sz="3600" i="1">
                              <a:latin typeface="Cambria Math"/>
                            </a:rPr>
                            <m:t> </m:t>
                          </m:r>
                        </m:sub>
                        <m:sup>
                          <m:r>
                            <a:rPr lang="fr-FR" sz="3600" i="1">
                              <a:latin typeface="Cambria Math"/>
                            </a:rPr>
                            <m:t>𝑞</m:t>
                          </m:r>
                        </m:sup>
                        <m:e>
                          <m:r>
                            <a:rPr lang="fr-FR" sz="3600" i="1">
                              <a:latin typeface="Cambria Math"/>
                            </a:rPr>
                            <m:t>𝐷</m:t>
                          </m:r>
                        </m:e>
                      </m:sPre>
                      <m:r>
                        <a:rPr lang="fr-FR" sz="3600" i="1">
                          <a:latin typeface="Cambria Math"/>
                        </a:rPr>
                        <m:t>=</m:t>
                      </m:r>
                      <m:sSubSup>
                        <m:sSubSupPr>
                          <m:ctrlPr>
                            <a:rPr lang="fr-FR" sz="3600" i="1">
                              <a:latin typeface="Cambria Math" panose="02040503050406030204" pitchFamily="18" charset="0"/>
                            </a:rPr>
                          </m:ctrlPr>
                        </m:sSubSupPr>
                        <m:e>
                          <m:r>
                            <a:rPr lang="fr-FR" sz="3600" i="1">
                              <a:latin typeface="Cambria Math" panose="02040503050406030204" pitchFamily="18" charset="0"/>
                            </a:rPr>
                            <m:t>𝑒</m:t>
                          </m:r>
                        </m:e>
                        <m:sub>
                          <m:r>
                            <a:rPr lang="fr-FR" sz="3600" i="1">
                              <a:latin typeface="Cambria Math" panose="02040503050406030204" pitchFamily="18" charset="0"/>
                            </a:rPr>
                            <m:t>𝑞</m:t>
                          </m:r>
                        </m:sub>
                        <m:sup>
                          <m:sPre>
                            <m:sPrePr>
                              <m:ctrlPr>
                                <a:rPr lang="fr-FR" sz="3600" i="1">
                                  <a:latin typeface="Cambria Math" panose="02040503050406030204" pitchFamily="18" charset="0"/>
                                </a:rPr>
                              </m:ctrlPr>
                            </m:sPrePr>
                            <m:sub>
                              <m:r>
                                <a:rPr lang="fr-FR" sz="3600" i="1">
                                  <a:latin typeface="Cambria Math"/>
                                </a:rPr>
                                <m:t> </m:t>
                              </m:r>
                            </m:sub>
                            <m:sup>
                              <m:r>
                                <a:rPr lang="fr-FR" sz="3600" i="1">
                                  <a:latin typeface="Cambria Math"/>
                                </a:rPr>
                                <m:t> </m:t>
                              </m:r>
                              <m:r>
                                <a:rPr lang="fr-FR" sz="3600" i="1">
                                  <a:latin typeface="Cambria Math"/>
                                </a:rPr>
                                <m:t>𝑞</m:t>
                              </m:r>
                            </m:sup>
                            <m:e>
                              <m:r>
                                <a:rPr lang="fr-FR" sz="3600" i="1">
                                  <a:latin typeface="Cambria Math"/>
                                </a:rPr>
                                <m:t>𝐻</m:t>
                              </m:r>
                            </m:e>
                          </m:sPre>
                        </m:sup>
                      </m:sSubSup>
                    </m:oMath>
                  </m:oMathPara>
                </a14:m>
                <a:endParaRPr lang="fr-FR" sz="3600" dirty="0"/>
              </a:p>
            </p:txBody>
          </p:sp>
        </mc:Choice>
        <mc:Fallback>
          <p:sp>
            <p:nvSpPr>
              <p:cNvPr id="3" name="Espace réservé du contenu 2"/>
              <p:cNvSpPr>
                <a:spLocks noGrp="1" noRot="1" noChangeAspect="1" noMove="1" noResize="1" noEditPoints="1" noAdjustHandles="1" noChangeArrowheads="1" noChangeShapeType="1" noTextEdit="1"/>
              </p:cNvSpPr>
              <p:nvPr>
                <p:ph idx="1"/>
              </p:nvPr>
            </p:nvSpPr>
            <p:spPr>
              <a:blipFill>
                <a:blip r:embed="rId2"/>
                <a:stretch>
                  <a:fillRect l="-1786" t="-1572"/>
                </a:stretch>
              </a:blipFill>
            </p:spPr>
            <p:txBody>
              <a:bodyPr/>
              <a:lstStyle/>
              <a:p>
                <a:r>
                  <a:rPr lang="fr-FR">
                    <a:noFill/>
                  </a:rPr>
                  <a:t> </a:t>
                </a:r>
              </a:p>
            </p:txBody>
          </p:sp>
        </mc:Fallback>
      </mc:AlternateContent>
      <p:sp>
        <p:nvSpPr>
          <p:cNvPr id="4" name="Espace réservé de la date 3"/>
          <p:cNvSpPr>
            <a:spLocks noGrp="1"/>
          </p:cNvSpPr>
          <p:nvPr>
            <p:ph type="dt" sz="half" idx="10"/>
          </p:nvPr>
        </p:nvSpPr>
        <p:spPr/>
        <p:txBody>
          <a:bodyPr/>
          <a:lstStyle/>
          <a:p>
            <a:fld id="{FA2A1E87-797C-4426-A581-8CBA072728F7}" type="datetime1">
              <a:rPr kumimoji="0" lang="fr-FR" smtClean="0"/>
              <a:pPr/>
              <a:t>17/06/2023</a:t>
            </a:fld>
            <a:endParaRPr kumimoji="0" lang="fr-FR"/>
          </a:p>
        </p:txBody>
      </p:sp>
      <p:sp>
        <p:nvSpPr>
          <p:cNvPr id="5" name="Espace réservé du pied de page 4"/>
          <p:cNvSpPr>
            <a:spLocks noGrp="1"/>
          </p:cNvSpPr>
          <p:nvPr>
            <p:ph type="ftr" sz="quarter" idx="11"/>
          </p:nvPr>
        </p:nvSpPr>
        <p:spPr/>
        <p:txBody>
          <a:bodyPr/>
          <a:lstStyle/>
          <a:p>
            <a:r>
              <a:rPr kumimoji="0" lang="fr-FR"/>
              <a:t>UMR EcoFoG</a:t>
            </a:r>
          </a:p>
        </p:txBody>
      </p:sp>
      <p:sp>
        <p:nvSpPr>
          <p:cNvPr id="6" name="Espace réservé du numéro de diapositive 5"/>
          <p:cNvSpPr>
            <a:spLocks noGrp="1"/>
          </p:cNvSpPr>
          <p:nvPr>
            <p:ph type="sldNum" sz="quarter" idx="12"/>
          </p:nvPr>
        </p:nvSpPr>
        <p:spPr/>
        <p:txBody>
          <a:bodyPr/>
          <a:lstStyle/>
          <a:p>
            <a:pPr algn="l"/>
            <a:fld id="{8A4431D5-1B33-458B-8AFD-CECCB0FA18CB}" type="slidenum">
              <a:rPr lang="fr-FR" smtClean="0"/>
              <a:pPr algn="l"/>
              <a:t>20</a:t>
            </a:fld>
            <a:endParaRPr lang="fr-FR"/>
          </a:p>
        </p:txBody>
      </p:sp>
    </p:spTree>
    <p:extLst>
      <p:ext uri="{BB962C8B-B14F-4D97-AF65-F5344CB8AC3E}">
        <p14:creationId xmlns:p14="http://schemas.microsoft.com/office/powerpoint/2010/main" val="1971672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Messages à emporter</a:t>
            </a:r>
          </a:p>
        </p:txBody>
      </p:sp>
      <p:sp>
        <p:nvSpPr>
          <p:cNvPr id="3" name="Espace réservé du contenu 2"/>
          <p:cNvSpPr>
            <a:spLocks noGrp="1"/>
          </p:cNvSpPr>
          <p:nvPr>
            <p:ph idx="1"/>
          </p:nvPr>
        </p:nvSpPr>
        <p:spPr/>
        <p:txBody>
          <a:bodyPr>
            <a:normAutofit lnSpcReduction="10000"/>
          </a:bodyPr>
          <a:lstStyle/>
          <a:p>
            <a:r>
              <a:rPr lang="fr-FR" dirty="0"/>
              <a:t>La diversité et la concentration sont deux perspectives différentes pour décrire la même réalité</a:t>
            </a:r>
          </a:p>
          <a:p>
            <a:pPr lvl="1"/>
            <a:r>
              <a:rPr lang="fr-FR" dirty="0"/>
              <a:t>Lecture par lignes ou par colonnes d’un tableau Catégories x Sites</a:t>
            </a:r>
          </a:p>
          <a:p>
            <a:r>
              <a:rPr lang="fr-FR" dirty="0"/>
              <a:t>Mais elles apportent des informations différentes :</a:t>
            </a:r>
          </a:p>
          <a:p>
            <a:pPr lvl="1"/>
            <a:r>
              <a:rPr lang="fr-FR" dirty="0"/>
              <a:t>La diversité prend en compte toutes les catégories, site par site</a:t>
            </a:r>
          </a:p>
          <a:p>
            <a:pPr lvl="1"/>
            <a:r>
              <a:rPr lang="fr-FR" dirty="0"/>
              <a:t>La concentration tous les sites, catégorie par catégorie</a:t>
            </a:r>
          </a:p>
        </p:txBody>
      </p:sp>
      <p:sp>
        <p:nvSpPr>
          <p:cNvPr id="4" name="Espace réservé de la date 3"/>
          <p:cNvSpPr>
            <a:spLocks noGrp="1"/>
          </p:cNvSpPr>
          <p:nvPr>
            <p:ph type="dt" sz="half" idx="10"/>
          </p:nvPr>
        </p:nvSpPr>
        <p:spPr/>
        <p:txBody>
          <a:bodyPr/>
          <a:lstStyle/>
          <a:p>
            <a:fld id="{FA2A1E87-797C-4426-A581-8CBA072728F7}" type="datetime1">
              <a:rPr kumimoji="0" lang="fr-FR" smtClean="0"/>
              <a:pPr/>
              <a:t>17/06/2023</a:t>
            </a:fld>
            <a:endParaRPr kumimoji="0" lang="fr-FR"/>
          </a:p>
        </p:txBody>
      </p:sp>
      <p:sp>
        <p:nvSpPr>
          <p:cNvPr id="5" name="Espace réservé du pied de page 4"/>
          <p:cNvSpPr>
            <a:spLocks noGrp="1"/>
          </p:cNvSpPr>
          <p:nvPr>
            <p:ph type="ftr" sz="quarter" idx="11"/>
          </p:nvPr>
        </p:nvSpPr>
        <p:spPr/>
        <p:txBody>
          <a:bodyPr/>
          <a:lstStyle/>
          <a:p>
            <a:r>
              <a:rPr kumimoji="0" lang="fr-FR"/>
              <a:t>UMR EcoFoG</a:t>
            </a:r>
          </a:p>
        </p:txBody>
      </p:sp>
      <p:sp>
        <p:nvSpPr>
          <p:cNvPr id="6" name="Espace réservé du numéro de diapositive 5"/>
          <p:cNvSpPr>
            <a:spLocks noGrp="1"/>
          </p:cNvSpPr>
          <p:nvPr>
            <p:ph type="sldNum" sz="quarter" idx="12"/>
          </p:nvPr>
        </p:nvSpPr>
        <p:spPr/>
        <p:txBody>
          <a:bodyPr/>
          <a:lstStyle/>
          <a:p>
            <a:pPr algn="l"/>
            <a:fld id="{8A4431D5-1B33-458B-8AFD-CECCB0FA18CB}" type="slidenum">
              <a:rPr lang="fr-FR" smtClean="0"/>
              <a:pPr algn="l"/>
              <a:t>21</a:t>
            </a:fld>
            <a:endParaRPr lang="fr-FR"/>
          </a:p>
        </p:txBody>
      </p:sp>
    </p:spTree>
    <p:extLst>
      <p:ext uri="{BB962C8B-B14F-4D97-AF65-F5344CB8AC3E}">
        <p14:creationId xmlns:p14="http://schemas.microsoft.com/office/powerpoint/2010/main" val="20464113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Messages à emporter</a:t>
            </a:r>
          </a:p>
        </p:txBody>
      </p:sp>
      <p:sp>
        <p:nvSpPr>
          <p:cNvPr id="3" name="Espace réservé du contenu 2"/>
          <p:cNvSpPr>
            <a:spLocks noGrp="1"/>
          </p:cNvSpPr>
          <p:nvPr>
            <p:ph idx="1"/>
          </p:nvPr>
        </p:nvSpPr>
        <p:spPr/>
        <p:txBody>
          <a:bodyPr>
            <a:normAutofit fontScale="85000" lnSpcReduction="10000"/>
          </a:bodyPr>
          <a:lstStyle/>
          <a:p>
            <a:r>
              <a:rPr lang="fr-FR" dirty="0"/>
              <a:t>L’explicitation de l’espace est un enjeu important</a:t>
            </a:r>
          </a:p>
          <a:p>
            <a:pPr lvl="1"/>
            <a:r>
              <a:rPr lang="fr-FR" dirty="0"/>
              <a:t>Progrès méthodologique (MAUP)</a:t>
            </a:r>
          </a:p>
          <a:p>
            <a:pPr lvl="1"/>
            <a:r>
              <a:rPr lang="fr-FR" dirty="0"/>
              <a:t>Concepts plus clairs :</a:t>
            </a:r>
          </a:p>
          <a:p>
            <a:pPr lvl="2"/>
            <a:r>
              <a:rPr lang="fr-FR" dirty="0"/>
              <a:t>A quelle échelle la diversité ou la concentration spatiale ont-elles un effet ?</a:t>
            </a:r>
          </a:p>
          <a:p>
            <a:r>
              <a:rPr lang="fr-FR" dirty="0"/>
              <a:t>Mais les ressources techniques nécessaires sont nettement plus grandes</a:t>
            </a:r>
          </a:p>
          <a:p>
            <a:pPr lvl="1"/>
            <a:r>
              <a:rPr lang="fr-FR" dirty="0"/>
              <a:t>Développements statistiques</a:t>
            </a:r>
          </a:p>
          <a:p>
            <a:pPr lvl="1"/>
            <a:r>
              <a:rPr lang="fr-FR" dirty="0"/>
              <a:t>Code (packages R)</a:t>
            </a:r>
          </a:p>
          <a:p>
            <a:pPr lvl="1"/>
            <a:r>
              <a:rPr lang="fr-FR" dirty="0"/>
              <a:t>Puissance de calcul</a:t>
            </a:r>
          </a:p>
          <a:p>
            <a:r>
              <a:rPr lang="fr-FR" dirty="0"/>
              <a:t>La mesure de la diversité spatialement explicite est un front de science</a:t>
            </a:r>
          </a:p>
        </p:txBody>
      </p:sp>
      <p:sp>
        <p:nvSpPr>
          <p:cNvPr id="4" name="Espace réservé de la date 3"/>
          <p:cNvSpPr>
            <a:spLocks noGrp="1"/>
          </p:cNvSpPr>
          <p:nvPr>
            <p:ph type="dt" sz="half" idx="10"/>
          </p:nvPr>
        </p:nvSpPr>
        <p:spPr/>
        <p:txBody>
          <a:bodyPr/>
          <a:lstStyle/>
          <a:p>
            <a:fld id="{FA2A1E87-797C-4426-A581-8CBA072728F7}" type="datetime1">
              <a:rPr kumimoji="0" lang="fr-FR" smtClean="0"/>
              <a:pPr/>
              <a:t>17/06/2023</a:t>
            </a:fld>
            <a:endParaRPr kumimoji="0" lang="fr-FR"/>
          </a:p>
        </p:txBody>
      </p:sp>
      <p:sp>
        <p:nvSpPr>
          <p:cNvPr id="5" name="Espace réservé du pied de page 4"/>
          <p:cNvSpPr>
            <a:spLocks noGrp="1"/>
          </p:cNvSpPr>
          <p:nvPr>
            <p:ph type="ftr" sz="quarter" idx="11"/>
          </p:nvPr>
        </p:nvSpPr>
        <p:spPr/>
        <p:txBody>
          <a:bodyPr/>
          <a:lstStyle/>
          <a:p>
            <a:r>
              <a:rPr kumimoji="0" lang="fr-FR"/>
              <a:t>UMR EcoFoG</a:t>
            </a:r>
          </a:p>
        </p:txBody>
      </p:sp>
      <p:sp>
        <p:nvSpPr>
          <p:cNvPr id="6" name="Espace réservé du numéro de diapositive 5"/>
          <p:cNvSpPr>
            <a:spLocks noGrp="1"/>
          </p:cNvSpPr>
          <p:nvPr>
            <p:ph type="sldNum" sz="quarter" idx="12"/>
          </p:nvPr>
        </p:nvSpPr>
        <p:spPr/>
        <p:txBody>
          <a:bodyPr/>
          <a:lstStyle/>
          <a:p>
            <a:pPr algn="l"/>
            <a:fld id="{8A4431D5-1B33-458B-8AFD-CECCB0FA18CB}" type="slidenum">
              <a:rPr lang="fr-FR" smtClean="0"/>
              <a:pPr algn="l"/>
              <a:t>22</a:t>
            </a:fld>
            <a:endParaRPr lang="fr-FR"/>
          </a:p>
        </p:txBody>
      </p:sp>
    </p:spTree>
    <p:extLst>
      <p:ext uri="{BB962C8B-B14F-4D97-AF65-F5344CB8AC3E}">
        <p14:creationId xmlns:p14="http://schemas.microsoft.com/office/powerpoint/2010/main" val="2833144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Messages à emporter</a:t>
            </a:r>
          </a:p>
        </p:txBody>
      </p:sp>
      <p:sp>
        <p:nvSpPr>
          <p:cNvPr id="3" name="Espace réservé du contenu 2"/>
          <p:cNvSpPr>
            <a:spLocks noGrp="1"/>
          </p:cNvSpPr>
          <p:nvPr>
            <p:ph idx="1"/>
          </p:nvPr>
        </p:nvSpPr>
        <p:spPr/>
        <p:txBody>
          <a:bodyPr>
            <a:normAutofit fontScale="92500" lnSpcReduction="10000"/>
          </a:bodyPr>
          <a:lstStyle/>
          <a:p>
            <a:r>
              <a:rPr lang="fr-FR" dirty="0"/>
              <a:t>L’économie et l’écologie ont développé des méthodes similaires, mais sur des concepts opposés</a:t>
            </a:r>
          </a:p>
          <a:p>
            <a:pPr lvl="1"/>
            <a:r>
              <a:rPr lang="fr-FR" dirty="0"/>
              <a:t>Diversité et spécialisation</a:t>
            </a:r>
          </a:p>
          <a:p>
            <a:pPr lvl="1"/>
            <a:r>
              <a:rPr lang="fr-FR" dirty="0"/>
              <a:t>Valence et concentration</a:t>
            </a:r>
          </a:p>
          <a:p>
            <a:r>
              <a:rPr lang="fr-FR" dirty="0"/>
              <a:t>Les théories dominantes sont cohérentes avec les concepts</a:t>
            </a:r>
          </a:p>
          <a:p>
            <a:pPr lvl="1"/>
            <a:r>
              <a:rPr lang="fr-FR" dirty="0"/>
              <a:t>Diversité → stabilité/performance</a:t>
            </a:r>
          </a:p>
          <a:p>
            <a:pPr lvl="1"/>
            <a:r>
              <a:rPr lang="fr-FR" dirty="0"/>
              <a:t>Valence → taille de la niche</a:t>
            </a:r>
          </a:p>
          <a:p>
            <a:pPr lvl="1"/>
            <a:r>
              <a:rPr lang="fr-FR" dirty="0"/>
              <a:t>Spécialisation et concentration → externalités</a:t>
            </a:r>
          </a:p>
          <a:p>
            <a:r>
              <a:rPr lang="fr-FR" dirty="0"/>
              <a:t>Mais elles n’épuisent pas le sujet</a:t>
            </a:r>
          </a:p>
        </p:txBody>
      </p:sp>
      <p:sp>
        <p:nvSpPr>
          <p:cNvPr id="4" name="Espace réservé de la date 3"/>
          <p:cNvSpPr>
            <a:spLocks noGrp="1"/>
          </p:cNvSpPr>
          <p:nvPr>
            <p:ph type="dt" sz="half" idx="10"/>
          </p:nvPr>
        </p:nvSpPr>
        <p:spPr/>
        <p:txBody>
          <a:bodyPr/>
          <a:lstStyle/>
          <a:p>
            <a:fld id="{FA2A1E87-797C-4426-A581-8CBA072728F7}" type="datetime1">
              <a:rPr kumimoji="0" lang="fr-FR" smtClean="0"/>
              <a:pPr/>
              <a:t>17/06/2023</a:t>
            </a:fld>
            <a:endParaRPr kumimoji="0" lang="fr-FR"/>
          </a:p>
        </p:txBody>
      </p:sp>
      <p:sp>
        <p:nvSpPr>
          <p:cNvPr id="5" name="Espace réservé du pied de page 4"/>
          <p:cNvSpPr>
            <a:spLocks noGrp="1"/>
          </p:cNvSpPr>
          <p:nvPr>
            <p:ph type="ftr" sz="quarter" idx="11"/>
          </p:nvPr>
        </p:nvSpPr>
        <p:spPr/>
        <p:txBody>
          <a:bodyPr/>
          <a:lstStyle/>
          <a:p>
            <a:r>
              <a:rPr kumimoji="0" lang="fr-FR"/>
              <a:t>UMR EcoFoG</a:t>
            </a:r>
          </a:p>
        </p:txBody>
      </p:sp>
      <p:sp>
        <p:nvSpPr>
          <p:cNvPr id="6" name="Espace réservé du numéro de diapositive 5"/>
          <p:cNvSpPr>
            <a:spLocks noGrp="1"/>
          </p:cNvSpPr>
          <p:nvPr>
            <p:ph type="sldNum" sz="quarter" idx="12"/>
          </p:nvPr>
        </p:nvSpPr>
        <p:spPr/>
        <p:txBody>
          <a:bodyPr/>
          <a:lstStyle/>
          <a:p>
            <a:pPr algn="l"/>
            <a:fld id="{8A4431D5-1B33-458B-8AFD-CECCB0FA18CB}" type="slidenum">
              <a:rPr lang="fr-FR" smtClean="0"/>
              <a:pPr algn="l"/>
              <a:t>23</a:t>
            </a:fld>
            <a:endParaRPr lang="fr-FR"/>
          </a:p>
        </p:txBody>
      </p:sp>
    </p:spTree>
    <p:extLst>
      <p:ext uri="{BB962C8B-B14F-4D97-AF65-F5344CB8AC3E}">
        <p14:creationId xmlns:p14="http://schemas.microsoft.com/office/powerpoint/2010/main" val="1658312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Support de cours</a:t>
            </a:r>
          </a:p>
        </p:txBody>
      </p:sp>
      <p:sp>
        <p:nvSpPr>
          <p:cNvPr id="3" name="Espace réservé du contenu 2"/>
          <p:cNvSpPr>
            <a:spLocks noGrp="1"/>
          </p:cNvSpPr>
          <p:nvPr>
            <p:ph idx="1"/>
          </p:nvPr>
        </p:nvSpPr>
        <p:spPr/>
        <p:txBody>
          <a:bodyPr>
            <a:normAutofit/>
          </a:bodyPr>
          <a:lstStyle/>
          <a:p>
            <a:r>
              <a:rPr lang="fr-FR" dirty="0"/>
              <a:t>Cours sur la mesure de la biodiversité</a:t>
            </a:r>
          </a:p>
          <a:p>
            <a:pPr marL="0" indent="0">
              <a:buNone/>
            </a:pPr>
            <a:r>
              <a:rPr lang="fr-FR" sz="1600" dirty="0">
                <a:hlinkClick r:id="rId2">
                  <a:extLst>
                    <a:ext uri="{A12FA001-AC4F-418D-AE19-62706E023703}">
                      <ahyp:hlinkClr xmlns:ahyp="http://schemas.microsoft.com/office/drawing/2018/hyperlinkcolor" val="tx"/>
                    </a:ext>
                  </a:extLst>
                </a:hlinkClick>
              </a:rPr>
              <a:t>https://ericmarcon.github.io/MesuresBioDiv2/</a:t>
            </a:r>
            <a:r>
              <a:rPr lang="fr-FR" sz="1600" dirty="0"/>
              <a:t> </a:t>
            </a:r>
          </a:p>
          <a:p>
            <a:r>
              <a:rPr lang="fr-FR" dirty="0"/>
              <a:t>Transfert des méthodes</a:t>
            </a:r>
          </a:p>
          <a:p>
            <a:pPr marL="0" indent="0">
              <a:buNone/>
            </a:pPr>
            <a:r>
              <a:rPr lang="fr-FR" sz="1600" dirty="0">
                <a:effectLst/>
              </a:rPr>
              <a:t>Marcon, E. (2019). Mesure de la biodiversité et de la structuration spatiale de l’activité économique par l’entropie. </a:t>
            </a:r>
            <a:r>
              <a:rPr lang="fr-FR" sz="1600" i="1" dirty="0">
                <a:effectLst/>
              </a:rPr>
              <a:t>Revue Économique</a:t>
            </a:r>
            <a:r>
              <a:rPr lang="fr-FR" sz="1600" dirty="0">
                <a:effectLst/>
              </a:rPr>
              <a:t>, </a:t>
            </a:r>
            <a:r>
              <a:rPr lang="fr-FR" sz="1600" i="1" dirty="0">
                <a:effectLst/>
              </a:rPr>
              <a:t>70</a:t>
            </a:r>
            <a:r>
              <a:rPr lang="fr-FR" sz="1600" dirty="0">
                <a:effectLst/>
              </a:rPr>
              <a:t>(3), 305–326. </a:t>
            </a:r>
            <a:r>
              <a:rPr lang="fr-FR" sz="1600" dirty="0">
                <a:hlinkClick r:id="rId3">
                  <a:extLst>
                    <a:ext uri="{A12FA001-AC4F-418D-AE19-62706E023703}">
                      <ahyp:hlinkClr xmlns:ahyp="http://schemas.microsoft.com/office/drawing/2018/hyperlinkcolor" val="tx"/>
                    </a:ext>
                  </a:extLst>
                </a:hlinkClick>
              </a:rPr>
              <a:t>https://ericmarcon.github.io/Revue-Economique-2019/</a:t>
            </a:r>
            <a:endParaRPr lang="fr-FR" sz="1600" dirty="0"/>
          </a:p>
          <a:p>
            <a:r>
              <a:rPr lang="fr-FR" dirty="0"/>
              <a:t>Mesures de concentration spatiale en espace continu</a:t>
            </a:r>
            <a:endParaRPr lang="fr-FR" sz="2800" dirty="0"/>
          </a:p>
          <a:p>
            <a:pPr marL="0" indent="0">
              <a:buNone/>
            </a:pPr>
            <a:r>
              <a:rPr lang="en-US" sz="1600" dirty="0"/>
              <a:t>Marcon, E., &amp; Puech, F. (2017). A typology of distance-based measures of spatial concentration. Regional Science and Urban Economics, 62, 56–67.</a:t>
            </a:r>
          </a:p>
          <a:p>
            <a:pPr marL="0" indent="0">
              <a:buNone/>
            </a:pPr>
            <a:r>
              <a:rPr lang="en-US" sz="1600" dirty="0">
                <a:hlinkClick r:id="rId4">
                  <a:extLst>
                    <a:ext uri="{A12FA001-AC4F-418D-AE19-62706E023703}">
                      <ahyp:hlinkClr xmlns:ahyp="http://schemas.microsoft.com/office/drawing/2018/hyperlinkcolor" val="tx"/>
                    </a:ext>
                  </a:extLst>
                </a:hlinkClick>
              </a:rPr>
              <a:t>https://hal.science/hal-01606265/</a:t>
            </a:r>
            <a:r>
              <a:rPr lang="en-US" sz="1600" dirty="0"/>
              <a:t> </a:t>
            </a:r>
          </a:p>
          <a:p>
            <a:endParaRPr lang="fr-FR" dirty="0"/>
          </a:p>
        </p:txBody>
      </p:sp>
      <p:sp>
        <p:nvSpPr>
          <p:cNvPr id="4" name="Espace réservé de la date 3"/>
          <p:cNvSpPr>
            <a:spLocks noGrp="1"/>
          </p:cNvSpPr>
          <p:nvPr>
            <p:ph type="dt" sz="half" idx="10"/>
          </p:nvPr>
        </p:nvSpPr>
        <p:spPr/>
        <p:txBody>
          <a:bodyPr/>
          <a:lstStyle/>
          <a:p>
            <a:fld id="{FA2A1E87-797C-4426-A581-8CBA072728F7}" type="datetime1">
              <a:rPr kumimoji="0" lang="fr-FR" smtClean="0"/>
              <a:pPr/>
              <a:t>17/06/2023</a:t>
            </a:fld>
            <a:endParaRPr kumimoji="0" lang="fr-FR"/>
          </a:p>
        </p:txBody>
      </p:sp>
      <p:sp>
        <p:nvSpPr>
          <p:cNvPr id="5" name="Espace réservé du pied de page 4"/>
          <p:cNvSpPr>
            <a:spLocks noGrp="1"/>
          </p:cNvSpPr>
          <p:nvPr>
            <p:ph type="ftr" sz="quarter" idx="11"/>
          </p:nvPr>
        </p:nvSpPr>
        <p:spPr/>
        <p:txBody>
          <a:bodyPr/>
          <a:lstStyle/>
          <a:p>
            <a:r>
              <a:rPr kumimoji="0" lang="fr-FR"/>
              <a:t>UMR EcoFoG</a:t>
            </a:r>
          </a:p>
        </p:txBody>
      </p:sp>
      <p:sp>
        <p:nvSpPr>
          <p:cNvPr id="6" name="Espace réservé du numéro de diapositive 5"/>
          <p:cNvSpPr>
            <a:spLocks noGrp="1"/>
          </p:cNvSpPr>
          <p:nvPr>
            <p:ph type="sldNum" sz="quarter" idx="12"/>
          </p:nvPr>
        </p:nvSpPr>
        <p:spPr/>
        <p:txBody>
          <a:bodyPr/>
          <a:lstStyle/>
          <a:p>
            <a:pPr algn="l"/>
            <a:fld id="{8A4431D5-1B33-458B-8AFD-CECCB0FA18CB}" type="slidenum">
              <a:rPr lang="fr-FR" smtClean="0"/>
              <a:pPr algn="l"/>
              <a:t>24</a:t>
            </a:fld>
            <a:endParaRPr lang="fr-FR"/>
          </a:p>
        </p:txBody>
      </p:sp>
    </p:spTree>
    <p:extLst>
      <p:ext uri="{BB962C8B-B14F-4D97-AF65-F5344CB8AC3E}">
        <p14:creationId xmlns:p14="http://schemas.microsoft.com/office/powerpoint/2010/main" val="504735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Origine du mot</a:t>
            </a:r>
          </a:p>
        </p:txBody>
      </p:sp>
      <p:sp>
        <p:nvSpPr>
          <p:cNvPr id="3" name="Espace réservé du contenu 2"/>
          <p:cNvSpPr>
            <a:spLocks noGrp="1"/>
          </p:cNvSpPr>
          <p:nvPr>
            <p:ph idx="1"/>
          </p:nvPr>
        </p:nvSpPr>
        <p:spPr/>
        <p:txBody>
          <a:bodyPr>
            <a:normAutofit/>
          </a:bodyPr>
          <a:lstStyle/>
          <a:p>
            <a:r>
              <a:rPr lang="fr-FR"/>
              <a:t>Walter G. </a:t>
            </a:r>
            <a:r>
              <a:rPr lang="fr-FR" err="1"/>
              <a:t>Rosen</a:t>
            </a:r>
            <a:r>
              <a:rPr lang="fr-FR"/>
              <a:t> en 1985</a:t>
            </a:r>
          </a:p>
          <a:p>
            <a:r>
              <a:rPr lang="fr-FR"/>
              <a:t>Popularisé par E. O. Wilson (1988)</a:t>
            </a:r>
          </a:p>
          <a:p>
            <a:endParaRPr lang="fr-FR"/>
          </a:p>
          <a:p>
            <a:r>
              <a:rPr lang="fr-FR"/>
              <a:t>Richesse spécifique</a:t>
            </a:r>
          </a:p>
          <a:p>
            <a:r>
              <a:rPr lang="fr-FR"/>
              <a:t>Érosion de la biodiversité</a:t>
            </a:r>
          </a:p>
          <a:p>
            <a:endParaRPr lang="fr-FR"/>
          </a:p>
          <a:p>
            <a:r>
              <a:rPr lang="fr-FR" sz="2400"/>
              <a:t>En savoir plus : </a:t>
            </a:r>
            <a:r>
              <a:rPr lang="fr-FR" sz="2400">
                <a:hlinkClick r:id="rId2"/>
              </a:rPr>
              <a:t>https://www.cnrs.fr/cw/dossiers/dosbiodiv/index.php?pid=decouv_chapA&amp;savoir_id=savoir_a1_1</a:t>
            </a:r>
            <a:endParaRPr lang="fr-FR" sz="2400"/>
          </a:p>
          <a:p>
            <a:endParaRPr lang="fr-FR"/>
          </a:p>
        </p:txBody>
      </p:sp>
      <p:sp>
        <p:nvSpPr>
          <p:cNvPr id="4" name="Espace réservé de la date 3"/>
          <p:cNvSpPr>
            <a:spLocks noGrp="1"/>
          </p:cNvSpPr>
          <p:nvPr>
            <p:ph type="dt" sz="half" idx="10"/>
          </p:nvPr>
        </p:nvSpPr>
        <p:spPr/>
        <p:txBody>
          <a:bodyPr/>
          <a:lstStyle/>
          <a:p>
            <a:fld id="{FA2A1E87-797C-4426-A581-8CBA072728F7}" type="datetime1">
              <a:rPr kumimoji="0" lang="fr-FR" smtClean="0"/>
              <a:pPr/>
              <a:t>17/06/2023</a:t>
            </a:fld>
            <a:endParaRPr kumimoji="0" lang="fr-FR"/>
          </a:p>
        </p:txBody>
      </p:sp>
      <p:sp>
        <p:nvSpPr>
          <p:cNvPr id="5" name="Espace réservé du pied de page 4"/>
          <p:cNvSpPr>
            <a:spLocks noGrp="1"/>
          </p:cNvSpPr>
          <p:nvPr>
            <p:ph type="ftr" sz="quarter" idx="11"/>
          </p:nvPr>
        </p:nvSpPr>
        <p:spPr/>
        <p:txBody>
          <a:bodyPr/>
          <a:lstStyle/>
          <a:p>
            <a:r>
              <a:rPr kumimoji="0" lang="fr-FR"/>
              <a:t>UMR EcoFoG</a:t>
            </a:r>
          </a:p>
        </p:txBody>
      </p:sp>
      <p:sp>
        <p:nvSpPr>
          <p:cNvPr id="6" name="Espace réservé du numéro de diapositive 5"/>
          <p:cNvSpPr>
            <a:spLocks noGrp="1"/>
          </p:cNvSpPr>
          <p:nvPr>
            <p:ph type="sldNum" sz="quarter" idx="12"/>
          </p:nvPr>
        </p:nvSpPr>
        <p:spPr/>
        <p:txBody>
          <a:bodyPr/>
          <a:lstStyle/>
          <a:p>
            <a:pPr algn="l"/>
            <a:fld id="{8A4431D5-1B33-458B-8AFD-CECCB0FA18CB}" type="slidenum">
              <a:rPr lang="fr-FR" smtClean="0"/>
              <a:pPr algn="l"/>
              <a:t>3</a:t>
            </a:fld>
            <a:endParaRPr lang="fr-FR"/>
          </a:p>
        </p:txBody>
      </p:sp>
      <p:pic>
        <p:nvPicPr>
          <p:cNvPr id="1026" name="Picture 2" descr="Edward O. Wils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5275"/>
            <a:ext cx="1776189" cy="1776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5767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Définition</a:t>
            </a:r>
          </a:p>
        </p:txBody>
      </p:sp>
      <p:sp>
        <p:nvSpPr>
          <p:cNvPr id="3" name="Espace réservé du contenu 2"/>
          <p:cNvSpPr>
            <a:spLocks noGrp="1"/>
          </p:cNvSpPr>
          <p:nvPr>
            <p:ph idx="1"/>
          </p:nvPr>
        </p:nvSpPr>
        <p:spPr/>
        <p:txBody>
          <a:bodyPr>
            <a:normAutofit fontScale="92500" lnSpcReduction="10000"/>
          </a:bodyPr>
          <a:lstStyle/>
          <a:p>
            <a:pPr marL="0" indent="0">
              <a:buNone/>
            </a:pPr>
            <a:r>
              <a:rPr lang="fr-FR" sz="3000"/>
              <a:t>La Terre abrite une extraordinaire diversité biologique, qui inclut non seulement les espèces qui habitent notre planète, mais aussi la diversité de leurs gènes, la multitude des interactions écologiques entre elles et avec leur environnement physique, et la variété des écosystèmes complexes qu’elles constituent. Cette biodiversité, qui est le produit de plus de 3 milliards d’années d’évolution, constitue un patrimoine naturel et une ressource vitale dont l’humanité dépend de multiples façons.</a:t>
            </a:r>
          </a:p>
          <a:p>
            <a:pPr marL="0" indent="0" algn="r">
              <a:buNone/>
            </a:pPr>
            <a:r>
              <a:rPr lang="fr-FR" sz="2400" err="1"/>
              <a:t>Loreau</a:t>
            </a:r>
            <a:r>
              <a:rPr lang="fr-FR" sz="2400"/>
              <a:t> (2005). « Discours de clôture ». In : </a:t>
            </a:r>
            <a:r>
              <a:rPr lang="fr-FR" sz="2400" i="1"/>
              <a:t>Actes de la Conférence internationale Biodiversité Science et Gouvernance</a:t>
            </a:r>
            <a:r>
              <a:rPr lang="fr-FR" sz="2400"/>
              <a:t>.</a:t>
            </a:r>
          </a:p>
        </p:txBody>
      </p:sp>
      <p:sp>
        <p:nvSpPr>
          <p:cNvPr id="4" name="Espace réservé de la date 3"/>
          <p:cNvSpPr>
            <a:spLocks noGrp="1"/>
          </p:cNvSpPr>
          <p:nvPr>
            <p:ph type="dt" sz="half" idx="10"/>
          </p:nvPr>
        </p:nvSpPr>
        <p:spPr/>
        <p:txBody>
          <a:bodyPr/>
          <a:lstStyle/>
          <a:p>
            <a:fld id="{FA2A1E87-797C-4426-A581-8CBA072728F7}" type="datetime1">
              <a:rPr kumimoji="0" lang="fr-FR" smtClean="0"/>
              <a:pPr/>
              <a:t>17/06/2023</a:t>
            </a:fld>
            <a:endParaRPr kumimoji="0" lang="fr-FR"/>
          </a:p>
        </p:txBody>
      </p:sp>
      <p:sp>
        <p:nvSpPr>
          <p:cNvPr id="5" name="Espace réservé du pied de page 4"/>
          <p:cNvSpPr>
            <a:spLocks noGrp="1"/>
          </p:cNvSpPr>
          <p:nvPr>
            <p:ph type="ftr" sz="quarter" idx="11"/>
          </p:nvPr>
        </p:nvSpPr>
        <p:spPr/>
        <p:txBody>
          <a:bodyPr/>
          <a:lstStyle/>
          <a:p>
            <a:r>
              <a:rPr kumimoji="0" lang="fr-FR"/>
              <a:t>UMR EcoFoG</a:t>
            </a:r>
          </a:p>
        </p:txBody>
      </p:sp>
      <p:sp>
        <p:nvSpPr>
          <p:cNvPr id="6" name="Espace réservé du numéro de diapositive 5"/>
          <p:cNvSpPr>
            <a:spLocks noGrp="1"/>
          </p:cNvSpPr>
          <p:nvPr>
            <p:ph type="sldNum" sz="quarter" idx="12"/>
          </p:nvPr>
        </p:nvSpPr>
        <p:spPr/>
        <p:txBody>
          <a:bodyPr/>
          <a:lstStyle/>
          <a:p>
            <a:pPr algn="l"/>
            <a:fld id="{8A4431D5-1B33-458B-8AFD-CECCB0FA18CB}" type="slidenum">
              <a:rPr lang="fr-FR" smtClean="0"/>
              <a:pPr algn="l"/>
              <a:t>4</a:t>
            </a:fld>
            <a:endParaRPr lang="fr-F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1"/>
          </p:nvPr>
        </p:nvSpPr>
        <p:spPr/>
        <p:txBody>
          <a:bodyPr>
            <a:normAutofit fontScale="92500" lnSpcReduction="10000"/>
          </a:bodyPr>
          <a:lstStyle/>
          <a:p>
            <a:endParaRPr lang="de-DE" i="1"/>
          </a:p>
          <a:p>
            <a:r>
              <a:rPr lang="de-DE" i="1" err="1"/>
              <a:t>Swenson</a:t>
            </a:r>
            <a:r>
              <a:rPr lang="de-DE" i="1"/>
              <a:t> (2011) Am. J. Bot.</a:t>
            </a:r>
          </a:p>
        </p:txBody>
      </p:sp>
      <p:sp>
        <p:nvSpPr>
          <p:cNvPr id="4" name="Espace réservé de la date 3"/>
          <p:cNvSpPr>
            <a:spLocks noGrp="1"/>
          </p:cNvSpPr>
          <p:nvPr>
            <p:ph type="dt" sz="half" idx="12"/>
          </p:nvPr>
        </p:nvSpPr>
        <p:spPr/>
        <p:txBody>
          <a:bodyPr/>
          <a:lstStyle/>
          <a:p>
            <a:pPr algn="r"/>
            <a:fld id="{2C8FBE7A-532B-496C-A075-42E1A949F897}" type="datetime1">
              <a:rPr kumimoji="0" lang="fr-FR" smtClean="0">
                <a:solidFill>
                  <a:schemeClr val="bg1"/>
                </a:solidFill>
              </a:rPr>
              <a:pPr algn="r"/>
              <a:t>17/06/2023</a:t>
            </a:fld>
            <a:endParaRPr kumimoji="0" lang="fr-FR"/>
          </a:p>
        </p:txBody>
      </p:sp>
      <p:sp>
        <p:nvSpPr>
          <p:cNvPr id="5" name="Espace réservé du numéro de diapositive 4"/>
          <p:cNvSpPr>
            <a:spLocks noGrp="1"/>
          </p:cNvSpPr>
          <p:nvPr>
            <p:ph type="sldNum" sz="quarter" idx="13"/>
          </p:nvPr>
        </p:nvSpPr>
        <p:spPr/>
        <p:txBody>
          <a:bodyPr/>
          <a:lstStyle/>
          <a:p>
            <a:fld id="{8A4431D5-1B33-458B-8AFD-CECCB0FA18CB}" type="slidenum">
              <a:rPr kumimoji="0" lang="fr-FR" smtClean="0">
                <a:solidFill>
                  <a:srgbClr val="FFFFFF"/>
                </a:solidFill>
              </a:rPr>
              <a:pPr/>
              <a:t>5</a:t>
            </a:fld>
            <a:endParaRPr kumimoji="0" lang="fr-FR"/>
          </a:p>
        </p:txBody>
      </p:sp>
      <p:sp>
        <p:nvSpPr>
          <p:cNvPr id="6" name="Espace réservé du pied de page 5"/>
          <p:cNvSpPr>
            <a:spLocks noGrp="1"/>
          </p:cNvSpPr>
          <p:nvPr>
            <p:ph type="ftr" sz="quarter" idx="14"/>
          </p:nvPr>
        </p:nvSpPr>
        <p:spPr/>
        <p:txBody>
          <a:bodyPr/>
          <a:lstStyle/>
          <a:p>
            <a:r>
              <a:rPr kumimoji="0" lang="fr-FR"/>
              <a:t>UMR EcoFoG</a:t>
            </a:r>
          </a:p>
        </p:txBody>
      </p:sp>
      <p:sp>
        <p:nvSpPr>
          <p:cNvPr id="7" name="Titre 6"/>
          <p:cNvSpPr>
            <a:spLocks noGrp="1"/>
          </p:cNvSpPr>
          <p:nvPr>
            <p:ph type="title"/>
          </p:nvPr>
        </p:nvSpPr>
        <p:spPr/>
        <p:txBody>
          <a:bodyPr/>
          <a:lstStyle/>
          <a:p>
            <a:r>
              <a:rPr lang="fr-FR"/>
              <a:t>Définition</a:t>
            </a:r>
          </a:p>
        </p:txBody>
      </p:sp>
      <p:sp>
        <p:nvSpPr>
          <p:cNvPr id="2" name="Espace réservé pour une image  1"/>
          <p:cNvSpPr>
            <a:spLocks noGrp="1"/>
          </p:cNvSpPr>
          <p:nvPr>
            <p:ph type="pic" sz="quarter" idx="10"/>
          </p:nvPr>
        </p:nvSpPr>
        <p:spPr/>
      </p:sp>
      <p:pic>
        <p:nvPicPr>
          <p:cNvPr id="9" name="Picture 2"/>
          <p:cNvPicPr>
            <a:picLocks noChangeAspect="1" noChangeArrowheads="1"/>
          </p:cNvPicPr>
          <p:nvPr/>
        </p:nvPicPr>
        <p:blipFill>
          <a:blip r:embed="rId2" cstate="print"/>
          <a:srcRect/>
          <a:stretch>
            <a:fillRect/>
          </a:stretch>
        </p:blipFill>
        <p:spPr bwMode="auto">
          <a:xfrm>
            <a:off x="457200" y="1542148"/>
            <a:ext cx="7869698" cy="4276942"/>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191114535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1"/>
          </p:nvPr>
        </p:nvSpPr>
        <p:spPr>
          <a:xfrm>
            <a:off x="4084315" y="1714488"/>
            <a:ext cx="4221485" cy="4786346"/>
          </a:xfrm>
        </p:spPr>
        <p:txBody>
          <a:bodyPr>
            <a:normAutofit/>
          </a:bodyPr>
          <a:lstStyle/>
          <a:p>
            <a:r>
              <a:rPr lang="fr-FR" sz="2800"/>
              <a:t>Idée sous-jacente : difficulté à deviner ce que sera un individu pris au hasard.</a:t>
            </a:r>
          </a:p>
          <a:p>
            <a:endParaRPr lang="fr-FR" sz="2800"/>
          </a:p>
          <a:p>
            <a:r>
              <a:rPr lang="fr-FR" sz="2800"/>
              <a:t>Composantes : </a:t>
            </a:r>
          </a:p>
          <a:p>
            <a:r>
              <a:rPr lang="fr-FR" sz="2800"/>
              <a:t>Richesse et équitabilité</a:t>
            </a:r>
          </a:p>
        </p:txBody>
      </p:sp>
      <p:sp>
        <p:nvSpPr>
          <p:cNvPr id="4" name="Espace réservé de la date 3"/>
          <p:cNvSpPr>
            <a:spLocks noGrp="1"/>
          </p:cNvSpPr>
          <p:nvPr>
            <p:ph type="dt" sz="half" idx="12"/>
          </p:nvPr>
        </p:nvSpPr>
        <p:spPr/>
        <p:txBody>
          <a:bodyPr/>
          <a:lstStyle/>
          <a:p>
            <a:pPr algn="r"/>
            <a:fld id="{FE9377B5-3D02-4459-B911-DAAA96E80997}" type="datetime1">
              <a:rPr kumimoji="0" lang="fr-FR" smtClean="0">
                <a:solidFill>
                  <a:schemeClr val="bg1"/>
                </a:solidFill>
              </a:rPr>
              <a:pPr algn="r"/>
              <a:t>17/06/2023</a:t>
            </a:fld>
            <a:endParaRPr kumimoji="0" lang="fr-FR"/>
          </a:p>
        </p:txBody>
      </p:sp>
      <p:sp>
        <p:nvSpPr>
          <p:cNvPr id="5" name="Espace réservé du numéro de diapositive 4"/>
          <p:cNvSpPr>
            <a:spLocks noGrp="1"/>
          </p:cNvSpPr>
          <p:nvPr>
            <p:ph type="sldNum" sz="quarter" idx="13"/>
          </p:nvPr>
        </p:nvSpPr>
        <p:spPr/>
        <p:txBody>
          <a:bodyPr/>
          <a:lstStyle/>
          <a:p>
            <a:fld id="{8A4431D5-1B33-458B-8AFD-CECCB0FA18CB}" type="slidenum">
              <a:rPr kumimoji="0" lang="fr-FR" smtClean="0">
                <a:solidFill>
                  <a:srgbClr val="FFFFFF"/>
                </a:solidFill>
              </a:rPr>
              <a:pPr/>
              <a:t>6</a:t>
            </a:fld>
            <a:endParaRPr kumimoji="0" lang="fr-FR"/>
          </a:p>
        </p:txBody>
      </p:sp>
      <p:sp>
        <p:nvSpPr>
          <p:cNvPr id="6" name="Espace réservé du pied de page 5"/>
          <p:cNvSpPr>
            <a:spLocks noGrp="1"/>
          </p:cNvSpPr>
          <p:nvPr>
            <p:ph type="ftr" sz="quarter" idx="14"/>
          </p:nvPr>
        </p:nvSpPr>
        <p:spPr/>
        <p:txBody>
          <a:bodyPr/>
          <a:lstStyle/>
          <a:p>
            <a:r>
              <a:rPr kumimoji="0" lang="fr-FR"/>
              <a:t>UMR EcoFoG</a:t>
            </a:r>
          </a:p>
        </p:txBody>
      </p:sp>
      <p:sp>
        <p:nvSpPr>
          <p:cNvPr id="7" name="Titre 6"/>
          <p:cNvSpPr>
            <a:spLocks noGrp="1"/>
          </p:cNvSpPr>
          <p:nvPr>
            <p:ph type="title"/>
          </p:nvPr>
        </p:nvSpPr>
        <p:spPr/>
        <p:txBody>
          <a:bodyPr/>
          <a:lstStyle/>
          <a:p>
            <a:r>
              <a:rPr lang="fr-FR"/>
              <a:t>Diversité taxonomique</a:t>
            </a:r>
          </a:p>
        </p:txBody>
      </p:sp>
      <p:pic>
        <p:nvPicPr>
          <p:cNvPr id="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1988840"/>
            <a:ext cx="2808312" cy="3372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6"/>
          <p:cNvSpPr>
            <a:spLocks noChangeArrowheads="1"/>
          </p:cNvSpPr>
          <p:nvPr/>
        </p:nvSpPr>
        <p:spPr bwMode="auto">
          <a:xfrm>
            <a:off x="323528" y="5517232"/>
            <a:ext cx="37607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ctr"/>
            <a:r>
              <a:rPr lang="fr-FR" sz="1000" b="1">
                <a:cs typeface="Times New Roman" pitchFamily="18" charset="0"/>
              </a:rPr>
              <a:t>Importances de la richesse (en haut) et de l’équitabilité (en bas) pour la définition de la diversité</a:t>
            </a:r>
            <a:endParaRPr lang="fr-FR"/>
          </a:p>
        </p:txBody>
      </p:sp>
    </p:spTree>
    <p:extLst>
      <p:ext uri="{BB962C8B-B14F-4D97-AF65-F5344CB8AC3E}">
        <p14:creationId xmlns:p14="http://schemas.microsoft.com/office/powerpoint/2010/main" val="343965765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Diversité taxonomique : mesures</a:t>
            </a:r>
          </a:p>
        </p:txBody>
      </p:sp>
      <p:sp>
        <p:nvSpPr>
          <p:cNvPr id="3" name="Espace réservé du contenu 2"/>
          <p:cNvSpPr>
            <a:spLocks noGrp="1"/>
          </p:cNvSpPr>
          <p:nvPr>
            <p:ph idx="1"/>
          </p:nvPr>
        </p:nvSpPr>
        <p:spPr/>
        <p:txBody>
          <a:bodyPr/>
          <a:lstStyle/>
          <a:p>
            <a:r>
              <a:rPr lang="fr-FR"/>
              <a:t>Richesse</a:t>
            </a:r>
          </a:p>
          <a:p>
            <a:pPr lvl="1"/>
            <a:r>
              <a:rPr lang="fr-FR"/>
              <a:t>Compter le nombre d’espèces</a:t>
            </a:r>
          </a:p>
          <a:p>
            <a:pPr lvl="1"/>
            <a:r>
              <a:rPr lang="fr-FR"/>
              <a:t>Lesquelles ?</a:t>
            </a:r>
          </a:p>
          <a:p>
            <a:pPr lvl="1"/>
            <a:r>
              <a:rPr lang="fr-FR"/>
              <a:t>Où ?</a:t>
            </a:r>
          </a:p>
          <a:p>
            <a:r>
              <a:rPr lang="fr-FR"/>
              <a:t>Entropie de Simpson (1949)</a:t>
            </a:r>
          </a:p>
          <a:p>
            <a:pPr lvl="1"/>
            <a:r>
              <a:rPr lang="fr-FR"/>
              <a:t>Probabilité que deux individus appartiennent à deux espèces différentes</a:t>
            </a:r>
          </a:p>
        </p:txBody>
      </p:sp>
      <p:sp>
        <p:nvSpPr>
          <p:cNvPr id="4" name="Espace réservé de la date 3"/>
          <p:cNvSpPr>
            <a:spLocks noGrp="1"/>
          </p:cNvSpPr>
          <p:nvPr>
            <p:ph type="dt" sz="half" idx="10"/>
          </p:nvPr>
        </p:nvSpPr>
        <p:spPr/>
        <p:txBody>
          <a:bodyPr/>
          <a:lstStyle/>
          <a:p>
            <a:fld id="{FA2A1E87-797C-4426-A581-8CBA072728F7}" type="datetime1">
              <a:rPr kumimoji="0" lang="fr-FR" smtClean="0"/>
              <a:pPr/>
              <a:t>17/06/2023</a:t>
            </a:fld>
            <a:endParaRPr kumimoji="0" lang="fr-FR"/>
          </a:p>
        </p:txBody>
      </p:sp>
      <p:sp>
        <p:nvSpPr>
          <p:cNvPr id="5" name="Espace réservé du pied de page 4"/>
          <p:cNvSpPr>
            <a:spLocks noGrp="1"/>
          </p:cNvSpPr>
          <p:nvPr>
            <p:ph type="ftr" sz="quarter" idx="11"/>
          </p:nvPr>
        </p:nvSpPr>
        <p:spPr/>
        <p:txBody>
          <a:bodyPr/>
          <a:lstStyle/>
          <a:p>
            <a:r>
              <a:rPr kumimoji="0" lang="fr-FR"/>
              <a:t>UMR EcoFoG</a:t>
            </a:r>
          </a:p>
        </p:txBody>
      </p:sp>
      <p:sp>
        <p:nvSpPr>
          <p:cNvPr id="6" name="Espace réservé du numéro de diapositive 5"/>
          <p:cNvSpPr>
            <a:spLocks noGrp="1"/>
          </p:cNvSpPr>
          <p:nvPr>
            <p:ph type="sldNum" sz="quarter" idx="12"/>
          </p:nvPr>
        </p:nvSpPr>
        <p:spPr/>
        <p:txBody>
          <a:bodyPr/>
          <a:lstStyle/>
          <a:p>
            <a:pPr algn="l"/>
            <a:fld id="{8A4431D5-1B33-458B-8AFD-CECCB0FA18CB}" type="slidenum">
              <a:rPr lang="fr-FR" smtClean="0"/>
              <a:pPr algn="l"/>
              <a:t>7</a:t>
            </a:fld>
            <a:endParaRPr lang="fr-FR"/>
          </a:p>
        </p:txBody>
      </p:sp>
    </p:spTree>
    <p:extLst>
      <p:ext uri="{BB962C8B-B14F-4D97-AF65-F5344CB8AC3E}">
        <p14:creationId xmlns:p14="http://schemas.microsoft.com/office/powerpoint/2010/main" val="3386502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1"/>
          </p:nvPr>
        </p:nvSpPr>
        <p:spPr>
          <a:xfrm>
            <a:off x="4644008" y="1714488"/>
            <a:ext cx="3661792" cy="4786346"/>
          </a:xfrm>
        </p:spPr>
        <p:txBody>
          <a:bodyPr/>
          <a:lstStyle/>
          <a:p>
            <a:pPr marL="342900" indent="-342900">
              <a:buFont typeface="Arial" panose="020B0604020202020204" pitchFamily="34" charset="0"/>
              <a:buChar char="•"/>
            </a:pPr>
            <a:r>
              <a:rPr lang="fr-FR" sz="2800"/>
              <a:t>Approche évolutive</a:t>
            </a:r>
          </a:p>
          <a:p>
            <a:pPr marL="342900" indent="-342900">
              <a:buFont typeface="Arial" panose="020B0604020202020204" pitchFamily="34" charset="0"/>
              <a:buChar char="•"/>
            </a:pPr>
            <a:r>
              <a:rPr lang="fr-FR" sz="2800"/>
              <a:t>Richesse = accumulation de temps d’évolution = PD : Faith (1992)</a:t>
            </a:r>
          </a:p>
          <a:p>
            <a:pPr marL="342900" indent="-342900">
              <a:buFont typeface="Arial" panose="020B0604020202020204" pitchFamily="34" charset="0"/>
              <a:buChar char="•"/>
            </a:pPr>
            <a:r>
              <a:rPr lang="fr-FR" sz="2800"/>
              <a:t>Distance moyenne entre deux individus = Entropie de Rao (1982)</a:t>
            </a:r>
          </a:p>
          <a:p>
            <a:pPr marL="342900" indent="-342900">
              <a:buFont typeface="Arial" panose="020B0604020202020204" pitchFamily="34" charset="0"/>
              <a:buChar char="•"/>
            </a:pPr>
            <a:endParaRPr lang="fr-FR" sz="2800"/>
          </a:p>
          <a:p>
            <a:endParaRPr lang="fr-FR"/>
          </a:p>
        </p:txBody>
      </p:sp>
      <p:sp>
        <p:nvSpPr>
          <p:cNvPr id="4" name="Espace réservé de la date 3"/>
          <p:cNvSpPr>
            <a:spLocks noGrp="1"/>
          </p:cNvSpPr>
          <p:nvPr>
            <p:ph type="dt" sz="half" idx="12"/>
          </p:nvPr>
        </p:nvSpPr>
        <p:spPr/>
        <p:txBody>
          <a:bodyPr/>
          <a:lstStyle/>
          <a:p>
            <a:pPr algn="r"/>
            <a:fld id="{FE9377B5-3D02-4459-B911-DAAA96E80997}" type="datetime1">
              <a:rPr kumimoji="0" lang="fr-FR" smtClean="0">
                <a:solidFill>
                  <a:schemeClr val="bg1"/>
                </a:solidFill>
              </a:rPr>
              <a:pPr algn="r"/>
              <a:t>17/06/2023</a:t>
            </a:fld>
            <a:endParaRPr kumimoji="0" lang="fr-FR"/>
          </a:p>
        </p:txBody>
      </p:sp>
      <p:sp>
        <p:nvSpPr>
          <p:cNvPr id="5" name="Espace réservé du numéro de diapositive 4"/>
          <p:cNvSpPr>
            <a:spLocks noGrp="1"/>
          </p:cNvSpPr>
          <p:nvPr>
            <p:ph type="sldNum" sz="quarter" idx="13"/>
          </p:nvPr>
        </p:nvSpPr>
        <p:spPr/>
        <p:txBody>
          <a:bodyPr/>
          <a:lstStyle/>
          <a:p>
            <a:fld id="{8A4431D5-1B33-458B-8AFD-CECCB0FA18CB}" type="slidenum">
              <a:rPr kumimoji="0" lang="fr-FR" smtClean="0">
                <a:solidFill>
                  <a:srgbClr val="FFFFFF"/>
                </a:solidFill>
              </a:rPr>
              <a:pPr/>
              <a:t>8</a:t>
            </a:fld>
            <a:endParaRPr kumimoji="0" lang="fr-FR"/>
          </a:p>
        </p:txBody>
      </p:sp>
      <p:sp>
        <p:nvSpPr>
          <p:cNvPr id="6" name="Espace réservé du pied de page 5"/>
          <p:cNvSpPr>
            <a:spLocks noGrp="1"/>
          </p:cNvSpPr>
          <p:nvPr>
            <p:ph type="ftr" sz="quarter" idx="14"/>
          </p:nvPr>
        </p:nvSpPr>
        <p:spPr/>
        <p:txBody>
          <a:bodyPr/>
          <a:lstStyle/>
          <a:p>
            <a:r>
              <a:rPr kumimoji="0" lang="fr-FR"/>
              <a:t>UMR EcoFoG</a:t>
            </a:r>
          </a:p>
        </p:txBody>
      </p:sp>
      <p:sp>
        <p:nvSpPr>
          <p:cNvPr id="7" name="Titre 6"/>
          <p:cNvSpPr>
            <a:spLocks noGrp="1"/>
          </p:cNvSpPr>
          <p:nvPr>
            <p:ph type="title"/>
          </p:nvPr>
        </p:nvSpPr>
        <p:spPr/>
        <p:txBody>
          <a:bodyPr/>
          <a:lstStyle/>
          <a:p>
            <a:r>
              <a:rPr lang="fr-FR"/>
              <a:t>Diversité phylogénétique</a:t>
            </a:r>
          </a:p>
        </p:txBody>
      </p:sp>
      <p:pic>
        <p:nvPicPr>
          <p:cNvPr id="8" name="Espace réservé pour une image  7"/>
          <p:cNvPicPr>
            <a:picLocks noGrp="1"/>
          </p:cNvPicPr>
          <p:nvPr>
            <p:ph type="pic" sz="quarter" idx="10"/>
          </p:nvPr>
        </p:nvPicPr>
        <p:blipFill rotWithShape="1">
          <a:blip r:embed="rId2" cstate="print"/>
          <a:srcRect l="5236" t="8769" r="4818" b="9625"/>
          <a:stretch/>
        </p:blipFill>
        <p:spPr bwMode="auto">
          <a:xfrm>
            <a:off x="539552" y="1714488"/>
            <a:ext cx="3888432" cy="4786346"/>
          </a:xfrm>
          <a:prstGeom prst="rect">
            <a:avLst/>
          </a:prstGeom>
          <a:noFill/>
          <a:ln w="9525">
            <a:noFill/>
            <a:miter lim="800000"/>
            <a:headEnd/>
            <a:tailEnd/>
          </a:ln>
        </p:spPr>
      </p:pic>
    </p:spTree>
    <p:extLst>
      <p:ext uri="{BB962C8B-B14F-4D97-AF65-F5344CB8AC3E}">
        <p14:creationId xmlns:p14="http://schemas.microsoft.com/office/powerpoint/2010/main" val="202598722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1"/>
          </p:nvPr>
        </p:nvSpPr>
        <p:spPr>
          <a:xfrm>
            <a:off x="323528" y="1714488"/>
            <a:ext cx="7982272" cy="2572661"/>
          </a:xfrm>
        </p:spPr>
        <p:txBody>
          <a:bodyPr>
            <a:normAutofit fontScale="92500"/>
          </a:bodyPr>
          <a:lstStyle/>
          <a:p>
            <a:pPr marL="342900" indent="-342900">
              <a:buFont typeface="Arial" panose="020B0604020202020204" pitchFamily="34" charset="0"/>
              <a:buChar char="•"/>
            </a:pPr>
            <a:r>
              <a:rPr lang="fr-FR" sz="2800" dirty="0" err="1"/>
              <a:t>Phyloentropie</a:t>
            </a:r>
            <a:r>
              <a:rPr lang="fr-FR" sz="2800" dirty="0"/>
              <a:t> : moyenne de l’entropie le long de l’arbre</a:t>
            </a:r>
          </a:p>
          <a:p>
            <a:pPr marL="342900" indent="-342900">
              <a:buFont typeface="Arial" panose="020B0604020202020204" pitchFamily="34" charset="0"/>
              <a:buChar char="•"/>
            </a:pPr>
            <a:r>
              <a:rPr lang="fr-FR" sz="2800" dirty="0" err="1"/>
              <a:t>Phylodiversité</a:t>
            </a:r>
            <a:r>
              <a:rPr lang="fr-FR" sz="2800" dirty="0"/>
              <a:t> : exponentielle de l’entropie (Marcon &amp; Hérault, 2014)</a:t>
            </a:r>
          </a:p>
          <a:p>
            <a:pPr marL="342900" indent="-342900">
              <a:buFont typeface="Arial" panose="020B0604020202020204" pitchFamily="34" charset="0"/>
              <a:buChar char="•"/>
            </a:pPr>
            <a:r>
              <a:rPr lang="fr-FR" sz="2800" dirty="0"/>
              <a:t>Généralise immédiatement la diversité taxonomique</a:t>
            </a:r>
          </a:p>
          <a:p>
            <a:pPr marL="342900" indent="-342900">
              <a:buFont typeface="Arial" panose="020B0604020202020204" pitchFamily="34" charset="0"/>
              <a:buChar char="•"/>
            </a:pPr>
            <a:endParaRPr lang="fr-FR" sz="2800" dirty="0"/>
          </a:p>
          <a:p>
            <a:endParaRPr lang="fr-FR" dirty="0"/>
          </a:p>
        </p:txBody>
      </p:sp>
      <p:sp>
        <p:nvSpPr>
          <p:cNvPr id="4" name="Espace réservé de la date 3"/>
          <p:cNvSpPr>
            <a:spLocks noGrp="1"/>
          </p:cNvSpPr>
          <p:nvPr>
            <p:ph type="dt" sz="half" idx="12"/>
          </p:nvPr>
        </p:nvSpPr>
        <p:spPr/>
        <p:txBody>
          <a:bodyPr/>
          <a:lstStyle/>
          <a:p>
            <a:pPr algn="r"/>
            <a:fld id="{FE9377B5-3D02-4459-B911-DAAA96E80997}" type="datetime1">
              <a:rPr kumimoji="0" lang="fr-FR" smtClean="0">
                <a:solidFill>
                  <a:schemeClr val="bg1"/>
                </a:solidFill>
              </a:rPr>
              <a:pPr algn="r"/>
              <a:t>17/06/2023</a:t>
            </a:fld>
            <a:endParaRPr kumimoji="0" lang="fr-FR"/>
          </a:p>
        </p:txBody>
      </p:sp>
      <p:sp>
        <p:nvSpPr>
          <p:cNvPr id="5" name="Espace réservé du numéro de diapositive 4"/>
          <p:cNvSpPr>
            <a:spLocks noGrp="1"/>
          </p:cNvSpPr>
          <p:nvPr>
            <p:ph type="sldNum" sz="quarter" idx="13"/>
          </p:nvPr>
        </p:nvSpPr>
        <p:spPr/>
        <p:txBody>
          <a:bodyPr/>
          <a:lstStyle/>
          <a:p>
            <a:fld id="{8A4431D5-1B33-458B-8AFD-CECCB0FA18CB}" type="slidenum">
              <a:rPr kumimoji="0" lang="fr-FR" smtClean="0">
                <a:solidFill>
                  <a:srgbClr val="FFFFFF"/>
                </a:solidFill>
              </a:rPr>
              <a:pPr/>
              <a:t>9</a:t>
            </a:fld>
            <a:endParaRPr kumimoji="0" lang="fr-FR"/>
          </a:p>
        </p:txBody>
      </p:sp>
      <p:sp>
        <p:nvSpPr>
          <p:cNvPr id="6" name="Espace réservé du pied de page 5"/>
          <p:cNvSpPr>
            <a:spLocks noGrp="1"/>
          </p:cNvSpPr>
          <p:nvPr>
            <p:ph type="ftr" sz="quarter" idx="14"/>
          </p:nvPr>
        </p:nvSpPr>
        <p:spPr/>
        <p:txBody>
          <a:bodyPr/>
          <a:lstStyle/>
          <a:p>
            <a:r>
              <a:rPr kumimoji="0" lang="fr-FR"/>
              <a:t>UMR EcoFoG</a:t>
            </a:r>
          </a:p>
        </p:txBody>
      </p:sp>
      <p:sp>
        <p:nvSpPr>
          <p:cNvPr id="7" name="Titre 6"/>
          <p:cNvSpPr>
            <a:spLocks noGrp="1"/>
          </p:cNvSpPr>
          <p:nvPr>
            <p:ph type="title"/>
          </p:nvPr>
        </p:nvSpPr>
        <p:spPr/>
        <p:txBody>
          <a:bodyPr/>
          <a:lstStyle/>
          <a:p>
            <a:r>
              <a:rPr lang="fr-FR"/>
              <a:t>Diversité phylogénétique</a:t>
            </a:r>
          </a:p>
        </p:txBody>
      </p:sp>
      <p:grpSp>
        <p:nvGrpSpPr>
          <p:cNvPr id="10" name="Groupe 9">
            <a:extLst>
              <a:ext uri="{FF2B5EF4-FFF2-40B4-BE49-F238E27FC236}">
                <a16:creationId xmlns:a16="http://schemas.microsoft.com/office/drawing/2014/main" id="{F15A1A83-F5A9-A7DA-364F-A75CBDBCAA5D}"/>
              </a:ext>
            </a:extLst>
          </p:cNvPr>
          <p:cNvGrpSpPr/>
          <p:nvPr/>
        </p:nvGrpSpPr>
        <p:grpSpPr>
          <a:xfrm>
            <a:off x="2607737" y="4199239"/>
            <a:ext cx="5708679" cy="2326105"/>
            <a:chOff x="1115616" y="892700"/>
            <a:chExt cx="5708679" cy="2326105"/>
          </a:xfrm>
        </p:grpSpPr>
        <p:cxnSp>
          <p:nvCxnSpPr>
            <p:cNvPr id="11" name="Connecteur droit 10">
              <a:extLst>
                <a:ext uri="{FF2B5EF4-FFF2-40B4-BE49-F238E27FC236}">
                  <a16:creationId xmlns:a16="http://schemas.microsoft.com/office/drawing/2014/main" id="{2B3495C7-E79D-AC7B-FAB9-F159AA6065FC}"/>
                </a:ext>
              </a:extLst>
            </p:cNvPr>
            <p:cNvCxnSpPr/>
            <p:nvPr/>
          </p:nvCxnSpPr>
          <p:spPr>
            <a:xfrm>
              <a:off x="2771800" y="980728"/>
              <a:ext cx="20162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FC1AF009-0CC8-40C9-1B5D-EE5081D6C574}"/>
                </a:ext>
              </a:extLst>
            </p:cNvPr>
            <p:cNvCxnSpPr/>
            <p:nvPr/>
          </p:nvCxnSpPr>
          <p:spPr>
            <a:xfrm>
              <a:off x="4777138" y="980728"/>
              <a:ext cx="0" cy="10801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222B2F5D-3E70-11DB-DEE2-06406D8E73A3}"/>
                </a:ext>
              </a:extLst>
            </p:cNvPr>
            <p:cNvCxnSpPr/>
            <p:nvPr/>
          </p:nvCxnSpPr>
          <p:spPr>
            <a:xfrm>
              <a:off x="4283968" y="2060848"/>
              <a:ext cx="14401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FDCA3828-BB75-C64C-CC02-2BAAF96E89DF}"/>
                </a:ext>
              </a:extLst>
            </p:cNvPr>
            <p:cNvCxnSpPr/>
            <p:nvPr/>
          </p:nvCxnSpPr>
          <p:spPr>
            <a:xfrm>
              <a:off x="2411760" y="1628800"/>
              <a:ext cx="7920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8FD986FD-56F0-6BCB-FD51-B42ACE0853DC}"/>
                </a:ext>
              </a:extLst>
            </p:cNvPr>
            <p:cNvCxnSpPr/>
            <p:nvPr/>
          </p:nvCxnSpPr>
          <p:spPr>
            <a:xfrm>
              <a:off x="2411760" y="1634081"/>
              <a:ext cx="0" cy="11468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A630BD4A-7331-14CC-86FA-5F64A6AD63A2}"/>
                </a:ext>
              </a:extLst>
            </p:cNvPr>
            <p:cNvCxnSpPr/>
            <p:nvPr/>
          </p:nvCxnSpPr>
          <p:spPr>
            <a:xfrm>
              <a:off x="3203848" y="1634081"/>
              <a:ext cx="0" cy="11468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Connecteur droit 16">
              <a:extLst>
                <a:ext uri="{FF2B5EF4-FFF2-40B4-BE49-F238E27FC236}">
                  <a16:creationId xmlns:a16="http://schemas.microsoft.com/office/drawing/2014/main" id="{68D5F43F-01BB-7F1A-6745-6E47D2ABC5A0}"/>
                </a:ext>
              </a:extLst>
            </p:cNvPr>
            <p:cNvCxnSpPr/>
            <p:nvPr/>
          </p:nvCxnSpPr>
          <p:spPr>
            <a:xfrm>
              <a:off x="4283968" y="2060848"/>
              <a:ext cx="0" cy="720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237F564A-F859-0A9E-2966-07089B205E3C}"/>
                </a:ext>
              </a:extLst>
            </p:cNvPr>
            <p:cNvCxnSpPr/>
            <p:nvPr/>
          </p:nvCxnSpPr>
          <p:spPr>
            <a:xfrm>
              <a:off x="5004048" y="2060848"/>
              <a:ext cx="0" cy="720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AB912808-423E-14C6-4F7F-4E1539D0325B}"/>
                </a:ext>
              </a:extLst>
            </p:cNvPr>
            <p:cNvCxnSpPr/>
            <p:nvPr/>
          </p:nvCxnSpPr>
          <p:spPr>
            <a:xfrm>
              <a:off x="5724128" y="2060848"/>
              <a:ext cx="0" cy="720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06B5AC2C-5C1C-5549-048A-93F73AFED374}"/>
                </a:ext>
              </a:extLst>
            </p:cNvPr>
            <p:cNvCxnSpPr/>
            <p:nvPr/>
          </p:nvCxnSpPr>
          <p:spPr>
            <a:xfrm>
              <a:off x="1970229" y="2081173"/>
              <a:ext cx="0" cy="69975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ZoneTexte 20">
                  <a:extLst>
                    <a:ext uri="{FF2B5EF4-FFF2-40B4-BE49-F238E27FC236}">
                      <a16:creationId xmlns:a16="http://schemas.microsoft.com/office/drawing/2014/main" id="{BB8DC746-B401-D2FB-16BE-8B20574BAEF0}"/>
                    </a:ext>
                  </a:extLst>
                </p:cNvPr>
                <p:cNvSpPr txBox="1"/>
                <p:nvPr/>
              </p:nvSpPr>
              <p:spPr>
                <a:xfrm>
                  <a:off x="1115616" y="2319263"/>
                  <a:ext cx="720080"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fr-FR" sz="2400" i="1" smtClean="0">
                                <a:latin typeface="Cambria Math" panose="02040503050406030204" pitchFamily="18" charset="0"/>
                              </a:rPr>
                            </m:ctrlPr>
                          </m:sSubPr>
                          <m:e>
                            <m:r>
                              <a:rPr lang="fr-FR" sz="2400" b="0" i="1" smtClean="0">
                                <a:latin typeface="Cambria Math"/>
                              </a:rPr>
                              <m:t>𝑇</m:t>
                            </m:r>
                          </m:e>
                          <m:sub>
                            <m:r>
                              <a:rPr lang="fr-FR" sz="2400" b="0" i="1" smtClean="0">
                                <a:latin typeface="Cambria Math"/>
                              </a:rPr>
                              <m:t>1</m:t>
                            </m:r>
                          </m:sub>
                        </m:sSub>
                      </m:oMath>
                    </m:oMathPara>
                  </a14:m>
                  <a:endParaRPr lang="fr-FR" sz="2400" dirty="0"/>
                </a:p>
              </p:txBody>
            </p:sp>
          </mc:Choice>
          <mc:Fallback xmlns="">
            <p:sp>
              <p:nvSpPr>
                <p:cNvPr id="20" name="ZoneTexte 19"/>
                <p:cNvSpPr txBox="1">
                  <a:spLocks noRot="1" noChangeAspect="1" noMove="1" noResize="1" noEditPoints="1" noAdjustHandles="1" noChangeArrowheads="1" noChangeShapeType="1" noTextEdit="1"/>
                </p:cNvSpPr>
                <p:nvPr/>
              </p:nvSpPr>
              <p:spPr>
                <a:xfrm>
                  <a:off x="1115616" y="2319263"/>
                  <a:ext cx="720080" cy="461665"/>
                </a:xfrm>
                <a:prstGeom prst="rect">
                  <a:avLst/>
                </a:prstGeom>
                <a:blipFill>
                  <a:blip r:embed="rId3"/>
                  <a:stretch>
                    <a:fillRect b="-1316"/>
                  </a:stretch>
                </a:blipFill>
                <a:ln>
                  <a:no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2" name="ZoneTexte 21">
                  <a:extLst>
                    <a:ext uri="{FF2B5EF4-FFF2-40B4-BE49-F238E27FC236}">
                      <a16:creationId xmlns:a16="http://schemas.microsoft.com/office/drawing/2014/main" id="{1EDC2043-4AEA-B590-F682-DA4A4B835053}"/>
                    </a:ext>
                  </a:extLst>
                </p:cNvPr>
                <p:cNvSpPr txBox="1"/>
                <p:nvPr/>
              </p:nvSpPr>
              <p:spPr>
                <a:xfrm>
                  <a:off x="5955852" y="2102078"/>
                  <a:ext cx="726674" cy="400110"/>
                </a:xfrm>
                <a:prstGeom prst="rect">
                  <a:avLst/>
                </a:prstGeom>
                <a:noFill/>
              </p:spPr>
              <p:txBody>
                <a:bodyPr wrap="none" rtlCol="0">
                  <a:spAutoFit/>
                </a:bodyPr>
                <a:lstStyle/>
                <a:p>
                  <a14:m>
                    <m:oMath xmlns:m="http://schemas.openxmlformats.org/officeDocument/2006/math">
                      <m:r>
                        <a:rPr lang="fr-FR" sz="2000" b="0" i="1" smtClean="0">
                          <a:latin typeface="Cambria Math"/>
                        </a:rPr>
                        <m:t>𝑘</m:t>
                      </m:r>
                      <m:r>
                        <a:rPr lang="fr-FR" sz="2000" b="0" i="1" smtClean="0">
                          <a:latin typeface="Cambria Math"/>
                        </a:rPr>
                        <m:t>=</m:t>
                      </m:r>
                    </m:oMath>
                  </a14:m>
                  <a:r>
                    <a:rPr lang="fr-FR" sz="2000" b="0" dirty="0"/>
                    <a:t>1</a:t>
                  </a:r>
                </a:p>
              </p:txBody>
            </p:sp>
          </mc:Choice>
          <mc:Fallback xmlns="">
            <p:sp>
              <p:nvSpPr>
                <p:cNvPr id="21" name="ZoneTexte 20"/>
                <p:cNvSpPr txBox="1">
                  <a:spLocks noRot="1" noChangeAspect="1" noMove="1" noResize="1" noEditPoints="1" noAdjustHandles="1" noChangeArrowheads="1" noChangeShapeType="1" noTextEdit="1"/>
                </p:cNvSpPr>
                <p:nvPr/>
              </p:nvSpPr>
              <p:spPr>
                <a:xfrm>
                  <a:off x="5955852" y="2102078"/>
                  <a:ext cx="726674" cy="400110"/>
                </a:xfrm>
                <a:prstGeom prst="rect">
                  <a:avLst/>
                </a:prstGeom>
                <a:blipFill>
                  <a:blip r:embed="rId4"/>
                  <a:stretch>
                    <a:fillRect t="-7576" r="-7563" b="-25758"/>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3" name="ZoneTexte 22">
                  <a:extLst>
                    <a:ext uri="{FF2B5EF4-FFF2-40B4-BE49-F238E27FC236}">
                      <a16:creationId xmlns:a16="http://schemas.microsoft.com/office/drawing/2014/main" id="{555F2B13-29EF-C33B-E2FD-657466CB5D03}"/>
                    </a:ext>
                  </a:extLst>
                </p:cNvPr>
                <p:cNvSpPr txBox="1"/>
                <p:nvPr/>
              </p:nvSpPr>
              <p:spPr>
                <a:xfrm>
                  <a:off x="2217508" y="2849473"/>
                  <a:ext cx="4605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a:rPr>
                              <m:t>𝑝</m:t>
                            </m:r>
                          </m:e>
                          <m:sub>
                            <m:r>
                              <a:rPr lang="fr-FR" b="0" i="1" smtClean="0">
                                <a:latin typeface="Cambria Math"/>
                              </a:rPr>
                              <m:t>1</m:t>
                            </m:r>
                          </m:sub>
                        </m:sSub>
                      </m:oMath>
                    </m:oMathPara>
                  </a14:m>
                  <a:endParaRPr lang="fr-FR" b="0" dirty="0"/>
                </a:p>
              </p:txBody>
            </p:sp>
          </mc:Choice>
          <mc:Fallback xmlns="">
            <p:sp>
              <p:nvSpPr>
                <p:cNvPr id="23" name="ZoneTexte 22"/>
                <p:cNvSpPr txBox="1">
                  <a:spLocks noRot="1" noChangeAspect="1" noMove="1" noResize="1" noEditPoints="1" noAdjustHandles="1" noChangeArrowheads="1" noChangeShapeType="1" noTextEdit="1"/>
                </p:cNvSpPr>
                <p:nvPr/>
              </p:nvSpPr>
              <p:spPr>
                <a:xfrm>
                  <a:off x="2217508" y="2849473"/>
                  <a:ext cx="460511" cy="369332"/>
                </a:xfrm>
                <a:prstGeom prst="rect">
                  <a:avLst/>
                </a:prstGeom>
                <a:blipFill>
                  <a:blip r:embed="rId5"/>
                  <a:stretch>
                    <a:fillRect b="-4918"/>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4" name="ZoneTexte 23">
                  <a:extLst>
                    <a:ext uri="{FF2B5EF4-FFF2-40B4-BE49-F238E27FC236}">
                      <a16:creationId xmlns:a16="http://schemas.microsoft.com/office/drawing/2014/main" id="{F9F65CE0-D428-219E-D19C-4066CB28F3E9}"/>
                    </a:ext>
                  </a:extLst>
                </p:cNvPr>
                <p:cNvSpPr txBox="1"/>
                <p:nvPr/>
              </p:nvSpPr>
              <p:spPr>
                <a:xfrm>
                  <a:off x="5525612" y="2849473"/>
                  <a:ext cx="46583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a:rPr>
                              <m:t>𝑝</m:t>
                            </m:r>
                          </m:e>
                          <m:sub>
                            <m:r>
                              <a:rPr lang="fr-FR" b="0" i="1" smtClean="0">
                                <a:latin typeface="Cambria Math"/>
                              </a:rPr>
                              <m:t>5</m:t>
                            </m:r>
                          </m:sub>
                        </m:sSub>
                      </m:oMath>
                    </m:oMathPara>
                  </a14:m>
                  <a:endParaRPr lang="fr-FR" b="0" dirty="0"/>
                </a:p>
              </p:txBody>
            </p:sp>
          </mc:Choice>
          <mc:Fallback xmlns="">
            <p:sp>
              <p:nvSpPr>
                <p:cNvPr id="24" name="ZoneTexte 23"/>
                <p:cNvSpPr txBox="1">
                  <a:spLocks noRot="1" noChangeAspect="1" noMove="1" noResize="1" noEditPoints="1" noAdjustHandles="1" noChangeArrowheads="1" noChangeShapeType="1" noTextEdit="1"/>
                </p:cNvSpPr>
                <p:nvPr/>
              </p:nvSpPr>
              <p:spPr>
                <a:xfrm>
                  <a:off x="5525612" y="2849473"/>
                  <a:ext cx="465833" cy="369332"/>
                </a:xfrm>
                <a:prstGeom prst="rect">
                  <a:avLst/>
                </a:prstGeom>
                <a:blipFill>
                  <a:blip r:embed="rId6"/>
                  <a:stretch>
                    <a:fillRect b="-4918"/>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5" name="ZoneTexte 24">
                  <a:extLst>
                    <a:ext uri="{FF2B5EF4-FFF2-40B4-BE49-F238E27FC236}">
                      <a16:creationId xmlns:a16="http://schemas.microsoft.com/office/drawing/2014/main" id="{EFA16FD5-F54D-FFAB-4473-DF15273B7468}"/>
                    </a:ext>
                  </a:extLst>
                </p:cNvPr>
                <p:cNvSpPr txBox="1"/>
                <p:nvPr/>
              </p:nvSpPr>
              <p:spPr>
                <a:xfrm>
                  <a:off x="3005332" y="2849473"/>
                  <a:ext cx="46583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a:rPr>
                              <m:t>𝑝</m:t>
                            </m:r>
                          </m:e>
                          <m:sub>
                            <m:r>
                              <a:rPr lang="fr-FR" b="0" i="1" smtClean="0">
                                <a:latin typeface="Cambria Math"/>
                              </a:rPr>
                              <m:t>2</m:t>
                            </m:r>
                          </m:sub>
                        </m:sSub>
                      </m:oMath>
                    </m:oMathPara>
                  </a14:m>
                  <a:endParaRPr lang="fr-FR" b="0" dirty="0"/>
                </a:p>
              </p:txBody>
            </p:sp>
          </mc:Choice>
          <mc:Fallback xmlns="">
            <p:sp>
              <p:nvSpPr>
                <p:cNvPr id="25" name="ZoneTexte 24"/>
                <p:cNvSpPr txBox="1">
                  <a:spLocks noRot="1" noChangeAspect="1" noMove="1" noResize="1" noEditPoints="1" noAdjustHandles="1" noChangeArrowheads="1" noChangeShapeType="1" noTextEdit="1"/>
                </p:cNvSpPr>
                <p:nvPr/>
              </p:nvSpPr>
              <p:spPr>
                <a:xfrm>
                  <a:off x="3005332" y="2849473"/>
                  <a:ext cx="465833" cy="369332"/>
                </a:xfrm>
                <a:prstGeom prst="rect">
                  <a:avLst/>
                </a:prstGeom>
                <a:blipFill>
                  <a:blip r:embed="rId7"/>
                  <a:stretch>
                    <a:fillRect b="-4918"/>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6" name="ZoneTexte 25">
                  <a:extLst>
                    <a:ext uri="{FF2B5EF4-FFF2-40B4-BE49-F238E27FC236}">
                      <a16:creationId xmlns:a16="http://schemas.microsoft.com/office/drawing/2014/main" id="{AC3AD4D7-1AC1-CD6E-0CC6-DE84759486FE}"/>
                    </a:ext>
                  </a:extLst>
                </p:cNvPr>
                <p:cNvSpPr txBox="1"/>
                <p:nvPr/>
              </p:nvSpPr>
              <p:spPr>
                <a:xfrm>
                  <a:off x="4085452" y="2849473"/>
                  <a:ext cx="46583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a:rPr>
                              <m:t>𝑝</m:t>
                            </m:r>
                          </m:e>
                          <m:sub>
                            <m:r>
                              <a:rPr lang="fr-FR" b="0" i="1" smtClean="0">
                                <a:latin typeface="Cambria Math"/>
                              </a:rPr>
                              <m:t>3</m:t>
                            </m:r>
                          </m:sub>
                        </m:sSub>
                      </m:oMath>
                    </m:oMathPara>
                  </a14:m>
                  <a:endParaRPr lang="fr-FR" b="0" dirty="0"/>
                </a:p>
              </p:txBody>
            </p:sp>
          </mc:Choice>
          <mc:Fallback xmlns="">
            <p:sp>
              <p:nvSpPr>
                <p:cNvPr id="26" name="ZoneTexte 25"/>
                <p:cNvSpPr txBox="1">
                  <a:spLocks noRot="1" noChangeAspect="1" noMove="1" noResize="1" noEditPoints="1" noAdjustHandles="1" noChangeArrowheads="1" noChangeShapeType="1" noTextEdit="1"/>
                </p:cNvSpPr>
                <p:nvPr/>
              </p:nvSpPr>
              <p:spPr>
                <a:xfrm>
                  <a:off x="4085452" y="2849473"/>
                  <a:ext cx="465833" cy="369332"/>
                </a:xfrm>
                <a:prstGeom prst="rect">
                  <a:avLst/>
                </a:prstGeom>
                <a:blipFill>
                  <a:blip r:embed="rId8"/>
                  <a:stretch>
                    <a:fillRect b="-4918"/>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7" name="ZoneTexte 26">
                  <a:extLst>
                    <a:ext uri="{FF2B5EF4-FFF2-40B4-BE49-F238E27FC236}">
                      <a16:creationId xmlns:a16="http://schemas.microsoft.com/office/drawing/2014/main" id="{CF7E8C55-B7B4-0420-547C-540EF7DE1C7B}"/>
                    </a:ext>
                  </a:extLst>
                </p:cNvPr>
                <p:cNvSpPr txBox="1"/>
                <p:nvPr/>
              </p:nvSpPr>
              <p:spPr>
                <a:xfrm>
                  <a:off x="4805532" y="2849473"/>
                  <a:ext cx="46410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a:rPr>
                              <m:t>𝑝</m:t>
                            </m:r>
                          </m:e>
                          <m:sub>
                            <m:r>
                              <a:rPr lang="fr-FR" b="0" i="1" smtClean="0">
                                <a:latin typeface="Cambria Math"/>
                              </a:rPr>
                              <m:t>4</m:t>
                            </m:r>
                          </m:sub>
                        </m:sSub>
                      </m:oMath>
                    </m:oMathPara>
                  </a14:m>
                  <a:endParaRPr lang="fr-FR" b="0" dirty="0"/>
                </a:p>
              </p:txBody>
            </p:sp>
          </mc:Choice>
          <mc:Fallback xmlns="">
            <p:sp>
              <p:nvSpPr>
                <p:cNvPr id="27" name="ZoneTexte 26"/>
                <p:cNvSpPr txBox="1">
                  <a:spLocks noRot="1" noChangeAspect="1" noMove="1" noResize="1" noEditPoints="1" noAdjustHandles="1" noChangeArrowheads="1" noChangeShapeType="1" noTextEdit="1"/>
                </p:cNvSpPr>
                <p:nvPr/>
              </p:nvSpPr>
              <p:spPr>
                <a:xfrm>
                  <a:off x="4805532" y="2849473"/>
                  <a:ext cx="464101" cy="369332"/>
                </a:xfrm>
                <a:prstGeom prst="rect">
                  <a:avLst/>
                </a:prstGeom>
                <a:blipFill>
                  <a:blip r:embed="rId9"/>
                  <a:stretch>
                    <a:fillRect b="-4918"/>
                  </a:stretch>
                </a:blipFill>
              </p:spPr>
              <p:txBody>
                <a:bodyPr/>
                <a:lstStyle/>
                <a:p>
                  <a:r>
                    <a:rPr lang="fr-FR">
                      <a:noFill/>
                    </a:rPr>
                    <a:t> </a:t>
                  </a:r>
                </a:p>
              </p:txBody>
            </p:sp>
          </mc:Fallback>
        </mc:AlternateContent>
        <p:cxnSp>
          <p:nvCxnSpPr>
            <p:cNvPr id="28" name="Connecteur droit 27">
              <a:extLst>
                <a:ext uri="{FF2B5EF4-FFF2-40B4-BE49-F238E27FC236}">
                  <a16:creationId xmlns:a16="http://schemas.microsoft.com/office/drawing/2014/main" id="{9314095F-DEC3-D826-1B52-29C403730BFE}"/>
                </a:ext>
              </a:extLst>
            </p:cNvPr>
            <p:cNvCxnSpPr/>
            <p:nvPr/>
          </p:nvCxnSpPr>
          <p:spPr>
            <a:xfrm>
              <a:off x="2772881" y="980728"/>
              <a:ext cx="0" cy="6533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necteur droit 28">
              <a:extLst>
                <a:ext uri="{FF2B5EF4-FFF2-40B4-BE49-F238E27FC236}">
                  <a16:creationId xmlns:a16="http://schemas.microsoft.com/office/drawing/2014/main" id="{7D3F701C-EE40-C4FD-69A5-7386BDCCDFD1}"/>
                </a:ext>
              </a:extLst>
            </p:cNvPr>
            <p:cNvCxnSpPr/>
            <p:nvPr/>
          </p:nvCxnSpPr>
          <p:spPr>
            <a:xfrm flipH="1">
              <a:off x="1970229" y="2060848"/>
              <a:ext cx="2241731"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ZoneTexte 29">
                  <a:extLst>
                    <a:ext uri="{FF2B5EF4-FFF2-40B4-BE49-F238E27FC236}">
                      <a16:creationId xmlns:a16="http://schemas.microsoft.com/office/drawing/2014/main" id="{0CA9D4A3-4346-4670-1243-35450E10AFE6}"/>
                    </a:ext>
                  </a:extLst>
                </p:cNvPr>
                <p:cNvSpPr txBox="1"/>
                <p:nvPr/>
              </p:nvSpPr>
              <p:spPr>
                <a:xfrm>
                  <a:off x="1202729" y="1522070"/>
                  <a:ext cx="54585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FR" sz="2400" i="1" smtClean="0">
                                <a:latin typeface="Cambria Math" panose="02040503050406030204" pitchFamily="18" charset="0"/>
                              </a:rPr>
                            </m:ctrlPr>
                          </m:sSubPr>
                          <m:e>
                            <m:r>
                              <a:rPr lang="fr-FR" sz="2400" b="0" i="1" smtClean="0">
                                <a:latin typeface="Cambria Math"/>
                              </a:rPr>
                              <m:t>𝑇</m:t>
                            </m:r>
                          </m:e>
                          <m:sub>
                            <m:r>
                              <a:rPr lang="fr-FR" sz="2400" b="0" i="1" smtClean="0">
                                <a:latin typeface="Cambria Math"/>
                              </a:rPr>
                              <m:t>2</m:t>
                            </m:r>
                          </m:sub>
                        </m:sSub>
                      </m:oMath>
                    </m:oMathPara>
                  </a14:m>
                  <a:endParaRPr lang="fr-FR" sz="2400" dirty="0"/>
                </a:p>
              </p:txBody>
            </p:sp>
          </mc:Choice>
          <mc:Fallback xmlns="">
            <p:sp>
              <p:nvSpPr>
                <p:cNvPr id="31" name="ZoneTexte 30"/>
                <p:cNvSpPr txBox="1">
                  <a:spLocks noRot="1" noChangeAspect="1" noMove="1" noResize="1" noEditPoints="1" noAdjustHandles="1" noChangeArrowheads="1" noChangeShapeType="1" noTextEdit="1"/>
                </p:cNvSpPr>
                <p:nvPr/>
              </p:nvSpPr>
              <p:spPr>
                <a:xfrm>
                  <a:off x="1202729" y="1522070"/>
                  <a:ext cx="545854" cy="461665"/>
                </a:xfrm>
                <a:prstGeom prst="rect">
                  <a:avLst/>
                </a:prstGeom>
                <a:blipFill>
                  <a:blip r:embed="rId10"/>
                  <a:stretch>
                    <a:fillRect b="-1316"/>
                  </a:stretch>
                </a:blipFill>
              </p:spPr>
              <p:txBody>
                <a:bodyPr/>
                <a:lstStyle/>
                <a:p>
                  <a:r>
                    <a:rPr lang="fr-FR">
                      <a:noFill/>
                    </a:rPr>
                    <a:t> </a:t>
                  </a:r>
                </a:p>
              </p:txBody>
            </p:sp>
          </mc:Fallback>
        </mc:AlternateContent>
        <p:cxnSp>
          <p:nvCxnSpPr>
            <p:cNvPr id="31" name="Connecteur droit avec flèche 30">
              <a:extLst>
                <a:ext uri="{FF2B5EF4-FFF2-40B4-BE49-F238E27FC236}">
                  <a16:creationId xmlns:a16="http://schemas.microsoft.com/office/drawing/2014/main" id="{E1FB02A0-2124-3EFA-9F0A-869D8A1A91BB}"/>
                </a:ext>
              </a:extLst>
            </p:cNvPr>
            <p:cNvCxnSpPr/>
            <p:nvPr/>
          </p:nvCxnSpPr>
          <p:spPr>
            <a:xfrm>
              <a:off x="1973879" y="1614271"/>
              <a:ext cx="0" cy="425759"/>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ZoneTexte 31">
                  <a:extLst>
                    <a:ext uri="{FF2B5EF4-FFF2-40B4-BE49-F238E27FC236}">
                      <a16:creationId xmlns:a16="http://schemas.microsoft.com/office/drawing/2014/main" id="{35834AD9-4365-396B-380D-B746D666A656}"/>
                    </a:ext>
                  </a:extLst>
                </p:cNvPr>
                <p:cNvSpPr txBox="1"/>
                <p:nvPr/>
              </p:nvSpPr>
              <p:spPr>
                <a:xfrm>
                  <a:off x="1202729" y="892700"/>
                  <a:ext cx="54585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FR" sz="2400" i="1" smtClean="0">
                                <a:latin typeface="Cambria Math" panose="02040503050406030204" pitchFamily="18" charset="0"/>
                              </a:rPr>
                            </m:ctrlPr>
                          </m:sSubPr>
                          <m:e>
                            <m:r>
                              <a:rPr lang="fr-FR" sz="2400" b="0" i="1" smtClean="0">
                                <a:latin typeface="Cambria Math"/>
                              </a:rPr>
                              <m:t>𝑇</m:t>
                            </m:r>
                          </m:e>
                          <m:sub>
                            <m:r>
                              <a:rPr lang="fr-FR" sz="2400" b="0" i="1" smtClean="0">
                                <a:latin typeface="Cambria Math"/>
                              </a:rPr>
                              <m:t>3</m:t>
                            </m:r>
                          </m:sub>
                        </m:sSub>
                      </m:oMath>
                    </m:oMathPara>
                  </a14:m>
                  <a:endParaRPr lang="fr-FR" sz="2400" dirty="0"/>
                </a:p>
              </p:txBody>
            </p:sp>
          </mc:Choice>
          <mc:Fallback xmlns="">
            <p:sp>
              <p:nvSpPr>
                <p:cNvPr id="33" name="ZoneTexte 32"/>
                <p:cNvSpPr txBox="1">
                  <a:spLocks noRot="1" noChangeAspect="1" noMove="1" noResize="1" noEditPoints="1" noAdjustHandles="1" noChangeArrowheads="1" noChangeShapeType="1" noTextEdit="1"/>
                </p:cNvSpPr>
                <p:nvPr/>
              </p:nvSpPr>
              <p:spPr>
                <a:xfrm>
                  <a:off x="1202729" y="892700"/>
                  <a:ext cx="545854" cy="461665"/>
                </a:xfrm>
                <a:prstGeom prst="rect">
                  <a:avLst/>
                </a:prstGeom>
                <a:blipFill>
                  <a:blip r:embed="rId11"/>
                  <a:stretch>
                    <a:fillRect/>
                  </a:stretch>
                </a:blipFill>
              </p:spPr>
              <p:txBody>
                <a:bodyPr/>
                <a:lstStyle/>
                <a:p>
                  <a:r>
                    <a:rPr lang="fr-FR">
                      <a:noFill/>
                    </a:rPr>
                    <a:t> </a:t>
                  </a:r>
                </a:p>
              </p:txBody>
            </p:sp>
          </mc:Fallback>
        </mc:AlternateContent>
        <p:cxnSp>
          <p:nvCxnSpPr>
            <p:cNvPr id="33" name="Connecteur droit 32">
              <a:extLst>
                <a:ext uri="{FF2B5EF4-FFF2-40B4-BE49-F238E27FC236}">
                  <a16:creationId xmlns:a16="http://schemas.microsoft.com/office/drawing/2014/main" id="{96077E18-CDED-8E6D-ADF3-7C3CE8C3DDC0}"/>
                </a:ext>
              </a:extLst>
            </p:cNvPr>
            <p:cNvCxnSpPr/>
            <p:nvPr/>
          </p:nvCxnSpPr>
          <p:spPr>
            <a:xfrm>
              <a:off x="1970229" y="980728"/>
              <a:ext cx="0" cy="615826"/>
            </a:xfrm>
            <a:prstGeom prst="line">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Connecteur droit 33">
              <a:extLst>
                <a:ext uri="{FF2B5EF4-FFF2-40B4-BE49-F238E27FC236}">
                  <a16:creationId xmlns:a16="http://schemas.microsoft.com/office/drawing/2014/main" id="{0D84A455-413F-AD26-8A72-02E59BB780E6}"/>
                </a:ext>
              </a:extLst>
            </p:cNvPr>
            <p:cNvCxnSpPr/>
            <p:nvPr/>
          </p:nvCxnSpPr>
          <p:spPr>
            <a:xfrm flipH="1" flipV="1">
              <a:off x="1973880" y="1623520"/>
              <a:ext cx="406194" cy="528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35" name="Connecteur droit 34">
              <a:extLst>
                <a:ext uri="{FF2B5EF4-FFF2-40B4-BE49-F238E27FC236}">
                  <a16:creationId xmlns:a16="http://schemas.microsoft.com/office/drawing/2014/main" id="{564B4360-B849-6C92-581D-FEC20C2E7024}"/>
                </a:ext>
              </a:extLst>
            </p:cNvPr>
            <p:cNvCxnSpPr/>
            <p:nvPr/>
          </p:nvCxnSpPr>
          <p:spPr>
            <a:xfrm flipH="1">
              <a:off x="1972800" y="980728"/>
              <a:ext cx="726992"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ZoneTexte 35">
                  <a:extLst>
                    <a:ext uri="{FF2B5EF4-FFF2-40B4-BE49-F238E27FC236}">
                      <a16:creationId xmlns:a16="http://schemas.microsoft.com/office/drawing/2014/main" id="{C88E9100-22B9-8F7E-362A-74941ABFC0B5}"/>
                    </a:ext>
                  </a:extLst>
                </p:cNvPr>
                <p:cNvSpPr txBox="1"/>
                <p:nvPr/>
              </p:nvSpPr>
              <p:spPr>
                <a:xfrm>
                  <a:off x="5955852" y="1596554"/>
                  <a:ext cx="86844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fr-FR" sz="2000" b="0" i="1" smtClean="0">
                            <a:latin typeface="Cambria Math"/>
                          </a:rPr>
                          <m:t>𝑘</m:t>
                        </m:r>
                        <m:r>
                          <a:rPr lang="fr-FR" sz="2000" b="0" i="1" smtClean="0">
                            <a:latin typeface="Cambria Math"/>
                          </a:rPr>
                          <m:t>=</m:t>
                        </m:r>
                        <m:r>
                          <a:rPr lang="fr-FR" sz="2000" b="0" i="0" smtClean="0">
                            <a:latin typeface="Cambria Math" panose="02040503050406030204" pitchFamily="18" charset="0"/>
                          </a:rPr>
                          <m:t>2</m:t>
                        </m:r>
                      </m:oMath>
                    </m:oMathPara>
                  </a14:m>
                  <a:endParaRPr lang="fr-FR" sz="2000" b="0" dirty="0"/>
                </a:p>
              </p:txBody>
            </p:sp>
          </mc:Choice>
          <mc:Fallback xmlns="">
            <p:sp>
              <p:nvSpPr>
                <p:cNvPr id="38" name="ZoneTexte 37"/>
                <p:cNvSpPr txBox="1">
                  <a:spLocks noRot="1" noChangeAspect="1" noMove="1" noResize="1" noEditPoints="1" noAdjustHandles="1" noChangeArrowheads="1" noChangeShapeType="1" noTextEdit="1"/>
                </p:cNvSpPr>
                <p:nvPr/>
              </p:nvSpPr>
              <p:spPr>
                <a:xfrm>
                  <a:off x="5955852" y="1596554"/>
                  <a:ext cx="868443" cy="400110"/>
                </a:xfrm>
                <a:prstGeom prst="rect">
                  <a:avLst/>
                </a:prstGeom>
                <a:blipFill>
                  <a:blip r:embed="rId12"/>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7" name="ZoneTexte 36">
                  <a:extLst>
                    <a:ext uri="{FF2B5EF4-FFF2-40B4-BE49-F238E27FC236}">
                      <a16:creationId xmlns:a16="http://schemas.microsoft.com/office/drawing/2014/main" id="{D543BA3B-2532-6226-B1A2-540F27C978C0}"/>
                    </a:ext>
                  </a:extLst>
                </p:cNvPr>
                <p:cNvSpPr txBox="1"/>
                <p:nvPr/>
              </p:nvSpPr>
              <p:spPr>
                <a:xfrm>
                  <a:off x="5955852" y="1088586"/>
                  <a:ext cx="86844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fr-FR" sz="2000" b="0" i="1" smtClean="0">
                            <a:latin typeface="Cambria Math"/>
                          </a:rPr>
                          <m:t>𝑘</m:t>
                        </m:r>
                        <m:r>
                          <a:rPr lang="fr-FR" sz="2000" b="0" i="1" smtClean="0">
                            <a:latin typeface="Cambria Math"/>
                          </a:rPr>
                          <m:t>=</m:t>
                        </m:r>
                        <m:r>
                          <a:rPr lang="fr-FR" sz="2000" b="0" i="0" smtClean="0">
                            <a:latin typeface="Cambria Math" panose="02040503050406030204" pitchFamily="18" charset="0"/>
                          </a:rPr>
                          <m:t>3</m:t>
                        </m:r>
                      </m:oMath>
                    </m:oMathPara>
                  </a14:m>
                  <a:endParaRPr lang="fr-FR" sz="2000" b="0" dirty="0"/>
                </a:p>
              </p:txBody>
            </p:sp>
          </mc:Choice>
          <mc:Fallback xmlns="">
            <p:sp>
              <p:nvSpPr>
                <p:cNvPr id="39" name="ZoneTexte 38"/>
                <p:cNvSpPr txBox="1">
                  <a:spLocks noRot="1" noChangeAspect="1" noMove="1" noResize="1" noEditPoints="1" noAdjustHandles="1" noChangeArrowheads="1" noChangeShapeType="1" noTextEdit="1"/>
                </p:cNvSpPr>
                <p:nvPr/>
              </p:nvSpPr>
              <p:spPr>
                <a:xfrm>
                  <a:off x="5955852" y="1088586"/>
                  <a:ext cx="868443" cy="400110"/>
                </a:xfrm>
                <a:prstGeom prst="rect">
                  <a:avLst/>
                </a:prstGeom>
                <a:blipFill>
                  <a:blip r:embed="rId13"/>
                  <a:stretch>
                    <a:fillRect/>
                  </a:stretch>
                </a:blipFill>
              </p:spPr>
              <p:txBody>
                <a:bodyPr/>
                <a:lstStyle/>
                <a:p>
                  <a:r>
                    <a:rPr lang="fr-FR">
                      <a:noFill/>
                    </a:rPr>
                    <a:t> </a:t>
                  </a:r>
                </a:p>
              </p:txBody>
            </p:sp>
          </mc:Fallback>
        </mc:AlternateContent>
      </p:grpSp>
    </p:spTree>
    <p:extLst>
      <p:ext uri="{BB962C8B-B14F-4D97-AF65-F5344CB8AC3E}">
        <p14:creationId xmlns:p14="http://schemas.microsoft.com/office/powerpoint/2010/main" val="1554646826"/>
      </p:ext>
    </p:extLst>
  </p:cSld>
  <p:clrMapOvr>
    <a:masterClrMapping/>
  </p:clrMapOvr>
  <p:transition>
    <p:fade/>
  </p:transition>
</p:sld>
</file>

<file path=ppt/theme/theme1.xml><?xml version="1.0" encoding="utf-8"?>
<a:theme xmlns:a="http://schemas.openxmlformats.org/drawingml/2006/main" name="ContemporaryPhotoAlbu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Diaporama_EcoFoG.potx" id="{D8D51B8B-4552-4E6E-9ED3-14D1548E2E0D}" vid="{5F1E311E-88FD-4249-A9CA-15BBF96FC6A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Diaporama EcoFoG</Template>
  <TotalTime>0</TotalTime>
  <Words>968</Words>
  <Application>Microsoft Office PowerPoint</Application>
  <PresentationFormat>Affichage à l'écran (4:3)</PresentationFormat>
  <Paragraphs>191</Paragraphs>
  <Slides>24</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24</vt:i4>
      </vt:variant>
    </vt:vector>
  </HeadingPairs>
  <TitlesOfParts>
    <vt:vector size="28" baseType="lpstr">
      <vt:lpstr>Arial</vt:lpstr>
      <vt:lpstr>Calibri</vt:lpstr>
      <vt:lpstr>Cambria Math</vt:lpstr>
      <vt:lpstr>ContemporaryPhotoAlbum</vt:lpstr>
      <vt:lpstr>Présentation PowerPoint</vt:lpstr>
      <vt:lpstr>Présentation PowerPoint</vt:lpstr>
      <vt:lpstr>Origine du mot</vt:lpstr>
      <vt:lpstr>Définition</vt:lpstr>
      <vt:lpstr>Définition</vt:lpstr>
      <vt:lpstr>Diversité taxonomique</vt:lpstr>
      <vt:lpstr>Diversité taxonomique : mesures</vt:lpstr>
      <vt:lpstr>Diversité phylogénétique</vt:lpstr>
      <vt:lpstr>Diversité phylogénétique</vt:lpstr>
      <vt:lpstr>Diversité fonctionnelle : niches</vt:lpstr>
      <vt:lpstr>Diversité fonctionnelle : traits</vt:lpstr>
      <vt:lpstr>Diversité fonctionnelle : mesures</vt:lpstr>
      <vt:lpstr>Etat de l’art et objectifs</vt:lpstr>
      <vt:lpstr>Présentation PowerPoint</vt:lpstr>
      <vt:lpstr>Motivation</vt:lpstr>
      <vt:lpstr>Etat de l’art</vt:lpstr>
      <vt:lpstr>Perspectives</vt:lpstr>
      <vt:lpstr>Perspectives</vt:lpstr>
      <vt:lpstr>Présentation PowerPoint</vt:lpstr>
      <vt:lpstr>Messages à emporter</vt:lpstr>
      <vt:lpstr>Messages à emporter</vt:lpstr>
      <vt:lpstr>Messages à emporter</vt:lpstr>
      <vt:lpstr>Messages à emporter</vt:lpstr>
      <vt:lpstr>Support de cours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2018-11-14T11:37:32Z</dcterms:created>
  <dcterms:modified xsi:type="dcterms:W3CDTF">2023-06-17T09:45:19Z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1036</vt:i4>
  </property>
  <property fmtid="{D5CDD505-2E9C-101B-9397-08002B2CF9AE}" pid="3" name="_Version">
    <vt:lpwstr>12.0.4518</vt:lpwstr>
  </property>
</Properties>
</file>