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78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AB3C-E627-4596-912C-5B09B92EC5DD}" type="datetimeFigureOut">
              <a:rPr lang="fr-FR" smtClean="0"/>
              <a:t>16/02/2013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70EF-FD35-4798-AECD-693895E8A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AB3C-E627-4596-912C-5B09B92EC5DD}" type="datetimeFigureOut">
              <a:rPr lang="fr-FR" smtClean="0"/>
              <a:t>16/02/2013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70EF-FD35-4798-AECD-693895E8A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53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AB3C-E627-4596-912C-5B09B92EC5DD}" type="datetimeFigureOut">
              <a:rPr lang="fr-FR" smtClean="0"/>
              <a:t>16/02/2013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70EF-FD35-4798-AECD-693895E8A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45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AB3C-E627-4596-912C-5B09B92EC5DD}" type="datetimeFigureOut">
              <a:rPr lang="fr-FR" smtClean="0"/>
              <a:t>16/02/2013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70EF-FD35-4798-AECD-693895E8A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24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AB3C-E627-4596-912C-5B09B92EC5DD}" type="datetimeFigureOut">
              <a:rPr lang="fr-FR" smtClean="0"/>
              <a:t>16/02/2013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70EF-FD35-4798-AECD-693895E8A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1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AB3C-E627-4596-912C-5B09B92EC5DD}" type="datetimeFigureOut">
              <a:rPr lang="fr-FR" smtClean="0"/>
              <a:t>16/02/2013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70EF-FD35-4798-AECD-693895E8A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90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AB3C-E627-4596-912C-5B09B92EC5DD}" type="datetimeFigureOut">
              <a:rPr lang="fr-FR" smtClean="0"/>
              <a:t>16/02/2013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70EF-FD35-4798-AECD-693895E8A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77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AB3C-E627-4596-912C-5B09B92EC5DD}" type="datetimeFigureOut">
              <a:rPr lang="fr-FR" smtClean="0"/>
              <a:t>16/02/2013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70EF-FD35-4798-AECD-693895E8A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90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AB3C-E627-4596-912C-5B09B92EC5DD}" type="datetimeFigureOut">
              <a:rPr lang="fr-FR" smtClean="0"/>
              <a:t>16/02/2013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70EF-FD35-4798-AECD-693895E8A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39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AB3C-E627-4596-912C-5B09B92EC5DD}" type="datetimeFigureOut">
              <a:rPr lang="fr-FR" smtClean="0"/>
              <a:t>16/02/2013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70EF-FD35-4798-AECD-693895E8A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31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AB3C-E627-4596-912C-5B09B92EC5DD}" type="datetimeFigureOut">
              <a:rPr lang="fr-FR" smtClean="0"/>
              <a:t>16/02/2013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70EF-FD35-4798-AECD-693895E8A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00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8AB3C-E627-4596-912C-5B09B92EC5DD}" type="datetimeFigureOut">
              <a:rPr lang="fr-FR" smtClean="0"/>
              <a:t>16/02/2013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270EF-FD35-4798-AECD-693895E8A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94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2771800" y="980728"/>
            <a:ext cx="20162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320693" y="3933056"/>
            <a:ext cx="0" cy="653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4777138" y="980728"/>
            <a:ext cx="0" cy="1080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4283968" y="2060848"/>
            <a:ext cx="1440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411760" y="1628800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411760" y="1634081"/>
            <a:ext cx="0" cy="1146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203848" y="1634081"/>
            <a:ext cx="0" cy="1146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4283968" y="2060848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5004048" y="2060848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5724128" y="2060848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1970229" y="2081173"/>
            <a:ext cx="0" cy="69975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1115616" y="2319263"/>
                <a:ext cx="72008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319263"/>
                <a:ext cx="72008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/>
          <p:cNvCxnSpPr/>
          <p:nvPr/>
        </p:nvCxnSpPr>
        <p:spPr>
          <a:xfrm>
            <a:off x="1320693" y="3933056"/>
            <a:ext cx="20162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3336917" y="3933056"/>
            <a:ext cx="0" cy="1083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960653" y="458112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960653" y="4581128"/>
            <a:ext cx="0" cy="439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5641173" y="3940561"/>
            <a:ext cx="20162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5641173" y="3940561"/>
            <a:ext cx="0" cy="653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7657397" y="3940561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5955852" y="2102078"/>
                <a:ext cx="7266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/>
                      </a:rPr>
                      <m:t>𝑘</m:t>
                    </m:r>
                    <m:r>
                      <a:rPr lang="fr-FR" sz="20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fr-FR" sz="2000" b="0" dirty="0" smtClean="0"/>
                  <a:t>1</a:t>
                </a:r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52" y="2102078"/>
                <a:ext cx="726674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r="-8403" b="-2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1729432" y="3933056"/>
                <a:ext cx="8684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/>
                        </a:rPr>
                        <m:t>𝑘</m:t>
                      </m:r>
                      <m:r>
                        <a:rPr lang="fr-FR" sz="2000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fr-FR" sz="2000" b="0" dirty="0" smtClean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432" y="3933056"/>
                <a:ext cx="868443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6001213" y="3933056"/>
                <a:ext cx="13905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/>
                        </a:rPr>
                        <m:t>𝑘</m:t>
                      </m:r>
                      <m:r>
                        <a:rPr lang="fr-FR" sz="2000" b="0" i="1" smtClean="0">
                          <a:latin typeface="Cambria Math"/>
                        </a:rPr>
                        <m:t>=</m:t>
                      </m:r>
                      <m:r>
                        <a:rPr lang="fr-FR" sz="2000" b="0" i="1" smtClean="0">
                          <a:latin typeface="Cambria Math"/>
                        </a:rPr>
                        <m:t>𝐾</m:t>
                      </m:r>
                      <m:r>
                        <a:rPr lang="fr-FR" sz="2000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fr-FR" sz="2000" b="0" dirty="0" smtClean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213" y="3933056"/>
                <a:ext cx="1390573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6205060" y="4302388"/>
                <a:ext cx="9757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fr-FR" sz="2000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fr-FR" sz="2000" b="0" dirty="0" smtClean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060" y="4302388"/>
                <a:ext cx="975780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1680733" y="4297742"/>
                <a:ext cx="9757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2000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fr-FR" sz="2000" b="0" dirty="0" smtClean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733" y="4297742"/>
                <a:ext cx="975780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5928440" y="2452826"/>
                <a:ext cx="14518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fr-FR" sz="2000" b="0" i="1" smtClean="0">
                              <a:latin typeface="Cambria Math"/>
                            </a:rPr>
                            <m:t>=</m:t>
                          </m:r>
                          <m:r>
                            <a:rPr lang="fr-FR" sz="20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2000" b="0" i="1" smtClean="0"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fr-FR" sz="2000" b="0" dirty="0" smtClean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440" y="2452826"/>
                <a:ext cx="1451872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2217508" y="2849473"/>
                <a:ext cx="46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 smtClean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508" y="2849473"/>
                <a:ext cx="460511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7165216" y="4797152"/>
                <a:ext cx="1052148" cy="38151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3,2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fr-FR" b="0" dirty="0" smtClean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216" y="4797152"/>
                <a:ext cx="1052148" cy="38151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1404898" y="5201314"/>
                <a:ext cx="923907" cy="38151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2,2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fr-FR" b="0" dirty="0" smtClean="0"/>
                  <a:t>1</a:t>
                </a:r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898" y="5201314"/>
                <a:ext cx="923907" cy="381515"/>
              </a:xfrm>
              <a:prstGeom prst="rect">
                <a:avLst/>
              </a:prstGeom>
              <a:blipFill rotWithShape="1">
                <a:blip r:embed="rId11"/>
                <a:stretch>
                  <a:fillRect t="-4762" r="-4605" b="-238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2832861" y="5201314"/>
                <a:ext cx="1052148" cy="38151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2,3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fr-FR" b="0" dirty="0" smtClean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861" y="5201314"/>
                <a:ext cx="1052148" cy="38151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456597" y="5201314"/>
                <a:ext cx="923907" cy="38151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2,1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fr-FR" b="0" dirty="0" smtClean="0"/>
                  <a:t>1</a:t>
                </a:r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7" y="5201314"/>
                <a:ext cx="923907" cy="381515"/>
              </a:xfrm>
              <a:prstGeom prst="rect">
                <a:avLst/>
              </a:prstGeom>
              <a:blipFill rotWithShape="1">
                <a:blip r:embed="rId13"/>
                <a:stretch>
                  <a:fillRect t="-4762" r="-4636" b="-238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ZoneTexte 67"/>
              <p:cNvSpPr txBox="1"/>
              <p:nvPr/>
            </p:nvSpPr>
            <p:spPr>
              <a:xfrm>
                <a:off x="5051515" y="5146750"/>
                <a:ext cx="1206628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3,1</m:t>
                          </m:r>
                        </m:sub>
                      </m:sSub>
                      <m:r>
                        <a:rPr lang="fr-FR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 smtClean="0"/>
              </a:p>
            </p:txBody>
          </p:sp>
        </mc:Choice>
        <mc:Fallback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515" y="5146750"/>
                <a:ext cx="1206628" cy="658514"/>
              </a:xfrm>
              <a:prstGeom prst="rect">
                <a:avLst/>
              </a:prstGeom>
              <a:blipFill rotWithShape="1">
                <a:blip r:embed="rId1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5525612" y="2849473"/>
                <a:ext cx="465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b="0" dirty="0" smtClean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612" y="2849473"/>
                <a:ext cx="465833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5137117" y="4826132"/>
                <a:ext cx="1052148" cy="38151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3,1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fr-FR" b="0" dirty="0" smtClean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117" y="4826132"/>
                <a:ext cx="1052148" cy="38151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3005332" y="2849473"/>
                <a:ext cx="465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 smtClean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332" y="2849473"/>
                <a:ext cx="465833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4085452" y="2849473"/>
                <a:ext cx="465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 smtClean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452" y="2849473"/>
                <a:ext cx="465833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4805532" y="2849473"/>
                <a:ext cx="464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b="0" dirty="0" smtClean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532" y="2849473"/>
                <a:ext cx="464101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ZoneTexte 74"/>
              <p:cNvSpPr txBox="1"/>
              <p:nvPr/>
            </p:nvSpPr>
            <p:spPr>
              <a:xfrm>
                <a:off x="6782353" y="5146750"/>
                <a:ext cx="1750087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3,2</m:t>
                          </m:r>
                        </m:sub>
                      </m:sSub>
                      <m:r>
                        <m:rPr>
                          <m:brk/>
                        </m:rPr>
                        <a:rPr lang="fr-FR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b="0" dirty="0" smtClean="0"/>
              </a:p>
            </p:txBody>
          </p:sp>
        </mc:Choice>
        <mc:Fallback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353" y="5146750"/>
                <a:ext cx="1750087" cy="658514"/>
              </a:xfrm>
              <a:prstGeom prst="rect">
                <a:avLst/>
              </a:prstGeom>
              <a:blipFill rotWithShape="1">
                <a:blip r:embed="rId20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ZoneTexte 75"/>
              <p:cNvSpPr txBox="1"/>
              <p:nvPr/>
            </p:nvSpPr>
            <p:spPr>
              <a:xfrm>
                <a:off x="1498068" y="5517232"/>
                <a:ext cx="809259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2,2</m:t>
                          </m:r>
                        </m:sub>
                      </m:sSub>
                      <m:r>
                        <a:rPr lang="fr-FR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 smtClean="0"/>
              </a:p>
            </p:txBody>
          </p:sp>
        </mc:Choice>
        <mc:Fallback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068" y="5517232"/>
                <a:ext cx="809259" cy="658514"/>
              </a:xfrm>
              <a:prstGeom prst="rect">
                <a:avLst/>
              </a:prstGeom>
              <a:blipFill rotWithShape="1">
                <a:blip r:embed="rId21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ZoneTexte 76"/>
              <p:cNvSpPr txBox="1"/>
              <p:nvPr/>
            </p:nvSpPr>
            <p:spPr>
              <a:xfrm>
                <a:off x="578669" y="5517232"/>
                <a:ext cx="775699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2,1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 smtClean="0"/>
              </a:p>
            </p:txBody>
          </p:sp>
        </mc:Choice>
        <mc:Fallback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69" y="5517232"/>
                <a:ext cx="775699" cy="658514"/>
              </a:xfrm>
              <a:prstGeom prst="rect">
                <a:avLst/>
              </a:prstGeom>
              <a:blipFill rotWithShape="1">
                <a:blip r:embed="rId22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ZoneTexte 77"/>
              <p:cNvSpPr txBox="1"/>
              <p:nvPr/>
            </p:nvSpPr>
            <p:spPr>
              <a:xfrm>
                <a:off x="2513143" y="5517232"/>
                <a:ext cx="1818546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2,3</m:t>
                          </m:r>
                        </m:sub>
                      </m:sSub>
                      <m:r>
                        <m:rPr>
                          <m:brk/>
                        </m:rPr>
                        <a:rPr lang="fr-FR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b="0" dirty="0" smtClean="0"/>
              </a:p>
            </p:txBody>
          </p:sp>
        </mc:Choice>
        <mc:Fallback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143" y="5517232"/>
                <a:ext cx="1818546" cy="658514"/>
              </a:xfrm>
              <a:prstGeom prst="rect">
                <a:avLst/>
              </a:prstGeom>
              <a:blipFill rotWithShape="1">
                <a:blip r:embed="rId2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ZoneTexte 78"/>
              <p:cNvSpPr txBox="1"/>
              <p:nvPr/>
            </p:nvSpPr>
            <p:spPr>
              <a:xfrm>
                <a:off x="5918257" y="2849473"/>
                <a:ext cx="1440635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1,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b="0" dirty="0" smtClean="0"/>
              </a:p>
            </p:txBody>
          </p:sp>
        </mc:Choice>
        <mc:Fallback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257" y="2849473"/>
                <a:ext cx="1440635" cy="404983"/>
              </a:xfrm>
              <a:prstGeom prst="rect">
                <a:avLst/>
              </a:prstGeom>
              <a:blipFill rotWithShape="1">
                <a:blip r:embed="rId24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necteur droit 90"/>
          <p:cNvCxnSpPr/>
          <p:nvPr/>
        </p:nvCxnSpPr>
        <p:spPr>
          <a:xfrm>
            <a:off x="2772881" y="980728"/>
            <a:ext cx="0" cy="653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5232312" y="6900394"/>
            <a:ext cx="0" cy="1080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1753011" y="4581128"/>
            <a:ext cx="0" cy="439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4928103" y="3933056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4938989" y="4102333"/>
                <a:ext cx="5458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989" y="4102333"/>
                <a:ext cx="545854" cy="461665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/>
              <p:cNvSpPr txBox="1"/>
              <p:nvPr/>
            </p:nvSpPr>
            <p:spPr>
              <a:xfrm>
                <a:off x="456597" y="4551511"/>
                <a:ext cx="5458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9" name="ZoneTexte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7" y="4551511"/>
                <a:ext cx="545854" cy="461665"/>
              </a:xfrm>
              <a:prstGeom prst="rect">
                <a:avLst/>
              </a:prstGeom>
              <a:blipFill rotWithShape="1">
                <a:blip r:embed="rId2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 droit avec flèche 117"/>
          <p:cNvCxnSpPr/>
          <p:nvPr/>
        </p:nvCxnSpPr>
        <p:spPr>
          <a:xfrm>
            <a:off x="467544" y="4563998"/>
            <a:ext cx="0" cy="42575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flipH="1">
            <a:off x="1970229" y="2060848"/>
            <a:ext cx="2241731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202729" y="1522070"/>
                <a:ext cx="5458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729" y="1522070"/>
                <a:ext cx="545854" cy="461665"/>
              </a:xfrm>
              <a:prstGeom prst="rect">
                <a:avLst/>
              </a:prstGeom>
              <a:blipFill rotWithShape="1">
                <a:blip r:embed="rId2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avec flèche 51"/>
          <p:cNvCxnSpPr/>
          <p:nvPr/>
        </p:nvCxnSpPr>
        <p:spPr>
          <a:xfrm>
            <a:off x="1973879" y="1614271"/>
            <a:ext cx="0" cy="42575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202729" y="892700"/>
                <a:ext cx="5458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729" y="892700"/>
                <a:ext cx="545854" cy="461665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eur droit 59"/>
          <p:cNvCxnSpPr/>
          <p:nvPr/>
        </p:nvCxnSpPr>
        <p:spPr>
          <a:xfrm>
            <a:off x="1970229" y="980728"/>
            <a:ext cx="0" cy="61582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H="1" flipV="1">
            <a:off x="1973880" y="1623520"/>
            <a:ext cx="406194" cy="528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H="1">
            <a:off x="1972800" y="980728"/>
            <a:ext cx="726992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5078847" y="919309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(a)</a:t>
            </a:r>
            <a:endParaRPr lang="fr-FR" dirty="0"/>
          </a:p>
        </p:txBody>
      </p:sp>
      <p:sp>
        <p:nvSpPr>
          <p:cNvPr id="70" name="ZoneTexte 69"/>
          <p:cNvSpPr txBox="1"/>
          <p:nvPr/>
        </p:nvSpPr>
        <p:spPr>
          <a:xfrm>
            <a:off x="780236" y="392376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(b)</a:t>
            </a:r>
            <a:endParaRPr lang="fr-FR" dirty="0"/>
          </a:p>
        </p:txBody>
      </p:sp>
      <p:sp>
        <p:nvSpPr>
          <p:cNvPr id="80" name="ZoneTexte 79"/>
          <p:cNvSpPr txBox="1"/>
          <p:nvPr/>
        </p:nvSpPr>
        <p:spPr>
          <a:xfrm>
            <a:off x="4353563" y="393305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(c)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45186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196</Words>
  <Application>Microsoft Office PowerPoint</Application>
  <PresentationFormat>Affichage à l'écran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UMR EcoFoG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Marcon</dc:creator>
  <cp:lastModifiedBy>Eric Marcon</cp:lastModifiedBy>
  <cp:revision>12</cp:revision>
  <dcterms:created xsi:type="dcterms:W3CDTF">2012-04-01T22:24:55Z</dcterms:created>
  <dcterms:modified xsi:type="dcterms:W3CDTF">2013-02-16T22:32:05Z</dcterms:modified>
</cp:coreProperties>
</file>