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2220" y="-8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AB3C-E627-4596-912C-5B09B92EC5DD}" type="datetimeFigureOut">
              <a:rPr lang="fr-FR" smtClean="0"/>
              <a:t>22/12/2015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70EF-FD35-4798-AECD-693895E8A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8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AB3C-E627-4596-912C-5B09B92EC5DD}" type="datetimeFigureOut">
              <a:rPr lang="fr-FR" smtClean="0"/>
              <a:t>22/12/2015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70EF-FD35-4798-AECD-693895E8A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3530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AB3C-E627-4596-912C-5B09B92EC5DD}" type="datetimeFigureOut">
              <a:rPr lang="fr-FR" smtClean="0"/>
              <a:t>22/12/2015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70EF-FD35-4798-AECD-693895E8A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450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AB3C-E627-4596-912C-5B09B92EC5DD}" type="datetimeFigureOut">
              <a:rPr lang="fr-FR" smtClean="0"/>
              <a:t>22/12/2015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70EF-FD35-4798-AECD-693895E8A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124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AB3C-E627-4596-912C-5B09B92EC5DD}" type="datetimeFigureOut">
              <a:rPr lang="fr-FR" smtClean="0"/>
              <a:t>22/12/2015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70EF-FD35-4798-AECD-693895E8A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71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AB3C-E627-4596-912C-5B09B92EC5DD}" type="datetimeFigureOut">
              <a:rPr lang="fr-FR" smtClean="0"/>
              <a:t>22/12/2015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70EF-FD35-4798-AECD-693895E8A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90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AB3C-E627-4596-912C-5B09B92EC5DD}" type="datetimeFigureOut">
              <a:rPr lang="fr-FR" smtClean="0"/>
              <a:t>22/12/2015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70EF-FD35-4798-AECD-693895E8A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0771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AB3C-E627-4596-912C-5B09B92EC5DD}" type="datetimeFigureOut">
              <a:rPr lang="fr-FR" smtClean="0"/>
              <a:t>22/12/2015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70EF-FD35-4798-AECD-693895E8A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3900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AB3C-E627-4596-912C-5B09B92EC5DD}" type="datetimeFigureOut">
              <a:rPr lang="fr-FR" smtClean="0"/>
              <a:t>22/12/2015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70EF-FD35-4798-AECD-693895E8A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939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AB3C-E627-4596-912C-5B09B92EC5DD}" type="datetimeFigureOut">
              <a:rPr lang="fr-FR" smtClean="0"/>
              <a:t>22/12/2015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70EF-FD35-4798-AECD-693895E8A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2311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AB3C-E627-4596-912C-5B09B92EC5DD}" type="datetimeFigureOut">
              <a:rPr lang="fr-FR" smtClean="0"/>
              <a:t>22/12/2015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70EF-FD35-4798-AECD-693895E8A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200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8AB3C-E627-4596-912C-5B09B92EC5DD}" type="datetimeFigureOut">
              <a:rPr lang="fr-FR" smtClean="0"/>
              <a:t>22/12/2015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270EF-FD35-4798-AECD-693895E8A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94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7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15" Type="http://schemas.openxmlformats.org/officeDocument/2006/relationships/image" Target="../media/image14.png"/><Relationship Id="rId28" Type="http://schemas.openxmlformats.org/officeDocument/2006/relationships/image" Target="../media/image27.png"/><Relationship Id="rId19" Type="http://schemas.openxmlformats.org/officeDocument/2006/relationships/image" Target="../media/image18.png"/><Relationship Id="rId9" Type="http://schemas.openxmlformats.org/officeDocument/2006/relationships/image" Target="../media/image8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2771800" y="980728"/>
            <a:ext cx="20162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4777138" y="980728"/>
            <a:ext cx="0" cy="1080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4283968" y="2060848"/>
            <a:ext cx="14401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2411760" y="1628800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2411760" y="1634081"/>
            <a:ext cx="0" cy="11468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203848" y="1634081"/>
            <a:ext cx="0" cy="11468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4283968" y="2060848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5004048" y="2060848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5724128" y="2060848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1970229" y="2081173"/>
            <a:ext cx="0" cy="69975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1115616" y="2319263"/>
                <a:ext cx="72008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2319263"/>
                <a:ext cx="72008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/>
              <p:cNvSpPr txBox="1"/>
              <p:nvPr/>
            </p:nvSpPr>
            <p:spPr>
              <a:xfrm>
                <a:off x="2217508" y="2849473"/>
                <a:ext cx="460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 smtClean="0"/>
              </a:p>
            </p:txBody>
          </p:sp>
        </mc:Choice>
        <mc:Fallback xmlns=""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508" y="2849473"/>
                <a:ext cx="460511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5525612" y="2849473"/>
                <a:ext cx="4658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fr-FR" b="0" dirty="0" smtClean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612" y="2849473"/>
                <a:ext cx="465833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/>
              <p:cNvSpPr txBox="1"/>
              <p:nvPr/>
            </p:nvSpPr>
            <p:spPr>
              <a:xfrm>
                <a:off x="3005332" y="2849473"/>
                <a:ext cx="4658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 smtClean="0"/>
              </a:p>
            </p:txBody>
          </p:sp>
        </mc:Choice>
        <mc:Fallback xmlns="">
          <p:sp>
            <p:nvSpPr>
              <p:cNvPr id="72" name="ZoneTexte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332" y="2849473"/>
                <a:ext cx="465833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/>
              <p:cNvSpPr txBox="1"/>
              <p:nvPr/>
            </p:nvSpPr>
            <p:spPr>
              <a:xfrm>
                <a:off x="4085452" y="2849473"/>
                <a:ext cx="4658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 smtClean="0"/>
              </a:p>
            </p:txBody>
          </p:sp>
        </mc:Choice>
        <mc:Fallback xmlns=""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452" y="2849473"/>
                <a:ext cx="465833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4805532" y="2849473"/>
                <a:ext cx="464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b="0" dirty="0" smtClean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532" y="2849473"/>
                <a:ext cx="464101" cy="369332"/>
              </a:xfrm>
              <a:prstGeom prst="rect">
                <a:avLst/>
              </a:prstGeom>
              <a:blipFill rotWithShape="1">
                <a:blip r:embed="rId1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onnecteur droit 90"/>
          <p:cNvCxnSpPr/>
          <p:nvPr/>
        </p:nvCxnSpPr>
        <p:spPr>
          <a:xfrm>
            <a:off x="2772881" y="980728"/>
            <a:ext cx="0" cy="6533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/>
          <p:nvPr/>
        </p:nvCxnSpPr>
        <p:spPr>
          <a:xfrm>
            <a:off x="5232312" y="6900394"/>
            <a:ext cx="0" cy="1080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"/>
          <p:cNvCxnSpPr/>
          <p:nvPr/>
        </p:nvCxnSpPr>
        <p:spPr>
          <a:xfrm flipH="1">
            <a:off x="1970229" y="2060848"/>
            <a:ext cx="2241731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1202729" y="1522070"/>
                <a:ext cx="5458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729" y="1522070"/>
                <a:ext cx="545854" cy="461665"/>
              </a:xfrm>
              <a:prstGeom prst="rect">
                <a:avLst/>
              </a:prstGeom>
              <a:blipFill rotWithShape="1">
                <a:blip r:embed="rId27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necteur droit avec flèche 51"/>
          <p:cNvCxnSpPr/>
          <p:nvPr/>
        </p:nvCxnSpPr>
        <p:spPr>
          <a:xfrm>
            <a:off x="1973879" y="1614271"/>
            <a:ext cx="0" cy="425759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1202729" y="892700"/>
                <a:ext cx="5458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729" y="892700"/>
                <a:ext cx="545854" cy="461665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necteur droit 59"/>
          <p:cNvCxnSpPr/>
          <p:nvPr/>
        </p:nvCxnSpPr>
        <p:spPr>
          <a:xfrm>
            <a:off x="1970229" y="980728"/>
            <a:ext cx="0" cy="61582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 flipH="1" flipV="1">
            <a:off x="1973880" y="1623520"/>
            <a:ext cx="406194" cy="528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 flipH="1">
            <a:off x="1972800" y="980728"/>
            <a:ext cx="726992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2772881" y="1123532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</a:t>
            </a:r>
            <a:r>
              <a:rPr lang="fr-FR" baseline="-25000" dirty="0" smtClean="0"/>
              <a:t>3,1</a:t>
            </a:r>
            <a:endParaRPr lang="fr-FR" dirty="0"/>
          </a:p>
        </p:txBody>
      </p:sp>
      <p:sp>
        <p:nvSpPr>
          <p:cNvPr id="83" name="ZoneTexte 82"/>
          <p:cNvSpPr txBox="1"/>
          <p:nvPr/>
        </p:nvSpPr>
        <p:spPr>
          <a:xfrm>
            <a:off x="4716016" y="1340768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</a:t>
            </a:r>
            <a:r>
              <a:rPr lang="fr-FR" baseline="-25000" dirty="0" smtClean="0"/>
              <a:t>2,3</a:t>
            </a:r>
            <a:endParaRPr lang="fr-FR" dirty="0"/>
          </a:p>
        </p:txBody>
      </p:sp>
      <p:sp>
        <p:nvSpPr>
          <p:cNvPr id="84" name="ZoneTexte 83"/>
          <p:cNvSpPr txBox="1"/>
          <p:nvPr/>
        </p:nvSpPr>
        <p:spPr>
          <a:xfrm>
            <a:off x="2339752" y="2319263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</a:t>
            </a:r>
            <a:r>
              <a:rPr lang="fr-FR" baseline="-25000" dirty="0"/>
              <a:t>1</a:t>
            </a:r>
            <a:r>
              <a:rPr lang="fr-FR" baseline="-25000" dirty="0" smtClean="0"/>
              <a:t>,1</a:t>
            </a:r>
            <a:endParaRPr lang="fr-FR" dirty="0"/>
          </a:p>
        </p:txBody>
      </p:sp>
      <p:sp>
        <p:nvSpPr>
          <p:cNvPr id="85" name="ZoneTexte 84"/>
          <p:cNvSpPr txBox="1"/>
          <p:nvPr/>
        </p:nvSpPr>
        <p:spPr>
          <a:xfrm>
            <a:off x="3131840" y="2319263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</a:t>
            </a:r>
            <a:r>
              <a:rPr lang="fr-FR" baseline="-25000" dirty="0" smtClean="0"/>
              <a:t>1,2</a:t>
            </a:r>
            <a:endParaRPr lang="fr-FR" dirty="0"/>
          </a:p>
        </p:txBody>
      </p:sp>
      <p:sp>
        <p:nvSpPr>
          <p:cNvPr id="86" name="ZoneTexte 85"/>
          <p:cNvSpPr txBox="1"/>
          <p:nvPr/>
        </p:nvSpPr>
        <p:spPr>
          <a:xfrm>
            <a:off x="4211960" y="2319263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</a:t>
            </a:r>
            <a:r>
              <a:rPr lang="fr-FR" baseline="-25000" dirty="0" smtClean="0"/>
              <a:t>1,3</a:t>
            </a:r>
            <a:endParaRPr lang="fr-FR" dirty="0"/>
          </a:p>
        </p:txBody>
      </p:sp>
      <p:sp>
        <p:nvSpPr>
          <p:cNvPr id="87" name="ZoneTexte 86"/>
          <p:cNvSpPr txBox="1"/>
          <p:nvPr/>
        </p:nvSpPr>
        <p:spPr>
          <a:xfrm>
            <a:off x="4932040" y="2319263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</a:t>
            </a:r>
            <a:r>
              <a:rPr lang="fr-FR" baseline="-25000" dirty="0" smtClean="0"/>
              <a:t>1,4</a:t>
            </a:r>
            <a:endParaRPr lang="fr-FR" dirty="0"/>
          </a:p>
        </p:txBody>
      </p:sp>
      <p:sp>
        <p:nvSpPr>
          <p:cNvPr id="88" name="ZoneTexte 87"/>
          <p:cNvSpPr txBox="1"/>
          <p:nvPr/>
        </p:nvSpPr>
        <p:spPr>
          <a:xfrm>
            <a:off x="5652120" y="2319263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</a:t>
            </a:r>
            <a:r>
              <a:rPr lang="fr-FR" baseline="-25000" dirty="0" smtClean="0"/>
              <a:t>1,5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451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47</Words>
  <Application>Microsoft Office PowerPoint</Application>
  <PresentationFormat>Affichage à l'écran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UMR EcoFoG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Eric Marcon</dc:creator>
  <cp:lastModifiedBy>Eric Marcon</cp:lastModifiedBy>
  <cp:revision>13</cp:revision>
  <dcterms:created xsi:type="dcterms:W3CDTF">2012-04-01T22:24:55Z</dcterms:created>
  <dcterms:modified xsi:type="dcterms:W3CDTF">2015-12-22T21:56:06Z</dcterms:modified>
</cp:coreProperties>
</file>