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7" autoAdjust="0"/>
    <p:restoredTop sz="94660"/>
  </p:normalViewPr>
  <p:slideViewPr>
    <p:cSldViewPr snapToGrid="0">
      <p:cViewPr>
        <p:scale>
          <a:sx n="160" d="100"/>
          <a:sy n="160" d="100"/>
        </p:scale>
        <p:origin x="4116" y="1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65909"/>
            <a:ext cx="4590574" cy="1629316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458058"/>
            <a:ext cx="4050506" cy="1129904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2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6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49164"/>
            <a:ext cx="1164521" cy="396604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49164"/>
            <a:ext cx="3426053" cy="396604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8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40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166739"/>
            <a:ext cx="4658082" cy="1946729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131884"/>
            <a:ext cx="4658082" cy="102373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51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245820"/>
            <a:ext cx="2295287" cy="296938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245820"/>
            <a:ext cx="2295287" cy="296938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4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9165"/>
            <a:ext cx="4658082" cy="90457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147238"/>
            <a:ext cx="2284738" cy="56224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709482"/>
            <a:ext cx="2284738" cy="251439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147238"/>
            <a:ext cx="2295990" cy="56224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709482"/>
            <a:ext cx="2295990" cy="251439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9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68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1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11997"/>
            <a:ext cx="1741858" cy="109198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673827"/>
            <a:ext cx="2734092" cy="332579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403985"/>
            <a:ext cx="1741858" cy="260105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3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11997"/>
            <a:ext cx="1741858" cy="109198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673827"/>
            <a:ext cx="2734092" cy="332579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403985"/>
            <a:ext cx="1741858" cy="260105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4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49165"/>
            <a:ext cx="4658082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245820"/>
            <a:ext cx="4658082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3E94-D598-43DB-9C12-F8AB83B01115}" type="datetimeFigureOut">
              <a:rPr lang="fr-FR" smtClean="0"/>
              <a:t>13/04/2017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337621"/>
            <a:ext cx="182272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080C-E8E1-4E85-902D-8CD367347C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9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/>
          <p:cNvGrpSpPr/>
          <p:nvPr/>
        </p:nvGrpSpPr>
        <p:grpSpPr>
          <a:xfrm>
            <a:off x="-3001949" y="125322"/>
            <a:ext cx="8643420" cy="7371970"/>
            <a:chOff x="-3966671" y="1931072"/>
            <a:chExt cx="6811214" cy="6073370"/>
          </a:xfrm>
        </p:grpSpPr>
        <p:cxnSp>
          <p:nvCxnSpPr>
            <p:cNvPr id="5" name="Connecteur droit avec flèche 4"/>
            <p:cNvCxnSpPr>
              <a:endCxn id="9" idx="2"/>
            </p:cNvCxnSpPr>
            <p:nvPr/>
          </p:nvCxnSpPr>
          <p:spPr>
            <a:xfrm>
              <a:off x="-1696680" y="5174243"/>
              <a:ext cx="3475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>
              <a:endCxn id="9" idx="1"/>
            </p:cNvCxnSpPr>
            <p:nvPr/>
          </p:nvCxnSpPr>
          <p:spPr>
            <a:xfrm flipV="1">
              <a:off x="-1094632" y="2344044"/>
              <a:ext cx="675" cy="3406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ecteurs 8"/>
            <p:cNvSpPr/>
            <p:nvPr/>
          </p:nvSpPr>
          <p:spPr>
            <a:xfrm rot="10800000">
              <a:off x="-3966671" y="2344044"/>
              <a:ext cx="5745427" cy="5660398"/>
            </a:xfrm>
            <a:prstGeom prst="pie">
              <a:avLst>
                <a:gd name="adj1" fmla="val 5396554"/>
                <a:gd name="adj2" fmla="val 1079404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0" tIns="47994" rIns="95990" bIns="479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89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V="1">
              <a:off x="-1094632" y="4339586"/>
              <a:ext cx="2754474" cy="834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-1094632" y="2542257"/>
              <a:ext cx="1067135" cy="2631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-232203" y="2068815"/>
                  <a:ext cx="1389592" cy="753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1|2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|2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1|2</m:t>
                                    </m:r>
                                  </m:sub>
                                  <m:sup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FR" sz="1891" dirty="0"/>
                </a:p>
              </p:txBody>
            </p:sp>
          </mc:Choice>
          <mc:Fallback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2203" y="2068815"/>
                  <a:ext cx="1389592" cy="7536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/>
            <p:cNvSpPr txBox="1"/>
            <p:nvPr/>
          </p:nvSpPr>
          <p:spPr>
            <a:xfrm>
              <a:off x="-1508429" y="1931072"/>
              <a:ext cx="1048473" cy="31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91" dirty="0"/>
                <a:t>Espèce 2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294515" y="5095771"/>
              <a:ext cx="1048473" cy="31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91" dirty="0"/>
                <a:t>Espèce 1</a:t>
              </a:r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-27497" y="2549008"/>
              <a:ext cx="1687339" cy="180168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ZoneTexte 28"/>
                <p:cNvSpPr txBox="1"/>
                <p:nvPr/>
              </p:nvSpPr>
              <p:spPr>
                <a:xfrm>
                  <a:off x="329788" y="3249331"/>
                  <a:ext cx="607442" cy="32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89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91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FR" sz="1891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fr-FR" sz="1891" dirty="0"/>
                </a:p>
              </p:txBody>
            </p:sp>
          </mc:Choice>
          <mc:Fallback>
            <p:sp>
              <p:nvSpPr>
                <p:cNvPr id="29" name="ZoneTexte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" y="3249331"/>
                  <a:ext cx="607442" cy="3262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Arc 29"/>
            <p:cNvSpPr/>
            <p:nvPr/>
          </p:nvSpPr>
          <p:spPr>
            <a:xfrm>
              <a:off x="-1234881" y="4759663"/>
              <a:ext cx="602441" cy="657320"/>
            </a:xfrm>
            <a:prstGeom prst="arc">
              <a:avLst>
                <a:gd name="adj1" fmla="val 16200000"/>
                <a:gd name="adj2" fmla="val 209970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5990" tIns="47994" rIns="95990" bIns="479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89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1454951" y="3802942"/>
                  <a:ext cx="1389592" cy="753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1|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1|1</m:t>
                                    </m:r>
                                  </m:sub>
                                  <m:sup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FR" sz="1891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951" y="3802942"/>
                  <a:ext cx="1389592" cy="7536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-864786" y="4556545"/>
                  <a:ext cx="607442" cy="32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89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91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91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fr-FR" sz="1891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64786" y="4556545"/>
                  <a:ext cx="607442" cy="3262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5870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</Words>
  <Application>Microsoft Office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Marcon</dc:creator>
  <cp:lastModifiedBy>Eric Marcon</cp:lastModifiedBy>
  <cp:revision>4</cp:revision>
  <dcterms:created xsi:type="dcterms:W3CDTF">2017-04-13T14:35:18Z</dcterms:created>
  <dcterms:modified xsi:type="dcterms:W3CDTF">2017-04-13T19:26:05Z</dcterms:modified>
</cp:coreProperties>
</file>