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6" d="100"/>
          <a:sy n="106" d="100"/>
        </p:scale>
        <p:origin x="-744" y="-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830D5-889E-D8AA-55B5-FFE11670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E2AAF0-DAAB-358A-F89A-FA768EAB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004B6-6CE6-C68C-3C73-265F0E3C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49D208-B4B3-A443-1505-160D5740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ACFAE-A99B-BC4C-7D5B-A261362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881F2-3685-11FE-4348-1D0B81DD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52D400-0114-A531-B94D-F0A78FA0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46B7F-0E67-D06F-8409-D985FC0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D24F3-14DE-3757-67D9-8CEC287E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16C81-5F8D-2AC4-7136-2ABE695B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CB402-07B7-53C9-378A-C2D0C6126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88376-8A1D-8996-1CD3-E40F1AD0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D0661-9255-C447-4CD6-3EC57FA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14477-1FC2-85DE-D0AD-FEFA824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EEC15-8475-D645-703E-081CDECF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E392E-EC0D-240E-2B9E-DD688BC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6DE9C-5E76-C7D3-1458-2A64CD27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CA799-8369-071F-AE51-3C45EA80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A8EC4-D588-EEE0-9C73-C2D172A7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B159A-C7C2-A48D-4716-CB57ADC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90FE1-1CAB-B332-A1E7-08300ED0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58EF96-2A73-36FC-D714-241C7D68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C8443-CE85-C88A-C65B-AB6C4F3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8539F-ED2D-37C9-84CD-457D31DD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AB23D-A328-3674-FBA2-B8C9E8C4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95791-DDB0-84B5-EAD0-4817835D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F048A-C833-9A7B-0278-D743E984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338AEC-7C53-8A7E-4635-29ECDD65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8F2AB2-362F-986A-8055-F9FAE587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A7FDDE-34EA-75AB-C331-79823730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8FDA4-9370-4E31-4081-224326BB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07526-ED35-2F4D-9032-BACA09E0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1A2957-50C5-2641-77F3-A4CFFAB0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789B7-D8AE-4135-0602-5AC000B8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FB8267-EF9A-FC74-DA4B-6C11DF82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983D3B-0E71-293B-C684-5B6C0D818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DA928-2FFF-7697-E75A-B5C97F85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88C5F7-1E66-39DE-85EE-0036D7D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8348A2-ABFD-C6A3-DF0C-0CD6A36D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91BA8-7208-BECD-C853-985CED8F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C7DDDC-B1A1-5721-5A12-DD269D29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0D05C-EFC6-5717-C10B-340DDA82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A35FCE-B8F7-3549-D93B-ACA16BB5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1915C2-05A0-A205-6694-D277159D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1EC35E-B78C-97C9-F689-DF1B1E1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F88779-354D-9E5B-DFF4-BF2F32DC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8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F424C-4FCB-B515-CBF0-AF5BEAEF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F1E6E-54C8-7E84-AB90-65E97346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E143FF-A4A4-1445-F2B2-8371A92F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170F4-3F83-BFFA-C045-1948E6CA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9793A-36A2-3680-A713-1F095F73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D3AAA-E14F-4BED-F7DC-5AD9583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F02F2-50AB-930B-5E3F-C083044A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D48578-CE8E-C679-8775-DBE06DF4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48A937-2D0C-A2D7-9CBA-94929B86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10FDF-6397-DC30-3687-C6AA788B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2EA90-43FD-56FA-3D09-EB6EE8A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FEDB4-EBD8-1BDD-FE7F-FC8E475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8557D7-8858-5F67-C8E4-4644FB5C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87D73-83AC-7ADB-CF36-8A1000EC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D13C8-16AE-921A-FFB1-774B7A153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9192-85B0-4E07-BBDA-1A8CAD08640B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0BA3C-1C18-8C23-7012-37D590E3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DC886D-916C-63D8-5B1A-722FEA96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ED69-725F-45C3-9FA9-4313A059172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7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le : creux 1">
            <a:extLst>
              <a:ext uri="{FF2B5EF4-FFF2-40B4-BE49-F238E27FC236}">
                <a16:creationId xmlns:a16="http://schemas.microsoft.com/office/drawing/2014/main" id="{ABA28A7F-DA35-36B7-BD17-0EC6601B1E22}"/>
              </a:ext>
            </a:extLst>
          </p:cNvPr>
          <p:cNvSpPr/>
          <p:nvPr/>
        </p:nvSpPr>
        <p:spPr>
          <a:xfrm>
            <a:off x="3162300" y="555625"/>
            <a:ext cx="5867400" cy="5746750"/>
          </a:xfrm>
          <a:prstGeom prst="donut">
            <a:avLst>
              <a:gd name="adj" fmla="val 29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7C3F1F4-14D5-1773-537B-0C8A6B0AFACB}"/>
              </a:ext>
            </a:extLst>
          </p:cNvPr>
          <p:cNvSpPr/>
          <p:nvPr/>
        </p:nvSpPr>
        <p:spPr>
          <a:xfrm>
            <a:off x="2946971" y="303088"/>
            <a:ext cx="6298058" cy="625182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70F2D6-AE7F-77AE-67FA-86ECB041D03D}"/>
              </a:ext>
            </a:extLst>
          </p:cNvPr>
          <p:cNvSpPr/>
          <p:nvPr/>
        </p:nvSpPr>
        <p:spPr>
          <a:xfrm>
            <a:off x="6976153" y="2167847"/>
            <a:ext cx="580685" cy="5979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Étoile : 4 branches 4">
            <a:extLst>
              <a:ext uri="{FF2B5EF4-FFF2-40B4-BE49-F238E27FC236}">
                <a16:creationId xmlns:a16="http://schemas.microsoft.com/office/drawing/2014/main" id="{09FA7788-CE22-D9D8-9773-7901C43EDA75}"/>
              </a:ext>
            </a:extLst>
          </p:cNvPr>
          <p:cNvSpPr/>
          <p:nvPr/>
        </p:nvSpPr>
        <p:spPr>
          <a:xfrm>
            <a:off x="5938720" y="3284135"/>
            <a:ext cx="314559" cy="289730"/>
          </a:xfrm>
          <a:prstGeom prst="star4">
            <a:avLst>
              <a:gd name="adj" fmla="val 5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6F9892F-7A80-2E41-09A2-A12979252F2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96000" y="2255415"/>
            <a:ext cx="965192" cy="117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92FF92-AA03-CD82-37F1-7CA15BB76D41}"/>
              </a:ext>
            </a:extLst>
          </p:cNvPr>
          <p:cNvCxnSpPr>
            <a:cxnSpLocks/>
          </p:cNvCxnSpPr>
          <p:nvPr/>
        </p:nvCxnSpPr>
        <p:spPr>
          <a:xfrm flipV="1">
            <a:off x="6094262" y="2706694"/>
            <a:ext cx="1358272" cy="722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6F53420-D25C-A06D-B020-CEACCC8B8BFD}"/>
              </a:ext>
            </a:extLst>
          </p:cNvPr>
          <p:cNvCxnSpPr>
            <a:stCxn id="4" idx="1"/>
            <a:endCxn id="4" idx="5"/>
          </p:cNvCxnSpPr>
          <p:nvPr/>
        </p:nvCxnSpPr>
        <p:spPr>
          <a:xfrm>
            <a:off x="7061192" y="2255415"/>
            <a:ext cx="410607" cy="4228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874480B9-B518-C46F-974C-EC460EB5B921}"/>
              </a:ext>
            </a:extLst>
          </p:cNvPr>
          <p:cNvSpPr/>
          <p:nvPr/>
        </p:nvSpPr>
        <p:spPr>
          <a:xfrm>
            <a:off x="6373854" y="2844028"/>
            <a:ext cx="419825" cy="41895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8F3484-EBFE-C591-F2D4-6F0442FEF0ED}"/>
                  </a:ext>
                </a:extLst>
              </p:cNvPr>
              <p:cNvSpPr txBox="1"/>
              <p:nvPr/>
            </p:nvSpPr>
            <p:spPr>
              <a:xfrm>
                <a:off x="6264037" y="2620315"/>
                <a:ext cx="314559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8F3484-EBFE-C591-F2D4-6F0442FE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37" y="2620315"/>
                <a:ext cx="314559" cy="358368"/>
              </a:xfrm>
              <a:prstGeom prst="rect">
                <a:avLst/>
              </a:prstGeom>
              <a:blipFill>
                <a:blip r:embed="rId2"/>
                <a:stretch>
                  <a:fillRect r="-5882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A6F57B-68C2-3B97-1BF5-075B3C6BA23C}"/>
                  </a:ext>
                </a:extLst>
              </p:cNvPr>
              <p:cNvSpPr txBox="1"/>
              <p:nvPr/>
            </p:nvSpPr>
            <p:spPr>
              <a:xfrm>
                <a:off x="7157240" y="2154911"/>
                <a:ext cx="314559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A6F57B-68C2-3B97-1BF5-075B3C6B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240" y="2154911"/>
                <a:ext cx="314559" cy="358368"/>
              </a:xfrm>
              <a:prstGeom prst="rect">
                <a:avLst/>
              </a:prstGeom>
              <a:blipFill>
                <a:blip r:embed="rId3"/>
                <a:stretch>
                  <a:fillRect r="-384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85E5E4-7F50-63B3-49EC-3A26AEF25BAE}"/>
              </a:ext>
            </a:extLst>
          </p:cNvPr>
          <p:cNvCxnSpPr>
            <a:cxnSpLocks/>
          </p:cNvCxnSpPr>
          <p:nvPr/>
        </p:nvCxnSpPr>
        <p:spPr>
          <a:xfrm>
            <a:off x="8844501" y="3424362"/>
            <a:ext cx="198452" cy="1987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F935EDE-AD34-2A91-7D98-4BA5BCE06144}"/>
                  </a:ext>
                </a:extLst>
              </p:cNvPr>
              <p:cNvSpPr txBox="1"/>
              <p:nvPr/>
            </p:nvSpPr>
            <p:spPr>
              <a:xfrm>
                <a:off x="8453159" y="3399312"/>
                <a:ext cx="314559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F935EDE-AD34-2A91-7D98-4BA5BCE06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159" y="3399312"/>
                <a:ext cx="314559" cy="395558"/>
              </a:xfrm>
              <a:prstGeom prst="rect">
                <a:avLst/>
              </a:prstGeom>
              <a:blipFill>
                <a:blip r:embed="rId4"/>
                <a:stretch>
                  <a:fillRect r="-39216"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94E930-A674-4512-3BEA-F91D58422663}"/>
              </a:ext>
            </a:extLst>
          </p:cNvPr>
          <p:cNvCxnSpPr>
            <a:cxnSpLocks/>
          </p:cNvCxnSpPr>
          <p:nvPr/>
        </p:nvCxnSpPr>
        <p:spPr>
          <a:xfrm flipH="1">
            <a:off x="3816626" y="3429000"/>
            <a:ext cx="2277636" cy="16836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94447F9-2ACF-52CE-48D9-9D8144DA549B}"/>
                  </a:ext>
                </a:extLst>
              </p:cNvPr>
              <p:cNvSpPr txBox="1"/>
              <p:nvPr/>
            </p:nvSpPr>
            <p:spPr>
              <a:xfrm>
                <a:off x="4832619" y="3932290"/>
                <a:ext cx="314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94447F9-2ACF-52CE-48D9-9D8144DA5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19" y="3932290"/>
                <a:ext cx="31455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FCE03A7-7211-0DD6-A52A-A7D7C1538789}"/>
              </a:ext>
            </a:extLst>
          </p:cNvPr>
          <p:cNvCxnSpPr>
            <a:cxnSpLocks/>
          </p:cNvCxnSpPr>
          <p:nvPr/>
        </p:nvCxnSpPr>
        <p:spPr>
          <a:xfrm flipH="1" flipV="1">
            <a:off x="3143416" y="2374790"/>
            <a:ext cx="2950846" cy="10542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3E13407-B46D-800C-585F-7EFBDD2704F9}"/>
                  </a:ext>
                </a:extLst>
              </p:cNvPr>
              <p:cNvSpPr txBox="1"/>
              <p:nvPr/>
            </p:nvSpPr>
            <p:spPr>
              <a:xfrm>
                <a:off x="4518060" y="2569595"/>
                <a:ext cx="3145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A3E13407-B46D-800C-585F-7EFBDD27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60" y="2569595"/>
                <a:ext cx="314559" cy="338554"/>
              </a:xfrm>
              <a:prstGeom prst="rect">
                <a:avLst/>
              </a:prstGeom>
              <a:blipFill>
                <a:blip r:embed="rId6"/>
                <a:stretch>
                  <a:fillRect r="-6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2D34423-CE0C-0AAB-29A2-813005A31AD1}"/>
              </a:ext>
            </a:extLst>
          </p:cNvPr>
          <p:cNvCxnSpPr>
            <a:endCxn id="17" idx="2"/>
          </p:cNvCxnSpPr>
          <p:nvPr/>
        </p:nvCxnSpPr>
        <p:spPr>
          <a:xfrm flipV="1">
            <a:off x="6096000" y="2475506"/>
            <a:ext cx="1160890" cy="9534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97912E6-DF52-EA33-7C0A-181EE6C6522A}"/>
                  </a:ext>
                </a:extLst>
              </p:cNvPr>
              <p:cNvSpPr txBox="1"/>
              <p:nvPr/>
            </p:nvSpPr>
            <p:spPr>
              <a:xfrm>
                <a:off x="6837204" y="2599658"/>
                <a:ext cx="314559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97912E6-DF52-EA33-7C0A-181EE6C65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04" y="2599658"/>
                <a:ext cx="314559" cy="358368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90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1</cp:revision>
  <dcterms:created xsi:type="dcterms:W3CDTF">2023-02-06T08:20:09Z</dcterms:created>
  <dcterms:modified xsi:type="dcterms:W3CDTF">2023-02-06T08:45:17Z</dcterms:modified>
</cp:coreProperties>
</file>