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7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7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8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03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44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5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7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51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77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68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06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15886-84BD-4D5D-98F5-FDBDC8378FEF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B43BA-B12E-46FE-9D64-A5F58B01437D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80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23B0768-4DCA-16FB-E538-528BF73FDA65}"/>
              </a:ext>
            </a:extLst>
          </p:cNvPr>
          <p:cNvCxnSpPr>
            <a:cxnSpLocks/>
          </p:cNvCxnSpPr>
          <p:nvPr/>
        </p:nvCxnSpPr>
        <p:spPr>
          <a:xfrm>
            <a:off x="3163604" y="2620370"/>
            <a:ext cx="2815599" cy="2701688"/>
          </a:xfrm>
          <a:prstGeom prst="line">
            <a:avLst/>
          </a:prstGeom>
          <a:ln w="19050">
            <a:headEnd type="diamond" w="lg" len="lg"/>
            <a:tailEnd type="diamond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D598B38C-8E40-AED9-A16F-8ED94D1801D1}"/>
              </a:ext>
            </a:extLst>
          </p:cNvPr>
          <p:cNvSpPr/>
          <p:nvPr/>
        </p:nvSpPr>
        <p:spPr>
          <a:xfrm>
            <a:off x="300252" y="-195191"/>
            <a:ext cx="5514667" cy="5631123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>
              <a:solidFill>
                <a:srgbClr val="00206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AE0D371-0396-E7DE-E8FE-1C7A13F7A5EE}"/>
              </a:ext>
            </a:extLst>
          </p:cNvPr>
          <p:cNvSpPr/>
          <p:nvPr/>
        </p:nvSpPr>
        <p:spPr>
          <a:xfrm>
            <a:off x="3773339" y="3069609"/>
            <a:ext cx="4411733" cy="4504898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4176DF7-1380-1795-E199-E747DC41E084}"/>
              </a:ext>
            </a:extLst>
          </p:cNvPr>
          <p:cNvCxnSpPr>
            <a:cxnSpLocks/>
          </p:cNvCxnSpPr>
          <p:nvPr/>
        </p:nvCxnSpPr>
        <p:spPr>
          <a:xfrm>
            <a:off x="3163603" y="2620370"/>
            <a:ext cx="2651314" cy="449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6F079828-81C7-0CDF-DCA2-FA5CDE374EC0}"/>
              </a:ext>
            </a:extLst>
          </p:cNvPr>
          <p:cNvCxnSpPr>
            <a:cxnSpLocks/>
          </p:cNvCxnSpPr>
          <p:nvPr/>
        </p:nvCxnSpPr>
        <p:spPr>
          <a:xfrm flipH="1" flipV="1">
            <a:off x="5786219" y="3073830"/>
            <a:ext cx="192985" cy="223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6E31330-3053-36D1-6042-5B45458220FB}"/>
              </a:ext>
            </a:extLst>
          </p:cNvPr>
          <p:cNvCxnSpPr>
            <a:cxnSpLocks/>
          </p:cNvCxnSpPr>
          <p:nvPr/>
        </p:nvCxnSpPr>
        <p:spPr>
          <a:xfrm flipH="1">
            <a:off x="4826080" y="3076833"/>
            <a:ext cx="962621" cy="1114779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527BC8D-39F3-EA71-B38B-0A1CBD33CA39}"/>
              </a:ext>
            </a:extLst>
          </p:cNvPr>
          <p:cNvCxnSpPr>
            <a:cxnSpLocks/>
          </p:cNvCxnSpPr>
          <p:nvPr/>
        </p:nvCxnSpPr>
        <p:spPr>
          <a:xfrm>
            <a:off x="3163604" y="2597477"/>
            <a:ext cx="1656308" cy="159413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B25E87F-6C34-A907-2107-E7A0241204AE}"/>
              </a:ext>
            </a:extLst>
          </p:cNvPr>
          <p:cNvCxnSpPr>
            <a:cxnSpLocks/>
          </p:cNvCxnSpPr>
          <p:nvPr/>
        </p:nvCxnSpPr>
        <p:spPr>
          <a:xfrm flipV="1">
            <a:off x="3163603" y="2589673"/>
            <a:ext cx="5605201" cy="780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8050C15-E131-AA9A-5FBA-9342138742C7}"/>
              </a:ext>
            </a:extLst>
          </p:cNvPr>
          <p:cNvCxnSpPr>
            <a:cxnSpLocks/>
          </p:cNvCxnSpPr>
          <p:nvPr/>
        </p:nvCxnSpPr>
        <p:spPr>
          <a:xfrm flipV="1">
            <a:off x="4819912" y="1674058"/>
            <a:ext cx="0" cy="254044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6B74C89-E5B6-DD85-3B73-EAB98903AB39}"/>
              </a:ext>
            </a:extLst>
          </p:cNvPr>
          <p:cNvCxnSpPr/>
          <p:nvPr/>
        </p:nvCxnSpPr>
        <p:spPr>
          <a:xfrm flipV="1">
            <a:off x="5786219" y="1674058"/>
            <a:ext cx="0" cy="139555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3E3E368-87AB-0AF3-12B5-A54309B26E7F}"/>
              </a:ext>
            </a:extLst>
          </p:cNvPr>
          <p:cNvCxnSpPr/>
          <p:nvPr/>
        </p:nvCxnSpPr>
        <p:spPr>
          <a:xfrm flipV="1">
            <a:off x="5979205" y="185962"/>
            <a:ext cx="63669" cy="5136096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A3EA1E85-78C2-5477-D634-0F37EF60CA38}"/>
              </a:ext>
            </a:extLst>
          </p:cNvPr>
          <p:cNvCxnSpPr>
            <a:cxnSpLocks/>
          </p:cNvCxnSpPr>
          <p:nvPr/>
        </p:nvCxnSpPr>
        <p:spPr>
          <a:xfrm>
            <a:off x="4797314" y="4191609"/>
            <a:ext cx="2412830" cy="22894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A728F2B-1446-2B7F-3AD0-AC7865EF6D25}"/>
              </a:ext>
            </a:extLst>
          </p:cNvPr>
          <p:cNvCxnSpPr>
            <a:cxnSpLocks/>
          </p:cNvCxnSpPr>
          <p:nvPr/>
        </p:nvCxnSpPr>
        <p:spPr>
          <a:xfrm>
            <a:off x="4806822" y="3065388"/>
            <a:ext cx="2403322" cy="11447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4CDD4EA5-B5CE-D61B-BB04-88CB529F55AA}"/>
              </a:ext>
            </a:extLst>
          </p:cNvPr>
          <p:cNvSpPr txBox="1"/>
          <p:nvPr/>
        </p:nvSpPr>
        <p:spPr>
          <a:xfrm>
            <a:off x="2586659" y="255914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left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E4F1D6AD-F02F-2B0B-D7E7-4937550B9A1E}"/>
              </a:ext>
            </a:extLst>
          </p:cNvPr>
          <p:cNvSpPr txBox="1"/>
          <p:nvPr/>
        </p:nvSpPr>
        <p:spPr>
          <a:xfrm>
            <a:off x="5924742" y="5296767"/>
            <a:ext cx="1014599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0028F50-06B6-4864-47BD-5EBFC36699FF}"/>
              </a:ext>
            </a:extLst>
          </p:cNvPr>
          <p:cNvSpPr txBox="1"/>
          <p:nvPr/>
        </p:nvSpPr>
        <p:spPr>
          <a:xfrm>
            <a:off x="3603334" y="3355084"/>
            <a:ext cx="33137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9474816-9C94-19B0-4C93-E4E59ED8559B}"/>
              </a:ext>
            </a:extLst>
          </p:cNvPr>
          <p:cNvSpPr txBox="1"/>
          <p:nvPr/>
        </p:nvSpPr>
        <p:spPr>
          <a:xfrm>
            <a:off x="5006798" y="3377681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30C53693-5A07-91E2-9188-46BC60458388}"/>
              </a:ext>
            </a:extLst>
          </p:cNvPr>
          <p:cNvSpPr/>
          <p:nvPr/>
        </p:nvSpPr>
        <p:spPr>
          <a:xfrm rot="3242183">
            <a:off x="3158262" y="2221771"/>
            <a:ext cx="799124" cy="1306638"/>
          </a:xfrm>
          <a:prstGeom prst="arc">
            <a:avLst>
              <a:gd name="adj1" fmla="val 16923831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/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5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35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9DE8F817-93C8-9542-3CB3-FE9852290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40" y="2819992"/>
                <a:ext cx="412904" cy="417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ZoneTexte 60">
            <a:extLst>
              <a:ext uri="{FF2B5EF4-FFF2-40B4-BE49-F238E27FC236}">
                <a16:creationId xmlns:a16="http://schemas.microsoft.com/office/drawing/2014/main" id="{5BCE96DF-8F70-737A-EA10-F0FF87D43498}"/>
              </a:ext>
            </a:extLst>
          </p:cNvPr>
          <p:cNvSpPr txBox="1"/>
          <p:nvPr/>
        </p:nvSpPr>
        <p:spPr>
          <a:xfrm>
            <a:off x="4293618" y="278401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left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78E4B4A-59FD-4C21-3132-68927114E80B}"/>
              </a:ext>
            </a:extLst>
          </p:cNvPr>
          <p:cNvSpPr txBox="1"/>
          <p:nvPr/>
        </p:nvSpPr>
        <p:spPr>
          <a:xfrm>
            <a:off x="5342315" y="4208775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</a:t>
            </a:r>
            <a:r>
              <a:rPr lang="en-GB" sz="1350" baseline="-25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down</a:t>
            </a:r>
            <a:endParaRPr lang="en-GB" sz="1350" baseline="-2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1DD7CBB-1615-286D-5586-FD65B49B9C8C}"/>
              </a:ext>
            </a:extLst>
          </p:cNvPr>
          <p:cNvSpPr txBox="1"/>
          <p:nvPr/>
        </p:nvSpPr>
        <p:spPr>
          <a:xfrm>
            <a:off x="3615902" y="2205250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>
                <a:solidFill>
                  <a:schemeClr val="accent6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E6C5E9F-A298-12C3-4D6F-A57A54B68EE2}"/>
              </a:ext>
            </a:extLst>
          </p:cNvPr>
          <p:cNvSpPr txBox="1"/>
          <p:nvPr/>
        </p:nvSpPr>
        <p:spPr>
          <a:xfrm>
            <a:off x="4949375" y="2229472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GB" sz="1350" baseline="-25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4BDCCAE-4348-5335-8C4A-0EA7FBB40C1F}"/>
              </a:ext>
            </a:extLst>
          </p:cNvPr>
          <p:cNvSpPr txBox="1"/>
          <p:nvPr/>
        </p:nvSpPr>
        <p:spPr>
          <a:xfrm>
            <a:off x="6012948" y="4440079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3618C8CB-98D9-C804-9EE8-9F46F71A468F}"/>
              </a:ext>
            </a:extLst>
          </p:cNvPr>
          <p:cNvSpPr txBox="1"/>
          <p:nvPr/>
        </p:nvSpPr>
        <p:spPr>
          <a:xfrm>
            <a:off x="6048153" y="3308548"/>
            <a:ext cx="700557" cy="41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r>
              <a:rPr lang="en-GB" sz="1350" baseline="-25000" dirty="0" err="1">
                <a:solidFill>
                  <a:schemeClr val="accent5">
                    <a:lumMod val="75000"/>
                  </a:schemeClr>
                </a:solidFill>
              </a:rPr>
              <a:t>h</a:t>
            </a:r>
            <a:endParaRPr lang="en-GB" sz="1350" baseline="-25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1EDAA5-DE30-8555-3A0A-EDD50585DFA7}"/>
              </a:ext>
            </a:extLst>
          </p:cNvPr>
          <p:cNvSpPr txBox="1"/>
          <p:nvPr/>
        </p:nvSpPr>
        <p:spPr>
          <a:xfrm>
            <a:off x="5350099" y="2756723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16501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FC566DB-748B-B899-D05F-445475ABD928}"/>
              </a:ext>
            </a:extLst>
          </p:cNvPr>
          <p:cNvCxnSpPr>
            <a:cxnSpLocks/>
          </p:cNvCxnSpPr>
          <p:nvPr/>
        </p:nvCxnSpPr>
        <p:spPr>
          <a:xfrm flipV="1">
            <a:off x="1389888" y="667512"/>
            <a:ext cx="0" cy="5815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5137F-A0B4-903C-09EC-B4D33CA6A855}"/>
              </a:ext>
            </a:extLst>
          </p:cNvPr>
          <p:cNvCxnSpPr/>
          <p:nvPr/>
        </p:nvCxnSpPr>
        <p:spPr>
          <a:xfrm>
            <a:off x="1051560" y="6126480"/>
            <a:ext cx="7479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61DC0EB-EEFE-00DC-2CA1-66FB29A713A0}"/>
              </a:ext>
            </a:extLst>
          </p:cNvPr>
          <p:cNvCxnSpPr/>
          <p:nvPr/>
        </p:nvCxnSpPr>
        <p:spPr>
          <a:xfrm>
            <a:off x="1389888" y="1481328"/>
            <a:ext cx="6281928" cy="72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55FCC21-698F-2E98-C9DB-33B16A01EE19}"/>
              </a:ext>
            </a:extLst>
          </p:cNvPr>
          <p:cNvCxnSpPr/>
          <p:nvPr/>
        </p:nvCxnSpPr>
        <p:spPr>
          <a:xfrm flipH="1">
            <a:off x="6931152" y="2203704"/>
            <a:ext cx="740664" cy="39227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56F1EC9-1B45-64A7-C514-41BACDB1BD7A}"/>
              </a:ext>
            </a:extLst>
          </p:cNvPr>
          <p:cNvCxnSpPr>
            <a:cxnSpLocks/>
          </p:cNvCxnSpPr>
          <p:nvPr/>
        </p:nvCxnSpPr>
        <p:spPr>
          <a:xfrm flipH="1" flipV="1">
            <a:off x="1161288" y="2121409"/>
            <a:ext cx="6601968" cy="8229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7574CF2-A017-3846-811D-9003D625213B}"/>
              </a:ext>
            </a:extLst>
          </p:cNvPr>
          <p:cNvCxnSpPr>
            <a:cxnSpLocks/>
          </p:cNvCxnSpPr>
          <p:nvPr/>
        </p:nvCxnSpPr>
        <p:spPr>
          <a:xfrm flipH="1" flipV="1">
            <a:off x="7671816" y="1929385"/>
            <a:ext cx="1" cy="4471415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5A0DE0C-38DB-F154-CCD4-8759A35ACFBD}"/>
              </a:ext>
            </a:extLst>
          </p:cNvPr>
          <p:cNvSpPr/>
          <p:nvPr/>
        </p:nvSpPr>
        <p:spPr>
          <a:xfrm>
            <a:off x="1389889" y="5952749"/>
            <a:ext cx="155436" cy="1737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2B27A2-AC35-4630-54C0-6B2D02E08C40}"/>
              </a:ext>
            </a:extLst>
          </p:cNvPr>
          <p:cNvSpPr txBox="1"/>
          <p:nvPr/>
        </p:nvSpPr>
        <p:spPr>
          <a:xfrm>
            <a:off x="689330" y="1244420"/>
            <a:ext cx="7005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up-left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CECC038-E66C-8004-A50B-43A5EAADD883}"/>
              </a:ext>
            </a:extLst>
          </p:cNvPr>
          <p:cNvSpPr txBox="1"/>
          <p:nvPr/>
        </p:nvSpPr>
        <p:spPr>
          <a:xfrm>
            <a:off x="517519" y="6126474"/>
            <a:ext cx="10680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down-left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DEE0A81-2959-C633-A8E0-EDCB2AB3193F}"/>
              </a:ext>
            </a:extLst>
          </p:cNvPr>
          <p:cNvSpPr txBox="1"/>
          <p:nvPr/>
        </p:nvSpPr>
        <p:spPr>
          <a:xfrm>
            <a:off x="7631551" y="1913598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up-right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0432E4-072E-F76F-585A-5CDB9926883B}"/>
              </a:ext>
            </a:extLst>
          </p:cNvPr>
          <p:cNvSpPr txBox="1"/>
          <p:nvPr/>
        </p:nvSpPr>
        <p:spPr>
          <a:xfrm>
            <a:off x="6018508" y="5766968"/>
            <a:ext cx="106808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down-right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3645286-D6FA-C745-A798-49B75BEB59AA}"/>
              </a:ext>
            </a:extLst>
          </p:cNvPr>
          <p:cNvSpPr txBox="1"/>
          <p:nvPr/>
        </p:nvSpPr>
        <p:spPr>
          <a:xfrm>
            <a:off x="7754112" y="6180109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err="1"/>
              <a:t>x</a:t>
            </a:r>
            <a:r>
              <a:rPr lang="en-GB" sz="1350" baseline="-25000" dirty="0" err="1"/>
              <a:t>up</a:t>
            </a:r>
            <a:r>
              <a:rPr lang="en-GB" sz="1350" baseline="-25000" dirty="0"/>
              <a:t>-right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302177B-8BC6-4B9F-B9AB-9D96C0ADE608}"/>
              </a:ext>
            </a:extLst>
          </p:cNvPr>
          <p:cNvSpPr txBox="1"/>
          <p:nvPr/>
        </p:nvSpPr>
        <p:spPr>
          <a:xfrm>
            <a:off x="693019" y="2012515"/>
            <a:ext cx="8723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y</a:t>
            </a:r>
            <a:r>
              <a:rPr lang="en-GB" sz="1350" baseline="-25000" dirty="0"/>
              <a:t>up-right</a:t>
            </a:r>
          </a:p>
        </p:txBody>
      </p:sp>
    </p:spTree>
    <p:extLst>
      <p:ext uri="{BB962C8B-B14F-4D97-AF65-F5344CB8AC3E}">
        <p14:creationId xmlns:p14="http://schemas.microsoft.com/office/powerpoint/2010/main" val="20602568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18</Words>
  <Application>Microsoft Office PowerPoint</Application>
  <PresentationFormat>Affichage à l'écran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Marcon</dc:creator>
  <cp:lastModifiedBy>Eric Marcon</cp:lastModifiedBy>
  <cp:revision>5</cp:revision>
  <dcterms:created xsi:type="dcterms:W3CDTF">2024-12-01T14:10:42Z</dcterms:created>
  <dcterms:modified xsi:type="dcterms:W3CDTF">2024-12-06T13:22:02Z</dcterms:modified>
</cp:coreProperties>
</file>