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-1554" y="-2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3B0768-4DCA-16FB-E538-528BF73FDA65}"/>
              </a:ext>
            </a:extLst>
          </p:cNvPr>
          <p:cNvCxnSpPr>
            <a:cxnSpLocks/>
          </p:cNvCxnSpPr>
          <p:nvPr/>
        </p:nvCxnSpPr>
        <p:spPr>
          <a:xfrm>
            <a:off x="3163604" y="2620370"/>
            <a:ext cx="2815599" cy="2701688"/>
          </a:xfrm>
          <a:prstGeom prst="line">
            <a:avLst/>
          </a:prstGeom>
          <a:ln w="19050">
            <a:headEnd type="diamond" w="lg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598B38C-8E40-AED9-A16F-8ED94D1801D1}"/>
              </a:ext>
            </a:extLst>
          </p:cNvPr>
          <p:cNvSpPr/>
          <p:nvPr/>
        </p:nvSpPr>
        <p:spPr>
          <a:xfrm>
            <a:off x="300252" y="-195191"/>
            <a:ext cx="5514667" cy="56311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00206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AE0D371-0396-E7DE-E8FE-1C7A13F7A5EE}"/>
              </a:ext>
            </a:extLst>
          </p:cNvPr>
          <p:cNvSpPr/>
          <p:nvPr/>
        </p:nvSpPr>
        <p:spPr>
          <a:xfrm>
            <a:off x="3773339" y="3069609"/>
            <a:ext cx="4411733" cy="450489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76DF7-1380-1795-E199-E747DC41E084}"/>
              </a:ext>
            </a:extLst>
          </p:cNvPr>
          <p:cNvCxnSpPr>
            <a:cxnSpLocks/>
          </p:cNvCxnSpPr>
          <p:nvPr/>
        </p:nvCxnSpPr>
        <p:spPr>
          <a:xfrm>
            <a:off x="3163603" y="2620370"/>
            <a:ext cx="2651314" cy="44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F079828-81C7-0CDF-DCA2-FA5CDE374EC0}"/>
              </a:ext>
            </a:extLst>
          </p:cNvPr>
          <p:cNvCxnSpPr>
            <a:cxnSpLocks/>
          </p:cNvCxnSpPr>
          <p:nvPr/>
        </p:nvCxnSpPr>
        <p:spPr>
          <a:xfrm flipH="1" flipV="1">
            <a:off x="5786219" y="3073830"/>
            <a:ext cx="192985" cy="223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E31330-3053-36D1-6042-5B45458220FB}"/>
              </a:ext>
            </a:extLst>
          </p:cNvPr>
          <p:cNvCxnSpPr>
            <a:cxnSpLocks/>
          </p:cNvCxnSpPr>
          <p:nvPr/>
        </p:nvCxnSpPr>
        <p:spPr>
          <a:xfrm flipH="1">
            <a:off x="4826080" y="3076833"/>
            <a:ext cx="962621" cy="11147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27BC8D-39F3-EA71-B38B-0A1CBD33CA39}"/>
              </a:ext>
            </a:extLst>
          </p:cNvPr>
          <p:cNvCxnSpPr>
            <a:cxnSpLocks/>
          </p:cNvCxnSpPr>
          <p:nvPr/>
        </p:nvCxnSpPr>
        <p:spPr>
          <a:xfrm>
            <a:off x="3163604" y="2597477"/>
            <a:ext cx="1656308" cy="15941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B25E87F-6C34-A907-2107-E7A0241204AE}"/>
              </a:ext>
            </a:extLst>
          </p:cNvPr>
          <p:cNvCxnSpPr>
            <a:cxnSpLocks/>
          </p:cNvCxnSpPr>
          <p:nvPr/>
        </p:nvCxnSpPr>
        <p:spPr>
          <a:xfrm flipV="1">
            <a:off x="3163603" y="2589673"/>
            <a:ext cx="5605201" cy="7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050C15-E131-AA9A-5FBA-9342138742C7}"/>
              </a:ext>
            </a:extLst>
          </p:cNvPr>
          <p:cNvCxnSpPr>
            <a:cxnSpLocks/>
          </p:cNvCxnSpPr>
          <p:nvPr/>
        </p:nvCxnSpPr>
        <p:spPr>
          <a:xfrm flipV="1">
            <a:off x="4819912" y="1674058"/>
            <a:ext cx="0" cy="25404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6B74C89-E5B6-DD85-3B73-EAB98903AB39}"/>
              </a:ext>
            </a:extLst>
          </p:cNvPr>
          <p:cNvCxnSpPr/>
          <p:nvPr/>
        </p:nvCxnSpPr>
        <p:spPr>
          <a:xfrm flipV="1">
            <a:off x="5786219" y="1674058"/>
            <a:ext cx="0" cy="13955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3E3E368-87AB-0AF3-12B5-A54309B26E7F}"/>
              </a:ext>
            </a:extLst>
          </p:cNvPr>
          <p:cNvCxnSpPr/>
          <p:nvPr/>
        </p:nvCxnSpPr>
        <p:spPr>
          <a:xfrm flipV="1">
            <a:off x="5979205" y="185962"/>
            <a:ext cx="63669" cy="51360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A1E85-78C2-5477-D634-0F37EF60CA38}"/>
              </a:ext>
            </a:extLst>
          </p:cNvPr>
          <p:cNvCxnSpPr>
            <a:cxnSpLocks/>
          </p:cNvCxnSpPr>
          <p:nvPr/>
        </p:nvCxnSpPr>
        <p:spPr>
          <a:xfrm>
            <a:off x="4797314" y="4191609"/>
            <a:ext cx="2412830" cy="228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A728F2B-1446-2B7F-3AD0-AC7865EF6D25}"/>
              </a:ext>
            </a:extLst>
          </p:cNvPr>
          <p:cNvCxnSpPr>
            <a:cxnSpLocks/>
          </p:cNvCxnSpPr>
          <p:nvPr/>
        </p:nvCxnSpPr>
        <p:spPr>
          <a:xfrm>
            <a:off x="4806822" y="3065388"/>
            <a:ext cx="2403322" cy="114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CDD4EA5-B5CE-D61B-BB04-88CB529F55AA}"/>
              </a:ext>
            </a:extLst>
          </p:cNvPr>
          <p:cNvSpPr txBox="1"/>
          <p:nvPr/>
        </p:nvSpPr>
        <p:spPr>
          <a:xfrm>
            <a:off x="2586659" y="255914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left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F1D6AD-F02F-2B0B-D7E7-4937550B9A1E}"/>
              </a:ext>
            </a:extLst>
          </p:cNvPr>
          <p:cNvSpPr txBox="1"/>
          <p:nvPr/>
        </p:nvSpPr>
        <p:spPr>
          <a:xfrm>
            <a:off x="5924742" y="5296767"/>
            <a:ext cx="1014599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0028F50-06B6-4864-47BD-5EBFC36699FF}"/>
              </a:ext>
            </a:extLst>
          </p:cNvPr>
          <p:cNvSpPr txBox="1"/>
          <p:nvPr/>
        </p:nvSpPr>
        <p:spPr>
          <a:xfrm>
            <a:off x="3603334" y="3355084"/>
            <a:ext cx="33137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74816-9C94-19B0-4C93-E4E59ED8559B}"/>
              </a:ext>
            </a:extLst>
          </p:cNvPr>
          <p:cNvSpPr txBox="1"/>
          <p:nvPr/>
        </p:nvSpPr>
        <p:spPr>
          <a:xfrm>
            <a:off x="5006798" y="337768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30C53693-5A07-91E2-9188-46BC60458388}"/>
              </a:ext>
            </a:extLst>
          </p:cNvPr>
          <p:cNvSpPr/>
          <p:nvPr/>
        </p:nvSpPr>
        <p:spPr>
          <a:xfrm rot="3242183">
            <a:off x="3158262" y="2221771"/>
            <a:ext cx="799124" cy="1306638"/>
          </a:xfrm>
          <a:prstGeom prst="arc">
            <a:avLst>
              <a:gd name="adj1" fmla="val 1692383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/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35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5BCE96DF-8F70-737A-EA10-F0FF87D43498}"/>
              </a:ext>
            </a:extLst>
          </p:cNvPr>
          <p:cNvSpPr txBox="1"/>
          <p:nvPr/>
        </p:nvSpPr>
        <p:spPr>
          <a:xfrm>
            <a:off x="4293618" y="278401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left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78E4B4A-59FD-4C21-3132-68927114E80B}"/>
              </a:ext>
            </a:extLst>
          </p:cNvPr>
          <p:cNvSpPr txBox="1"/>
          <p:nvPr/>
        </p:nvSpPr>
        <p:spPr>
          <a:xfrm>
            <a:off x="5342315" y="4208775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down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1DD7CBB-1615-286D-5586-FD65B49B9C8C}"/>
              </a:ext>
            </a:extLst>
          </p:cNvPr>
          <p:cNvSpPr txBox="1"/>
          <p:nvPr/>
        </p:nvSpPr>
        <p:spPr>
          <a:xfrm>
            <a:off x="3615902" y="2205250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E6C5E9F-A298-12C3-4D6F-A57A54B68EE2}"/>
              </a:ext>
            </a:extLst>
          </p:cNvPr>
          <p:cNvSpPr txBox="1"/>
          <p:nvPr/>
        </p:nvSpPr>
        <p:spPr>
          <a:xfrm>
            <a:off x="4949375" y="2229472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4BDCCAE-4348-5335-8C4A-0EA7FBB40C1F}"/>
              </a:ext>
            </a:extLst>
          </p:cNvPr>
          <p:cNvSpPr txBox="1"/>
          <p:nvPr/>
        </p:nvSpPr>
        <p:spPr>
          <a:xfrm>
            <a:off x="6012948" y="4440079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618C8CB-98D9-C804-9EE8-9F46F71A468F}"/>
              </a:ext>
            </a:extLst>
          </p:cNvPr>
          <p:cNvSpPr txBox="1"/>
          <p:nvPr/>
        </p:nvSpPr>
        <p:spPr>
          <a:xfrm>
            <a:off x="6048153" y="330854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1EDAA5-DE30-8555-3A0A-EDD50585DFA7}"/>
              </a:ext>
            </a:extLst>
          </p:cNvPr>
          <p:cNvSpPr txBox="1"/>
          <p:nvPr/>
        </p:nvSpPr>
        <p:spPr>
          <a:xfrm>
            <a:off x="5350099" y="2756723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6501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C566DB-748B-B899-D05F-445475ABD928}"/>
              </a:ext>
            </a:extLst>
          </p:cNvPr>
          <p:cNvCxnSpPr>
            <a:cxnSpLocks/>
          </p:cNvCxnSpPr>
          <p:nvPr/>
        </p:nvCxnSpPr>
        <p:spPr>
          <a:xfrm flipV="1">
            <a:off x="1389888" y="667512"/>
            <a:ext cx="0" cy="5815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5137F-A0B4-903C-09EC-B4D33CA6A855}"/>
              </a:ext>
            </a:extLst>
          </p:cNvPr>
          <p:cNvCxnSpPr/>
          <p:nvPr/>
        </p:nvCxnSpPr>
        <p:spPr>
          <a:xfrm>
            <a:off x="1051560" y="6126480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1DC0EB-EEFE-00DC-2CA1-66FB29A713A0}"/>
              </a:ext>
            </a:extLst>
          </p:cNvPr>
          <p:cNvCxnSpPr/>
          <p:nvPr/>
        </p:nvCxnSpPr>
        <p:spPr>
          <a:xfrm>
            <a:off x="1389888" y="1481328"/>
            <a:ext cx="6281928" cy="7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55FCC21-698F-2E98-C9DB-33B16A01EE19}"/>
              </a:ext>
            </a:extLst>
          </p:cNvPr>
          <p:cNvCxnSpPr/>
          <p:nvPr/>
        </p:nvCxnSpPr>
        <p:spPr>
          <a:xfrm flipH="1">
            <a:off x="6931152" y="2203704"/>
            <a:ext cx="740664" cy="3922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6F1EC9-1B45-64A7-C514-41BACDB1BD7A}"/>
              </a:ext>
            </a:extLst>
          </p:cNvPr>
          <p:cNvCxnSpPr>
            <a:cxnSpLocks/>
          </p:cNvCxnSpPr>
          <p:nvPr/>
        </p:nvCxnSpPr>
        <p:spPr>
          <a:xfrm flipH="1" flipV="1">
            <a:off x="1129203" y="2190935"/>
            <a:ext cx="6634053" cy="1277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574CF2-A017-3846-811D-9003D625213B}"/>
              </a:ext>
            </a:extLst>
          </p:cNvPr>
          <p:cNvCxnSpPr>
            <a:cxnSpLocks/>
          </p:cNvCxnSpPr>
          <p:nvPr/>
        </p:nvCxnSpPr>
        <p:spPr>
          <a:xfrm flipH="1" flipV="1">
            <a:off x="7671816" y="1929385"/>
            <a:ext cx="1" cy="447141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0DE0C-38DB-F154-CCD4-8759A35ACFBD}"/>
              </a:ext>
            </a:extLst>
          </p:cNvPr>
          <p:cNvSpPr/>
          <p:nvPr/>
        </p:nvSpPr>
        <p:spPr>
          <a:xfrm>
            <a:off x="1389889" y="5952749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2B27A2-AC35-4630-54C0-6B2D02E08C40}"/>
              </a:ext>
            </a:extLst>
          </p:cNvPr>
          <p:cNvSpPr txBox="1"/>
          <p:nvPr/>
        </p:nvSpPr>
        <p:spPr>
          <a:xfrm>
            <a:off x="689330" y="1244420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CC038-E66C-8004-A50B-43A5EAADD883}"/>
              </a:ext>
            </a:extLst>
          </p:cNvPr>
          <p:cNvSpPr txBox="1"/>
          <p:nvPr/>
        </p:nvSpPr>
        <p:spPr>
          <a:xfrm>
            <a:off x="517519" y="6126474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EE0A81-2959-C633-A8E0-EDCB2AB3193F}"/>
              </a:ext>
            </a:extLst>
          </p:cNvPr>
          <p:cNvSpPr txBox="1"/>
          <p:nvPr/>
        </p:nvSpPr>
        <p:spPr>
          <a:xfrm>
            <a:off x="7631551" y="1913598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0432E4-072E-F76F-585A-5CDB9926883B}"/>
              </a:ext>
            </a:extLst>
          </p:cNvPr>
          <p:cNvSpPr txBox="1"/>
          <p:nvPr/>
        </p:nvSpPr>
        <p:spPr>
          <a:xfrm>
            <a:off x="6018508" y="5766968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645286-D6FA-C745-A798-49B75BEB59AA}"/>
              </a:ext>
            </a:extLst>
          </p:cNvPr>
          <p:cNvSpPr txBox="1"/>
          <p:nvPr/>
        </p:nvSpPr>
        <p:spPr>
          <a:xfrm>
            <a:off x="7754112" y="6180109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302177B-8BC6-4B9F-B9AB-9D96C0ADE608}"/>
              </a:ext>
            </a:extLst>
          </p:cNvPr>
          <p:cNvSpPr txBox="1"/>
          <p:nvPr/>
        </p:nvSpPr>
        <p:spPr>
          <a:xfrm>
            <a:off x="693019" y="207002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EA9BD27-5796-7CDB-07E0-73F983A233B9}"/>
              </a:ext>
            </a:extLst>
          </p:cNvPr>
          <p:cNvCxnSpPr/>
          <p:nvPr/>
        </p:nvCxnSpPr>
        <p:spPr>
          <a:xfrm>
            <a:off x="1389887" y="1782792"/>
            <a:ext cx="5885056" cy="69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C5F622F-55B7-4BF6-175A-4D5891E138DE}"/>
              </a:ext>
            </a:extLst>
          </p:cNvPr>
          <p:cNvCxnSpPr/>
          <p:nvPr/>
        </p:nvCxnSpPr>
        <p:spPr>
          <a:xfrm>
            <a:off x="7274942" y="1847090"/>
            <a:ext cx="132273" cy="4279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13AE2-D913-5821-D6FA-2896BB414A5B}"/>
              </a:ext>
            </a:extLst>
          </p:cNvPr>
          <p:cNvCxnSpPr/>
          <p:nvPr/>
        </p:nvCxnSpPr>
        <p:spPr>
          <a:xfrm flipH="1">
            <a:off x="1389886" y="6126473"/>
            <a:ext cx="60173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07374A9-8ECA-F794-B682-7BF74DCA1C13}"/>
              </a:ext>
            </a:extLst>
          </p:cNvPr>
          <p:cNvCxnSpPr>
            <a:cxnSpLocks/>
          </p:cNvCxnSpPr>
          <p:nvPr/>
        </p:nvCxnSpPr>
        <p:spPr>
          <a:xfrm flipV="1">
            <a:off x="1389887" y="1782792"/>
            <a:ext cx="0" cy="4343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84CF22-6838-F593-A1B8-7C7D1F49B3A8}"/>
              </a:ext>
            </a:extLst>
          </p:cNvPr>
          <p:cNvCxnSpPr/>
          <p:nvPr/>
        </p:nvCxnSpPr>
        <p:spPr>
          <a:xfrm>
            <a:off x="1389886" y="2800709"/>
            <a:ext cx="5885056" cy="0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7BE1C43-DB81-67D5-ACEC-46E4E8B8D2C6}"/>
              </a:ext>
            </a:extLst>
          </p:cNvPr>
          <p:cNvSpPr txBox="1"/>
          <p:nvPr/>
        </p:nvSpPr>
        <p:spPr>
          <a:xfrm>
            <a:off x="4278430" y="2781287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M</a:t>
            </a:r>
            <a:endParaRPr lang="en-GB" sz="1350" baseline="-25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E1C0567-E1E5-D0BD-88E4-DBF9E4B77A93}"/>
              </a:ext>
            </a:extLst>
          </p:cNvPr>
          <p:cNvSpPr/>
          <p:nvPr/>
        </p:nvSpPr>
        <p:spPr>
          <a:xfrm>
            <a:off x="2340634" y="2731698"/>
            <a:ext cx="143766" cy="15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759BCD6-EADF-9A12-16E3-97483EECBF49}"/>
              </a:ext>
            </a:extLst>
          </p:cNvPr>
          <p:cNvSpPr/>
          <p:nvPr/>
        </p:nvSpPr>
        <p:spPr>
          <a:xfrm>
            <a:off x="7218925" y="2723073"/>
            <a:ext cx="143766" cy="15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23A5FE5-A595-C9D2-0535-E184FFF3CD7B}"/>
              </a:ext>
            </a:extLst>
          </p:cNvPr>
          <p:cNvCxnSpPr>
            <a:cxnSpLocks/>
          </p:cNvCxnSpPr>
          <p:nvPr/>
        </p:nvCxnSpPr>
        <p:spPr>
          <a:xfrm>
            <a:off x="2397637" y="1817298"/>
            <a:ext cx="32551" cy="4309169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0CA6C4D-A3A5-FC4F-53A1-79F6C975A8A4}"/>
              </a:ext>
            </a:extLst>
          </p:cNvPr>
          <p:cNvSpPr txBox="1"/>
          <p:nvPr/>
        </p:nvSpPr>
        <p:spPr>
          <a:xfrm>
            <a:off x="2430188" y="4099728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y</a:t>
            </a:r>
            <a:r>
              <a:rPr lang="en-GB" sz="1350" baseline="-25000" dirty="0" err="1"/>
              <a:t>M</a:t>
            </a:r>
            <a:endParaRPr lang="en-GB" sz="1350" baseline="-250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91D7E2F-BC0F-9187-BB95-B35C9F0D31D6}"/>
              </a:ext>
            </a:extLst>
          </p:cNvPr>
          <p:cNvSpPr txBox="1"/>
          <p:nvPr/>
        </p:nvSpPr>
        <p:spPr>
          <a:xfrm>
            <a:off x="2430188" y="2500621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(x</a:t>
            </a:r>
            <a:r>
              <a:rPr lang="en-GB" sz="1350" baseline="-25000" dirty="0"/>
              <a:t>0</a:t>
            </a:r>
            <a:r>
              <a:rPr lang="en-GB" sz="1350" dirty="0"/>
              <a:t> , y</a:t>
            </a:r>
            <a:r>
              <a:rPr lang="en-GB" sz="1350" baseline="-25000" dirty="0"/>
              <a:t>0</a:t>
            </a:r>
            <a:r>
              <a:rPr lang="en-GB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2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DC32-84CD-D7F9-9283-5D406B12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B8BBB1A-73B7-2113-44D4-29986DF108E9}"/>
              </a:ext>
            </a:extLst>
          </p:cNvPr>
          <p:cNvCxnSpPr>
            <a:cxnSpLocks/>
          </p:cNvCxnSpPr>
          <p:nvPr/>
        </p:nvCxnSpPr>
        <p:spPr>
          <a:xfrm flipH="1" flipV="1">
            <a:off x="1389887" y="322049"/>
            <a:ext cx="10068" cy="5900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83F2041-C224-A066-D5F7-1BC77CF930BA}"/>
              </a:ext>
            </a:extLst>
          </p:cNvPr>
          <p:cNvCxnSpPr/>
          <p:nvPr/>
        </p:nvCxnSpPr>
        <p:spPr>
          <a:xfrm>
            <a:off x="1051560" y="5286838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087BCBB-7AEC-9FD6-BDB7-006890EBBF28}"/>
              </a:ext>
            </a:extLst>
          </p:cNvPr>
          <p:cNvCxnSpPr>
            <a:cxnSpLocks/>
          </p:cNvCxnSpPr>
          <p:nvPr/>
        </p:nvCxnSpPr>
        <p:spPr>
          <a:xfrm>
            <a:off x="731752" y="671885"/>
            <a:ext cx="7481945" cy="74344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953F806-4530-45AF-AB59-456887D95317}"/>
              </a:ext>
            </a:extLst>
          </p:cNvPr>
          <p:cNvCxnSpPr>
            <a:cxnSpLocks/>
          </p:cNvCxnSpPr>
          <p:nvPr/>
        </p:nvCxnSpPr>
        <p:spPr>
          <a:xfrm flipH="1">
            <a:off x="7717226" y="1415332"/>
            <a:ext cx="496471" cy="46346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82BFC-C9C4-793B-F877-6AEAC729AA2C}"/>
              </a:ext>
            </a:extLst>
          </p:cNvPr>
          <p:cNvCxnSpPr>
            <a:cxnSpLocks/>
          </p:cNvCxnSpPr>
          <p:nvPr/>
        </p:nvCxnSpPr>
        <p:spPr>
          <a:xfrm flipH="1" flipV="1">
            <a:off x="1173210" y="1623676"/>
            <a:ext cx="7109544" cy="7071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B368BAB-4E44-3DAD-E627-7DD76720027A}"/>
              </a:ext>
            </a:extLst>
          </p:cNvPr>
          <p:cNvCxnSpPr>
            <a:cxnSpLocks/>
          </p:cNvCxnSpPr>
          <p:nvPr/>
        </p:nvCxnSpPr>
        <p:spPr>
          <a:xfrm flipH="1" flipV="1">
            <a:off x="8205271" y="1063570"/>
            <a:ext cx="20137" cy="496024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27F85-F0B2-8342-9508-A272F599C92E}"/>
              </a:ext>
            </a:extLst>
          </p:cNvPr>
          <p:cNvSpPr/>
          <p:nvPr/>
        </p:nvSpPr>
        <p:spPr>
          <a:xfrm>
            <a:off x="1389889" y="5113107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F3276C-772F-6CF7-BDBC-3EBA1E01456A}"/>
              </a:ext>
            </a:extLst>
          </p:cNvPr>
          <p:cNvSpPr txBox="1"/>
          <p:nvPr/>
        </p:nvSpPr>
        <p:spPr>
          <a:xfrm>
            <a:off x="689330" y="404778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1B1CCFE-1B10-6878-6A4A-379B59D8A35B}"/>
              </a:ext>
            </a:extLst>
          </p:cNvPr>
          <p:cNvSpPr txBox="1"/>
          <p:nvPr/>
        </p:nvSpPr>
        <p:spPr>
          <a:xfrm>
            <a:off x="517519" y="5286832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50B0234-F656-E782-E037-358B01324A70}"/>
              </a:ext>
            </a:extLst>
          </p:cNvPr>
          <p:cNvSpPr txBox="1"/>
          <p:nvPr/>
        </p:nvSpPr>
        <p:spPr>
          <a:xfrm>
            <a:off x="7631551" y="1073956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E6D47B-FCA9-D754-C99D-39BB68BC264D}"/>
              </a:ext>
            </a:extLst>
          </p:cNvPr>
          <p:cNvSpPr txBox="1"/>
          <p:nvPr/>
        </p:nvSpPr>
        <p:spPr>
          <a:xfrm>
            <a:off x="7510179" y="5976769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4C3E35-46A8-C53C-3E80-FA033AC886BF}"/>
              </a:ext>
            </a:extLst>
          </p:cNvPr>
          <p:cNvSpPr txBox="1"/>
          <p:nvPr/>
        </p:nvSpPr>
        <p:spPr>
          <a:xfrm>
            <a:off x="8192814" y="4957442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C525D0-61AF-9660-4044-DFF392557685}"/>
              </a:ext>
            </a:extLst>
          </p:cNvPr>
          <p:cNvSpPr txBox="1"/>
          <p:nvPr/>
        </p:nvSpPr>
        <p:spPr>
          <a:xfrm>
            <a:off x="826547" y="1248807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FC54932-4C65-5626-5471-BD5988AB1C9D}"/>
              </a:ext>
            </a:extLst>
          </p:cNvPr>
          <p:cNvCxnSpPr>
            <a:cxnSpLocks/>
          </p:cNvCxnSpPr>
          <p:nvPr/>
        </p:nvCxnSpPr>
        <p:spPr>
          <a:xfrm>
            <a:off x="1389887" y="5286832"/>
            <a:ext cx="6348475" cy="7369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7DF9B9-35AF-BE67-1868-B24AE0214B4B}"/>
              </a:ext>
            </a:extLst>
          </p:cNvPr>
          <p:cNvCxnSpPr>
            <a:cxnSpLocks/>
          </p:cNvCxnSpPr>
          <p:nvPr/>
        </p:nvCxnSpPr>
        <p:spPr>
          <a:xfrm>
            <a:off x="743465" y="671885"/>
            <a:ext cx="646422" cy="461551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0C2E43E-D544-D37A-F7E3-B4C27407AC38}"/>
              </a:ext>
            </a:extLst>
          </p:cNvPr>
          <p:cNvCxnSpPr>
            <a:cxnSpLocks/>
          </p:cNvCxnSpPr>
          <p:nvPr/>
        </p:nvCxnSpPr>
        <p:spPr>
          <a:xfrm flipH="1">
            <a:off x="1199881" y="6023819"/>
            <a:ext cx="647979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E552EA4-3589-847E-999B-9806D4BD3F54}"/>
              </a:ext>
            </a:extLst>
          </p:cNvPr>
          <p:cNvCxnSpPr>
            <a:cxnSpLocks/>
          </p:cNvCxnSpPr>
          <p:nvPr/>
        </p:nvCxnSpPr>
        <p:spPr>
          <a:xfrm flipV="1">
            <a:off x="7717226" y="5015381"/>
            <a:ext cx="10069" cy="10093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CCD2541-ED9B-C4C8-D864-1C53F5D2CFA0}"/>
              </a:ext>
            </a:extLst>
          </p:cNvPr>
          <p:cNvSpPr txBox="1"/>
          <p:nvPr/>
        </p:nvSpPr>
        <p:spPr>
          <a:xfrm>
            <a:off x="6915595" y="5237734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484F003-BF7A-B51B-B2B7-AD4DDCDAD835}"/>
              </a:ext>
            </a:extLst>
          </p:cNvPr>
          <p:cNvSpPr txBox="1"/>
          <p:nvPr/>
        </p:nvSpPr>
        <p:spPr>
          <a:xfrm>
            <a:off x="652019" y="5749910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y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4A49CDA-5E09-701D-CC3E-7D09627EB514}"/>
              </a:ext>
            </a:extLst>
          </p:cNvPr>
          <p:cNvCxnSpPr>
            <a:cxnSpLocks/>
          </p:cNvCxnSpPr>
          <p:nvPr/>
        </p:nvCxnSpPr>
        <p:spPr>
          <a:xfrm>
            <a:off x="1199881" y="3832464"/>
            <a:ext cx="6652539" cy="959394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86C9BF8-73E0-E9BD-9996-3D138DCE3FC4}"/>
              </a:ext>
            </a:extLst>
          </p:cNvPr>
          <p:cNvSpPr txBox="1"/>
          <p:nvPr/>
        </p:nvSpPr>
        <p:spPr>
          <a:xfrm>
            <a:off x="6865994" y="4670547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range</a:t>
            </a:r>
            <a:endParaRPr lang="en-GB" sz="1350" dirty="0"/>
          </a:p>
        </p:txBody>
      </p:sp>
      <p:sp>
        <p:nvSpPr>
          <p:cNvPr id="2" name="Parallélogramme 1">
            <a:extLst>
              <a:ext uri="{FF2B5EF4-FFF2-40B4-BE49-F238E27FC236}">
                <a16:creationId xmlns:a16="http://schemas.microsoft.com/office/drawing/2014/main" id="{047C3D0E-F13A-9504-C927-BA4613A42503}"/>
              </a:ext>
            </a:extLst>
          </p:cNvPr>
          <p:cNvSpPr/>
          <p:nvPr/>
        </p:nvSpPr>
        <p:spPr>
          <a:xfrm rot="4891438">
            <a:off x="1045000" y="308498"/>
            <a:ext cx="6347267" cy="6104882"/>
          </a:xfrm>
          <a:prstGeom prst="parallelogram">
            <a:avLst>
              <a:gd name="adj" fmla="val 270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B263A68-92DD-95B3-6E13-F6C35F0DAA12}"/>
              </a:ext>
            </a:extLst>
          </p:cNvPr>
          <p:cNvCxnSpPr>
            <a:cxnSpLocks/>
          </p:cNvCxnSpPr>
          <p:nvPr/>
        </p:nvCxnSpPr>
        <p:spPr>
          <a:xfrm>
            <a:off x="1199881" y="3830396"/>
            <a:ext cx="6345289" cy="904899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AC4F052-2D55-425F-921D-9D07C94A6279}"/>
              </a:ext>
            </a:extLst>
          </p:cNvPr>
          <p:cNvSpPr txBox="1"/>
          <p:nvPr/>
        </p:nvSpPr>
        <p:spPr>
          <a:xfrm>
            <a:off x="6702148" y="4309893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x</a:t>
            </a:r>
            <a:r>
              <a:rPr lang="en-GB" sz="1350" baseline="-25000" dirty="0" err="1">
                <a:solidFill>
                  <a:srgbClr val="FF0000"/>
                </a:solidFill>
              </a:rPr>
              <a:t>M</a:t>
            </a:r>
            <a:endParaRPr lang="en-GB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90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35</Words>
  <Application>Microsoft Office PowerPoint</Application>
  <PresentationFormat>Affichage à l'écran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Marcon</dc:creator>
  <cp:lastModifiedBy>Eric Marcon</cp:lastModifiedBy>
  <cp:revision>9</cp:revision>
  <dcterms:created xsi:type="dcterms:W3CDTF">2024-12-01T14:10:42Z</dcterms:created>
  <dcterms:modified xsi:type="dcterms:W3CDTF">2025-01-14T15:43:24Z</dcterms:modified>
</cp:coreProperties>
</file>