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3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03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4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5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3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51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77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68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06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115886-84BD-4D5D-98F5-FDBDC8378FEF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0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23B0768-4DCA-16FB-E538-528BF73FDA65}"/>
              </a:ext>
            </a:extLst>
          </p:cNvPr>
          <p:cNvCxnSpPr>
            <a:cxnSpLocks/>
          </p:cNvCxnSpPr>
          <p:nvPr/>
        </p:nvCxnSpPr>
        <p:spPr>
          <a:xfrm>
            <a:off x="3163604" y="2620370"/>
            <a:ext cx="2815599" cy="2701688"/>
          </a:xfrm>
          <a:prstGeom prst="line">
            <a:avLst/>
          </a:prstGeom>
          <a:ln w="19050">
            <a:headEnd type="diamond" w="lg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D598B38C-8E40-AED9-A16F-8ED94D1801D1}"/>
              </a:ext>
            </a:extLst>
          </p:cNvPr>
          <p:cNvSpPr/>
          <p:nvPr/>
        </p:nvSpPr>
        <p:spPr>
          <a:xfrm>
            <a:off x="300252" y="-195191"/>
            <a:ext cx="5514667" cy="5631123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00206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AE0D371-0396-E7DE-E8FE-1C7A13F7A5EE}"/>
              </a:ext>
            </a:extLst>
          </p:cNvPr>
          <p:cNvSpPr/>
          <p:nvPr/>
        </p:nvSpPr>
        <p:spPr>
          <a:xfrm>
            <a:off x="3773339" y="3069609"/>
            <a:ext cx="4411733" cy="4504898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4176DF7-1380-1795-E199-E747DC41E084}"/>
              </a:ext>
            </a:extLst>
          </p:cNvPr>
          <p:cNvCxnSpPr>
            <a:cxnSpLocks/>
          </p:cNvCxnSpPr>
          <p:nvPr/>
        </p:nvCxnSpPr>
        <p:spPr>
          <a:xfrm>
            <a:off x="3163603" y="2620370"/>
            <a:ext cx="2651314" cy="449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F079828-81C7-0CDF-DCA2-FA5CDE374EC0}"/>
              </a:ext>
            </a:extLst>
          </p:cNvPr>
          <p:cNvCxnSpPr>
            <a:cxnSpLocks/>
          </p:cNvCxnSpPr>
          <p:nvPr/>
        </p:nvCxnSpPr>
        <p:spPr>
          <a:xfrm flipH="1" flipV="1">
            <a:off x="5786219" y="3073830"/>
            <a:ext cx="192985" cy="223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6E31330-3053-36D1-6042-5B45458220FB}"/>
              </a:ext>
            </a:extLst>
          </p:cNvPr>
          <p:cNvCxnSpPr>
            <a:cxnSpLocks/>
          </p:cNvCxnSpPr>
          <p:nvPr/>
        </p:nvCxnSpPr>
        <p:spPr>
          <a:xfrm flipH="1">
            <a:off x="4826080" y="3076833"/>
            <a:ext cx="962621" cy="111477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527BC8D-39F3-EA71-B38B-0A1CBD33CA39}"/>
              </a:ext>
            </a:extLst>
          </p:cNvPr>
          <p:cNvCxnSpPr>
            <a:cxnSpLocks/>
          </p:cNvCxnSpPr>
          <p:nvPr/>
        </p:nvCxnSpPr>
        <p:spPr>
          <a:xfrm>
            <a:off x="3163604" y="2597477"/>
            <a:ext cx="1656308" cy="159413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B25E87F-6C34-A907-2107-E7A0241204AE}"/>
              </a:ext>
            </a:extLst>
          </p:cNvPr>
          <p:cNvCxnSpPr>
            <a:cxnSpLocks/>
          </p:cNvCxnSpPr>
          <p:nvPr/>
        </p:nvCxnSpPr>
        <p:spPr>
          <a:xfrm flipV="1">
            <a:off x="3163603" y="2589673"/>
            <a:ext cx="5605201" cy="78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8050C15-E131-AA9A-5FBA-9342138742C7}"/>
              </a:ext>
            </a:extLst>
          </p:cNvPr>
          <p:cNvCxnSpPr>
            <a:cxnSpLocks/>
          </p:cNvCxnSpPr>
          <p:nvPr/>
        </p:nvCxnSpPr>
        <p:spPr>
          <a:xfrm flipV="1">
            <a:off x="4819912" y="1674058"/>
            <a:ext cx="0" cy="25404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6B74C89-E5B6-DD85-3B73-EAB98903AB39}"/>
              </a:ext>
            </a:extLst>
          </p:cNvPr>
          <p:cNvCxnSpPr/>
          <p:nvPr/>
        </p:nvCxnSpPr>
        <p:spPr>
          <a:xfrm flipV="1">
            <a:off x="5786219" y="1674058"/>
            <a:ext cx="0" cy="13955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3E3E368-87AB-0AF3-12B5-A54309B26E7F}"/>
              </a:ext>
            </a:extLst>
          </p:cNvPr>
          <p:cNvCxnSpPr/>
          <p:nvPr/>
        </p:nvCxnSpPr>
        <p:spPr>
          <a:xfrm flipV="1">
            <a:off x="5979205" y="185962"/>
            <a:ext cx="63669" cy="513609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3EA1E85-78C2-5477-D634-0F37EF60CA38}"/>
              </a:ext>
            </a:extLst>
          </p:cNvPr>
          <p:cNvCxnSpPr>
            <a:cxnSpLocks/>
          </p:cNvCxnSpPr>
          <p:nvPr/>
        </p:nvCxnSpPr>
        <p:spPr>
          <a:xfrm>
            <a:off x="4797314" y="4191609"/>
            <a:ext cx="2412830" cy="228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3A728F2B-1446-2B7F-3AD0-AC7865EF6D25}"/>
              </a:ext>
            </a:extLst>
          </p:cNvPr>
          <p:cNvCxnSpPr>
            <a:cxnSpLocks/>
          </p:cNvCxnSpPr>
          <p:nvPr/>
        </p:nvCxnSpPr>
        <p:spPr>
          <a:xfrm>
            <a:off x="4806822" y="3065388"/>
            <a:ext cx="2403322" cy="1144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4CDD4EA5-B5CE-D61B-BB04-88CB529F55AA}"/>
              </a:ext>
            </a:extLst>
          </p:cNvPr>
          <p:cNvSpPr txBox="1"/>
          <p:nvPr/>
        </p:nvSpPr>
        <p:spPr>
          <a:xfrm>
            <a:off x="2586659" y="2559141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left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4F1D6AD-F02F-2B0B-D7E7-4937550B9A1E}"/>
              </a:ext>
            </a:extLst>
          </p:cNvPr>
          <p:cNvSpPr txBox="1"/>
          <p:nvPr/>
        </p:nvSpPr>
        <p:spPr>
          <a:xfrm>
            <a:off x="5924742" y="5296767"/>
            <a:ext cx="1014599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0028F50-06B6-4864-47BD-5EBFC36699FF}"/>
              </a:ext>
            </a:extLst>
          </p:cNvPr>
          <p:cNvSpPr txBox="1"/>
          <p:nvPr/>
        </p:nvSpPr>
        <p:spPr>
          <a:xfrm>
            <a:off x="3603334" y="3355084"/>
            <a:ext cx="33137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9474816-9C94-19B0-4C93-E4E59ED8559B}"/>
              </a:ext>
            </a:extLst>
          </p:cNvPr>
          <p:cNvSpPr txBox="1"/>
          <p:nvPr/>
        </p:nvSpPr>
        <p:spPr>
          <a:xfrm>
            <a:off x="5006798" y="3377681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30C53693-5A07-91E2-9188-46BC60458388}"/>
              </a:ext>
            </a:extLst>
          </p:cNvPr>
          <p:cNvSpPr/>
          <p:nvPr/>
        </p:nvSpPr>
        <p:spPr>
          <a:xfrm rot="3242183">
            <a:off x="3158262" y="2221771"/>
            <a:ext cx="799124" cy="1306638"/>
          </a:xfrm>
          <a:prstGeom prst="arc">
            <a:avLst>
              <a:gd name="adj1" fmla="val 16923831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9DE8F817-93C8-9542-3CB3-FE9852290CFB}"/>
                  </a:ext>
                </a:extLst>
              </p:cNvPr>
              <p:cNvSpPr txBox="1"/>
              <p:nvPr/>
            </p:nvSpPr>
            <p:spPr>
              <a:xfrm>
                <a:off x="3922440" y="2819992"/>
                <a:ext cx="412904" cy="417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35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9DE8F817-93C8-9542-3CB3-FE9852290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40" y="2819992"/>
                <a:ext cx="412904" cy="417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ZoneTexte 60">
            <a:extLst>
              <a:ext uri="{FF2B5EF4-FFF2-40B4-BE49-F238E27FC236}">
                <a16:creationId xmlns:a16="http://schemas.microsoft.com/office/drawing/2014/main" id="{5BCE96DF-8F70-737A-EA10-F0FF87D43498}"/>
              </a:ext>
            </a:extLst>
          </p:cNvPr>
          <p:cNvSpPr txBox="1"/>
          <p:nvPr/>
        </p:nvSpPr>
        <p:spPr>
          <a:xfrm>
            <a:off x="4293618" y="2784018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</a:t>
            </a:r>
            <a:r>
              <a:rPr lang="en-GB" sz="1350" baseline="-25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left</a:t>
            </a:r>
            <a:endParaRPr lang="en-GB" sz="1350" baseline="-2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78E4B4A-59FD-4C21-3132-68927114E80B}"/>
              </a:ext>
            </a:extLst>
          </p:cNvPr>
          <p:cNvSpPr txBox="1"/>
          <p:nvPr/>
        </p:nvSpPr>
        <p:spPr>
          <a:xfrm>
            <a:off x="5342315" y="4208775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</a:t>
            </a:r>
            <a:r>
              <a:rPr lang="en-GB" sz="1350" baseline="-25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down</a:t>
            </a:r>
            <a:endParaRPr lang="en-GB" sz="1350" baseline="-2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1DD7CBB-1615-286D-5586-FD65B49B9C8C}"/>
              </a:ext>
            </a:extLst>
          </p:cNvPr>
          <p:cNvSpPr txBox="1"/>
          <p:nvPr/>
        </p:nvSpPr>
        <p:spPr>
          <a:xfrm>
            <a:off x="3615902" y="2205250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GB" sz="1350" baseline="-250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9E6C5E9F-A298-12C3-4D6F-A57A54B68EE2}"/>
              </a:ext>
            </a:extLst>
          </p:cNvPr>
          <p:cNvSpPr txBox="1"/>
          <p:nvPr/>
        </p:nvSpPr>
        <p:spPr>
          <a:xfrm>
            <a:off x="4949375" y="2229472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GB" sz="1350" baseline="-25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en-GB" sz="135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4BDCCAE-4348-5335-8C4A-0EA7FBB40C1F}"/>
              </a:ext>
            </a:extLst>
          </p:cNvPr>
          <p:cNvSpPr txBox="1"/>
          <p:nvPr/>
        </p:nvSpPr>
        <p:spPr>
          <a:xfrm>
            <a:off x="6012948" y="4440079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GB" sz="1350" baseline="-25000" dirty="0" err="1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GB" sz="135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3618C8CB-98D9-C804-9EE8-9F46F71A468F}"/>
              </a:ext>
            </a:extLst>
          </p:cNvPr>
          <p:cNvSpPr txBox="1"/>
          <p:nvPr/>
        </p:nvSpPr>
        <p:spPr>
          <a:xfrm>
            <a:off x="6048153" y="3308548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GB" sz="1350" baseline="-25000" dirty="0" err="1">
                <a:solidFill>
                  <a:schemeClr val="accent5">
                    <a:lumMod val="75000"/>
                  </a:schemeClr>
                </a:solidFill>
              </a:rPr>
              <a:t>h</a:t>
            </a:r>
            <a:endParaRPr lang="en-GB" sz="135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0151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11</Words>
  <Application>Microsoft Office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Marcon</dc:creator>
  <cp:lastModifiedBy>Eric Marcon</cp:lastModifiedBy>
  <cp:revision>4</cp:revision>
  <dcterms:created xsi:type="dcterms:W3CDTF">2024-12-01T14:10:42Z</dcterms:created>
  <dcterms:modified xsi:type="dcterms:W3CDTF">2024-12-01T14:35:00Z</dcterms:modified>
</cp:coreProperties>
</file>