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47E4D-F913-4312-8C1C-FFA318953E2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9B553D7-DD2E-4E16-AA88-65399C6AA73E}">
      <dgm:prSet phldrT="[Texte]"/>
      <dgm:spPr/>
      <dgm:t>
        <a:bodyPr/>
        <a:lstStyle/>
        <a:p>
          <a:r>
            <a:rPr lang="fr-FR" dirty="0"/>
            <a:t>Document</a:t>
          </a:r>
        </a:p>
      </dgm:t>
    </dgm:pt>
    <dgm:pt modelId="{BCDD3A6F-0BCB-4101-A8B0-3D854B92F7D9}" type="parTrans" cxnId="{2B734D9B-D5AC-453F-B2F7-554249683893}">
      <dgm:prSet/>
      <dgm:spPr/>
      <dgm:t>
        <a:bodyPr/>
        <a:lstStyle/>
        <a:p>
          <a:endParaRPr lang="fr-FR"/>
        </a:p>
      </dgm:t>
    </dgm:pt>
    <dgm:pt modelId="{1BFB0943-2B4D-4A99-A673-FBDA065E4AF1}" type="sibTrans" cxnId="{2B734D9B-D5AC-453F-B2F7-554249683893}">
      <dgm:prSet/>
      <dgm:spPr/>
      <dgm:t>
        <a:bodyPr/>
        <a:lstStyle/>
        <a:p>
          <a:endParaRPr lang="fr-FR"/>
        </a:p>
      </dgm:t>
    </dgm:pt>
    <dgm:pt modelId="{E0B35417-2F3E-49B9-AF7C-7C136F7AE27C}" type="asst">
      <dgm:prSet phldrT="[Texte]"/>
      <dgm:spPr/>
      <dgm:t>
        <a:bodyPr/>
        <a:lstStyle/>
        <a:p>
          <a:r>
            <a:rPr lang="fr-FR" dirty="0" err="1"/>
            <a:t>Formating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Markdown</a:t>
          </a:r>
          <a:r>
            <a:rPr lang="fr-FR" dirty="0"/>
            <a:t>)</a:t>
          </a:r>
        </a:p>
      </dgm:t>
    </dgm:pt>
    <dgm:pt modelId="{76840339-68A7-41B3-AFD4-B5AB15900F10}" type="parTrans" cxnId="{D0CC1888-794F-4B45-AFF2-838B8DC42F70}">
      <dgm:prSet/>
      <dgm:spPr/>
      <dgm:t>
        <a:bodyPr/>
        <a:lstStyle/>
        <a:p>
          <a:endParaRPr lang="fr-FR"/>
        </a:p>
      </dgm:t>
    </dgm:pt>
    <dgm:pt modelId="{2764FEA8-4109-4F1B-8753-9D5F9AE07D33}" type="sibTrans" cxnId="{D0CC1888-794F-4B45-AFF2-838B8DC42F70}">
      <dgm:prSet/>
      <dgm:spPr/>
      <dgm:t>
        <a:bodyPr/>
        <a:lstStyle/>
        <a:p>
          <a:endParaRPr lang="fr-FR"/>
        </a:p>
      </dgm:t>
    </dgm:pt>
    <dgm:pt modelId="{47BBC819-92BE-4936-8B36-D3D38FA87BDC}">
      <dgm:prSet phldrT="[Texte]"/>
      <dgm:spPr>
        <a:solidFill>
          <a:srgbClr val="00B0F0"/>
        </a:solidFill>
      </dgm:spPr>
      <dgm:t>
        <a:bodyPr/>
        <a:lstStyle/>
        <a:p>
          <a:r>
            <a:rPr lang="fr-FR" dirty="0"/>
            <a:t>Figures and </a:t>
          </a:r>
          <a:r>
            <a:rPr lang="en-US" noProof="0" dirty="0"/>
            <a:t>results</a:t>
          </a:r>
          <a:r>
            <a:rPr lang="fr-FR" dirty="0"/>
            <a:t> </a:t>
          </a:r>
        </a:p>
      </dgm:t>
    </dgm:pt>
    <dgm:pt modelId="{2DB10D61-C921-4721-A211-A972AFF29E6D}" type="parTrans" cxnId="{9FFBC568-0494-4C82-B88E-B5B53F126226}">
      <dgm:prSet/>
      <dgm:spPr/>
      <dgm:t>
        <a:bodyPr/>
        <a:lstStyle/>
        <a:p>
          <a:endParaRPr lang="fr-FR"/>
        </a:p>
      </dgm:t>
    </dgm:pt>
    <dgm:pt modelId="{19E868DA-6244-4496-8E8F-845AEC0ADE18}" type="sibTrans" cxnId="{9FFBC568-0494-4C82-B88E-B5B53F126226}">
      <dgm:prSet/>
      <dgm:spPr/>
      <dgm:t>
        <a:bodyPr/>
        <a:lstStyle/>
        <a:p>
          <a:endParaRPr lang="fr-FR"/>
        </a:p>
      </dgm:t>
    </dgm:pt>
    <dgm:pt modelId="{696DCF50-593F-423F-A016-7E285CF2B669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 err="1"/>
            <a:t>Text</a:t>
          </a:r>
          <a:endParaRPr lang="fr-FR" dirty="0"/>
        </a:p>
      </dgm:t>
    </dgm:pt>
    <dgm:pt modelId="{1927E1A6-101C-4029-BF1F-EB3762CE8365}" type="parTrans" cxnId="{1CA587E8-D0A8-42D4-9930-A1C78C8466A6}">
      <dgm:prSet/>
      <dgm:spPr/>
      <dgm:t>
        <a:bodyPr/>
        <a:lstStyle/>
        <a:p>
          <a:endParaRPr lang="fr-FR"/>
        </a:p>
      </dgm:t>
    </dgm:pt>
    <dgm:pt modelId="{0BC9DB74-7456-423E-9781-0F7BBB40DA83}" type="sibTrans" cxnId="{1CA587E8-D0A8-42D4-9930-A1C78C8466A6}">
      <dgm:prSet/>
      <dgm:spPr/>
      <dgm:t>
        <a:bodyPr/>
        <a:lstStyle/>
        <a:p>
          <a:endParaRPr lang="fr-FR"/>
        </a:p>
      </dgm:t>
    </dgm:pt>
    <dgm:pt modelId="{1E3C7831-EC4D-4B51-B859-0911D97473A6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Data</a:t>
          </a:r>
        </a:p>
      </dgm:t>
    </dgm:pt>
    <dgm:pt modelId="{1B95E852-35EF-46BB-A695-A2EA20FA8CA9}" type="parTrans" cxnId="{C6C7E123-750F-4CFA-BD00-B4E1145C6D96}">
      <dgm:prSet/>
      <dgm:spPr/>
      <dgm:t>
        <a:bodyPr/>
        <a:lstStyle/>
        <a:p>
          <a:endParaRPr lang="fr-FR"/>
        </a:p>
      </dgm:t>
    </dgm:pt>
    <dgm:pt modelId="{09F4F7B8-849A-48C8-B314-5CE036A2F9D9}" type="sibTrans" cxnId="{C6C7E123-750F-4CFA-BD00-B4E1145C6D96}">
      <dgm:prSet/>
      <dgm:spPr/>
      <dgm:t>
        <a:bodyPr/>
        <a:lstStyle/>
        <a:p>
          <a:endParaRPr lang="fr-FR"/>
        </a:p>
      </dgm:t>
    </dgm:pt>
    <dgm:pt modelId="{519AFF59-0ED7-433C-BFA5-B8B52E2BDB1A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Code</a:t>
          </a:r>
        </a:p>
      </dgm:t>
    </dgm:pt>
    <dgm:pt modelId="{5A501901-F4F4-4C17-9D5A-AC0A1276B3FB}" type="parTrans" cxnId="{1FDB32C4-BBEC-4B1B-BA64-D5A411FEB20B}">
      <dgm:prSet/>
      <dgm:spPr/>
      <dgm:t>
        <a:bodyPr/>
        <a:lstStyle/>
        <a:p>
          <a:endParaRPr lang="fr-FR"/>
        </a:p>
      </dgm:t>
    </dgm:pt>
    <dgm:pt modelId="{67149D1E-6BCC-4B0B-B7B2-E2A716F18DA0}" type="sibTrans" cxnId="{1FDB32C4-BBEC-4B1B-BA64-D5A411FEB20B}">
      <dgm:prSet/>
      <dgm:spPr/>
      <dgm:t>
        <a:bodyPr/>
        <a:lstStyle/>
        <a:p>
          <a:endParaRPr lang="fr-FR"/>
        </a:p>
      </dgm:t>
    </dgm:pt>
    <dgm:pt modelId="{559835DC-95EF-4458-84DC-059B78DFF05E}" type="asst">
      <dgm:prSet/>
      <dgm:spPr>
        <a:solidFill>
          <a:schemeClr val="accent2"/>
        </a:solidFill>
      </dgm:spPr>
      <dgm:t>
        <a:bodyPr/>
        <a:lstStyle/>
        <a:p>
          <a:r>
            <a:rPr lang="fr-FR" dirty="0"/>
            <a:t>Data </a:t>
          </a:r>
          <a:r>
            <a:rPr lang="fr-FR" dirty="0" err="1"/>
            <a:t>processing</a:t>
          </a:r>
          <a:r>
            <a:rPr lang="fr-FR" dirty="0"/>
            <a:t> (R)</a:t>
          </a:r>
        </a:p>
      </dgm:t>
    </dgm:pt>
    <dgm:pt modelId="{265A771C-7BE2-4CD5-B67D-D94D7F05CEC0}" type="parTrans" cxnId="{28C96D9C-4114-4AE1-937A-0292CABCC41C}">
      <dgm:prSet/>
      <dgm:spPr/>
      <dgm:t>
        <a:bodyPr/>
        <a:lstStyle/>
        <a:p>
          <a:endParaRPr lang="fr-FR"/>
        </a:p>
      </dgm:t>
    </dgm:pt>
    <dgm:pt modelId="{94442A48-C6CE-4863-AABB-7F83FF4579CD}" type="sibTrans" cxnId="{28C96D9C-4114-4AE1-937A-0292CABCC41C}">
      <dgm:prSet/>
      <dgm:spPr/>
      <dgm:t>
        <a:bodyPr/>
        <a:lstStyle/>
        <a:p>
          <a:endParaRPr lang="fr-FR"/>
        </a:p>
      </dgm:t>
    </dgm:pt>
    <dgm:pt modelId="{9F09E313-BE1A-4673-9906-D12102170CF1}">
      <dgm:prSet phldrT="[Texte]"/>
      <dgm:spPr>
        <a:solidFill>
          <a:schemeClr val="accent6"/>
        </a:solidFill>
      </dgm:spPr>
      <dgm:t>
        <a:bodyPr/>
        <a:lstStyle/>
        <a:p>
          <a:r>
            <a:rPr lang="fr-FR" dirty="0"/>
            <a:t>Template</a:t>
          </a:r>
        </a:p>
      </dgm:t>
    </dgm:pt>
    <dgm:pt modelId="{38462AEC-4ED6-4D5C-A23C-6878D505864F}" type="parTrans" cxnId="{F5C47375-BF7D-4F45-85F2-568EDDA9A5E5}">
      <dgm:prSet/>
      <dgm:spPr/>
      <dgm:t>
        <a:bodyPr/>
        <a:lstStyle/>
        <a:p>
          <a:endParaRPr lang="fr-FR"/>
        </a:p>
      </dgm:t>
    </dgm:pt>
    <dgm:pt modelId="{39DAB502-5F05-4B98-8ECC-7EE5FC217803}" type="sibTrans" cxnId="{F5C47375-BF7D-4F45-85F2-568EDDA9A5E5}">
      <dgm:prSet/>
      <dgm:spPr/>
      <dgm:t>
        <a:bodyPr/>
        <a:lstStyle/>
        <a:p>
          <a:endParaRPr lang="fr-FR"/>
        </a:p>
      </dgm:t>
    </dgm:pt>
    <dgm:pt modelId="{568EB3C7-DB3F-401A-882F-C0724E9094DA}" type="pres">
      <dgm:prSet presAssocID="{90547E4D-F913-4312-8C1C-FFA318953E25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52D8EDC0-947A-4BB1-A786-BC41C39EBA30}" type="pres">
      <dgm:prSet presAssocID="{39B553D7-DD2E-4E16-AA88-65399C6AA73E}" presName="hierRoot1" presStyleCnt="0">
        <dgm:presLayoutVars>
          <dgm:hierBranch val="init"/>
        </dgm:presLayoutVars>
      </dgm:prSet>
      <dgm:spPr/>
    </dgm:pt>
    <dgm:pt modelId="{31ECD70C-6A9F-4CAB-BDA6-25BAE97E2416}" type="pres">
      <dgm:prSet presAssocID="{39B553D7-DD2E-4E16-AA88-65399C6AA73E}" presName="rootComposite1" presStyleCnt="0"/>
      <dgm:spPr/>
    </dgm:pt>
    <dgm:pt modelId="{015D8192-1D26-4A8A-AE31-AEC4973F4480}" type="pres">
      <dgm:prSet presAssocID="{39B553D7-DD2E-4E16-AA88-65399C6AA73E}" presName="rootText1" presStyleLbl="node0" presStyleIdx="0" presStyleCnt="1">
        <dgm:presLayoutVars>
          <dgm:chPref val="3"/>
        </dgm:presLayoutVars>
      </dgm:prSet>
      <dgm:spPr/>
    </dgm:pt>
    <dgm:pt modelId="{36D360C1-146F-4272-BFDF-16A037CECDEE}" type="pres">
      <dgm:prSet presAssocID="{39B553D7-DD2E-4E16-AA88-65399C6AA73E}" presName="rootConnector1" presStyleLbl="node1" presStyleIdx="0" presStyleCnt="0"/>
      <dgm:spPr/>
    </dgm:pt>
    <dgm:pt modelId="{E4E71FE3-DABC-4770-8034-327CDDD2EB23}" type="pres">
      <dgm:prSet presAssocID="{39B553D7-DD2E-4E16-AA88-65399C6AA73E}" presName="hierChild2" presStyleCnt="0"/>
      <dgm:spPr/>
    </dgm:pt>
    <dgm:pt modelId="{F795042A-3834-42DC-9424-77D9ED728720}" type="pres">
      <dgm:prSet presAssocID="{2DB10D61-C921-4721-A211-A972AFF29E6D}" presName="Name66" presStyleLbl="parChTrans1D2" presStyleIdx="0" presStyleCnt="4"/>
      <dgm:spPr/>
    </dgm:pt>
    <dgm:pt modelId="{1D456997-A6B5-45F8-B671-F0C2FAA743C8}" type="pres">
      <dgm:prSet presAssocID="{47BBC819-92BE-4936-8B36-D3D38FA87BDC}" presName="hierRoot2" presStyleCnt="0">
        <dgm:presLayoutVars>
          <dgm:hierBranch val="init"/>
        </dgm:presLayoutVars>
      </dgm:prSet>
      <dgm:spPr/>
    </dgm:pt>
    <dgm:pt modelId="{3E939674-8185-41C6-BC44-27DBAC46C588}" type="pres">
      <dgm:prSet presAssocID="{47BBC819-92BE-4936-8B36-D3D38FA87BDC}" presName="rootComposite" presStyleCnt="0"/>
      <dgm:spPr/>
    </dgm:pt>
    <dgm:pt modelId="{4B829431-D950-44F5-A173-860450734B08}" type="pres">
      <dgm:prSet presAssocID="{47BBC819-92BE-4936-8B36-D3D38FA87BDC}" presName="rootText" presStyleLbl="node2" presStyleIdx="0" presStyleCnt="3">
        <dgm:presLayoutVars>
          <dgm:chPref val="3"/>
        </dgm:presLayoutVars>
      </dgm:prSet>
      <dgm:spPr/>
    </dgm:pt>
    <dgm:pt modelId="{FFE7FB77-DE57-4A3E-BD33-67752E9497F9}" type="pres">
      <dgm:prSet presAssocID="{47BBC819-92BE-4936-8B36-D3D38FA87BDC}" presName="rootConnector" presStyleLbl="node2" presStyleIdx="0" presStyleCnt="3"/>
      <dgm:spPr/>
    </dgm:pt>
    <dgm:pt modelId="{5E7C297D-D420-4080-B2FB-39CB61D219F4}" type="pres">
      <dgm:prSet presAssocID="{47BBC819-92BE-4936-8B36-D3D38FA87BDC}" presName="hierChild4" presStyleCnt="0"/>
      <dgm:spPr/>
    </dgm:pt>
    <dgm:pt modelId="{60FAD64B-4A50-488A-9C79-F9C9874B5F6E}" type="pres">
      <dgm:prSet presAssocID="{1B95E852-35EF-46BB-A695-A2EA20FA8CA9}" presName="Name66" presStyleLbl="parChTrans1D3" presStyleIdx="0" presStyleCnt="3"/>
      <dgm:spPr/>
    </dgm:pt>
    <dgm:pt modelId="{3966CEA5-6D99-4209-98CD-E5CB36971A4F}" type="pres">
      <dgm:prSet presAssocID="{1E3C7831-EC4D-4B51-B859-0911D97473A6}" presName="hierRoot2" presStyleCnt="0">
        <dgm:presLayoutVars>
          <dgm:hierBranch val="init"/>
        </dgm:presLayoutVars>
      </dgm:prSet>
      <dgm:spPr/>
    </dgm:pt>
    <dgm:pt modelId="{588A5E2A-6106-4614-B02A-FE62C7984417}" type="pres">
      <dgm:prSet presAssocID="{1E3C7831-EC4D-4B51-B859-0911D97473A6}" presName="rootComposite" presStyleCnt="0"/>
      <dgm:spPr/>
    </dgm:pt>
    <dgm:pt modelId="{08135AD9-081E-42F6-9ED7-50A87104B8D1}" type="pres">
      <dgm:prSet presAssocID="{1E3C7831-EC4D-4B51-B859-0911D97473A6}" presName="rootText" presStyleLbl="node3" presStyleIdx="0" presStyleCnt="2">
        <dgm:presLayoutVars>
          <dgm:chPref val="3"/>
        </dgm:presLayoutVars>
      </dgm:prSet>
      <dgm:spPr/>
    </dgm:pt>
    <dgm:pt modelId="{F68F41FC-0F50-42FC-9FC0-3482FA7F9707}" type="pres">
      <dgm:prSet presAssocID="{1E3C7831-EC4D-4B51-B859-0911D97473A6}" presName="rootConnector" presStyleLbl="node3" presStyleIdx="0" presStyleCnt="2"/>
      <dgm:spPr/>
    </dgm:pt>
    <dgm:pt modelId="{DAF87785-B469-4BEE-8D67-9DE60AB25698}" type="pres">
      <dgm:prSet presAssocID="{1E3C7831-EC4D-4B51-B859-0911D97473A6}" presName="hierChild4" presStyleCnt="0"/>
      <dgm:spPr/>
    </dgm:pt>
    <dgm:pt modelId="{433636E7-77FC-4F79-8A4D-13ADF2B3BB9A}" type="pres">
      <dgm:prSet presAssocID="{1E3C7831-EC4D-4B51-B859-0911D97473A6}" presName="hierChild5" presStyleCnt="0"/>
      <dgm:spPr/>
    </dgm:pt>
    <dgm:pt modelId="{D04D8AD7-4A47-4F84-9637-38C31D0ED75B}" type="pres">
      <dgm:prSet presAssocID="{5A501901-F4F4-4C17-9D5A-AC0A1276B3FB}" presName="Name66" presStyleLbl="parChTrans1D3" presStyleIdx="1" presStyleCnt="3"/>
      <dgm:spPr/>
    </dgm:pt>
    <dgm:pt modelId="{3B4EE1B0-8F55-4995-888F-8FC0BAE79BF9}" type="pres">
      <dgm:prSet presAssocID="{519AFF59-0ED7-433C-BFA5-B8B52E2BDB1A}" presName="hierRoot2" presStyleCnt="0">
        <dgm:presLayoutVars>
          <dgm:hierBranch val="init"/>
        </dgm:presLayoutVars>
      </dgm:prSet>
      <dgm:spPr/>
    </dgm:pt>
    <dgm:pt modelId="{E1FADB4A-C166-4B59-9BFF-59F30897DF5D}" type="pres">
      <dgm:prSet presAssocID="{519AFF59-0ED7-433C-BFA5-B8B52E2BDB1A}" presName="rootComposite" presStyleCnt="0"/>
      <dgm:spPr/>
    </dgm:pt>
    <dgm:pt modelId="{51021CA5-6EB1-46A0-B09F-BB4A62BC1CEE}" type="pres">
      <dgm:prSet presAssocID="{519AFF59-0ED7-433C-BFA5-B8B52E2BDB1A}" presName="rootText" presStyleLbl="node3" presStyleIdx="1" presStyleCnt="2">
        <dgm:presLayoutVars>
          <dgm:chPref val="3"/>
        </dgm:presLayoutVars>
      </dgm:prSet>
      <dgm:spPr/>
    </dgm:pt>
    <dgm:pt modelId="{AC762C68-BE33-4187-B897-1421ADB15017}" type="pres">
      <dgm:prSet presAssocID="{519AFF59-0ED7-433C-BFA5-B8B52E2BDB1A}" presName="rootConnector" presStyleLbl="node3" presStyleIdx="1" presStyleCnt="2"/>
      <dgm:spPr/>
    </dgm:pt>
    <dgm:pt modelId="{44C1006D-B96F-4AA8-A609-A644A257A1DD}" type="pres">
      <dgm:prSet presAssocID="{519AFF59-0ED7-433C-BFA5-B8B52E2BDB1A}" presName="hierChild4" presStyleCnt="0"/>
      <dgm:spPr/>
    </dgm:pt>
    <dgm:pt modelId="{FB183AFF-30DC-4D3A-A840-3D8A0EEAC2A7}" type="pres">
      <dgm:prSet presAssocID="{519AFF59-0ED7-433C-BFA5-B8B52E2BDB1A}" presName="hierChild5" presStyleCnt="0"/>
      <dgm:spPr/>
    </dgm:pt>
    <dgm:pt modelId="{98B6CDF9-833E-4703-BDAB-99B7D68DB553}" type="pres">
      <dgm:prSet presAssocID="{47BBC819-92BE-4936-8B36-D3D38FA87BDC}" presName="hierChild5" presStyleCnt="0"/>
      <dgm:spPr/>
    </dgm:pt>
    <dgm:pt modelId="{10428C11-48C2-4EA4-9544-BFECD66274D8}" type="pres">
      <dgm:prSet presAssocID="{265A771C-7BE2-4CD5-B67D-D94D7F05CEC0}" presName="Name115" presStyleLbl="parChTrans1D3" presStyleIdx="2" presStyleCnt="3"/>
      <dgm:spPr/>
    </dgm:pt>
    <dgm:pt modelId="{10214C58-8C6C-4E68-A45B-DF6210F688FF}" type="pres">
      <dgm:prSet presAssocID="{559835DC-95EF-4458-84DC-059B78DFF05E}" presName="hierRoot3" presStyleCnt="0">
        <dgm:presLayoutVars>
          <dgm:hierBranch val="init"/>
        </dgm:presLayoutVars>
      </dgm:prSet>
      <dgm:spPr/>
    </dgm:pt>
    <dgm:pt modelId="{46FB2A90-99AC-4E56-A70F-B2AB6C63573B}" type="pres">
      <dgm:prSet presAssocID="{559835DC-95EF-4458-84DC-059B78DFF05E}" presName="rootComposite3" presStyleCnt="0"/>
      <dgm:spPr/>
    </dgm:pt>
    <dgm:pt modelId="{5078F68B-8E82-4DF1-A079-5FB46BC90304}" type="pres">
      <dgm:prSet presAssocID="{559835DC-95EF-4458-84DC-059B78DFF05E}" presName="rootText3" presStyleLbl="asst2" presStyleIdx="0" presStyleCnt="1">
        <dgm:presLayoutVars>
          <dgm:chPref val="3"/>
        </dgm:presLayoutVars>
      </dgm:prSet>
      <dgm:spPr/>
    </dgm:pt>
    <dgm:pt modelId="{D7245211-7F91-4520-BCF1-305CAC5304A5}" type="pres">
      <dgm:prSet presAssocID="{559835DC-95EF-4458-84DC-059B78DFF05E}" presName="rootConnector3" presStyleLbl="asst2" presStyleIdx="0" presStyleCnt="1"/>
      <dgm:spPr/>
    </dgm:pt>
    <dgm:pt modelId="{7F144E1C-9A3C-45AC-A884-DC0EC12E90F3}" type="pres">
      <dgm:prSet presAssocID="{559835DC-95EF-4458-84DC-059B78DFF05E}" presName="hierChild6" presStyleCnt="0"/>
      <dgm:spPr/>
    </dgm:pt>
    <dgm:pt modelId="{B369C526-7C3E-4A27-A3F0-C921523E1CB7}" type="pres">
      <dgm:prSet presAssocID="{559835DC-95EF-4458-84DC-059B78DFF05E}" presName="hierChild7" presStyleCnt="0"/>
      <dgm:spPr/>
    </dgm:pt>
    <dgm:pt modelId="{1B2B4055-0CA7-4145-82E5-A2E87E0EE4C9}" type="pres">
      <dgm:prSet presAssocID="{1927E1A6-101C-4029-BF1F-EB3762CE8365}" presName="Name66" presStyleLbl="parChTrans1D2" presStyleIdx="1" presStyleCnt="4"/>
      <dgm:spPr/>
    </dgm:pt>
    <dgm:pt modelId="{052093E6-E9A6-46BF-B0AF-99FC5F3C2E89}" type="pres">
      <dgm:prSet presAssocID="{696DCF50-593F-423F-A016-7E285CF2B669}" presName="hierRoot2" presStyleCnt="0">
        <dgm:presLayoutVars>
          <dgm:hierBranch val="init"/>
        </dgm:presLayoutVars>
      </dgm:prSet>
      <dgm:spPr/>
    </dgm:pt>
    <dgm:pt modelId="{A0DBB969-A4FE-4260-B5B6-26397FCEF29C}" type="pres">
      <dgm:prSet presAssocID="{696DCF50-593F-423F-A016-7E285CF2B669}" presName="rootComposite" presStyleCnt="0"/>
      <dgm:spPr/>
    </dgm:pt>
    <dgm:pt modelId="{CE323044-D054-409A-B271-4F3F697AC0A4}" type="pres">
      <dgm:prSet presAssocID="{696DCF50-593F-423F-A016-7E285CF2B669}" presName="rootText" presStyleLbl="node2" presStyleIdx="1" presStyleCnt="3" custLinFactX="-100000" custLinFactY="8012" custLinFactNeighborX="-143023" custLinFactNeighborY="100000">
        <dgm:presLayoutVars>
          <dgm:chPref val="3"/>
        </dgm:presLayoutVars>
      </dgm:prSet>
      <dgm:spPr/>
    </dgm:pt>
    <dgm:pt modelId="{0F3BD8A7-A755-4AD6-8118-436507CD6B20}" type="pres">
      <dgm:prSet presAssocID="{696DCF50-593F-423F-A016-7E285CF2B669}" presName="rootConnector" presStyleLbl="node2" presStyleIdx="1" presStyleCnt="3"/>
      <dgm:spPr/>
    </dgm:pt>
    <dgm:pt modelId="{8D95D9D9-F3BF-48A4-BE63-98DB0277440E}" type="pres">
      <dgm:prSet presAssocID="{696DCF50-593F-423F-A016-7E285CF2B669}" presName="hierChild4" presStyleCnt="0"/>
      <dgm:spPr/>
    </dgm:pt>
    <dgm:pt modelId="{668437FE-22A3-4DC1-BFE2-8E542AECB9FA}" type="pres">
      <dgm:prSet presAssocID="{696DCF50-593F-423F-A016-7E285CF2B669}" presName="hierChild5" presStyleCnt="0"/>
      <dgm:spPr/>
    </dgm:pt>
    <dgm:pt modelId="{9C7232F5-DD44-4F9C-BE33-9F8C164F455A}" type="pres">
      <dgm:prSet presAssocID="{38462AEC-4ED6-4D5C-A23C-6878D505864F}" presName="Name66" presStyleLbl="parChTrans1D2" presStyleIdx="2" presStyleCnt="4"/>
      <dgm:spPr/>
    </dgm:pt>
    <dgm:pt modelId="{FBF0CA2A-99FF-4B67-BF78-4531F63CD4FD}" type="pres">
      <dgm:prSet presAssocID="{9F09E313-BE1A-4673-9906-D12102170CF1}" presName="hierRoot2" presStyleCnt="0">
        <dgm:presLayoutVars>
          <dgm:hierBranch val="init"/>
        </dgm:presLayoutVars>
      </dgm:prSet>
      <dgm:spPr/>
    </dgm:pt>
    <dgm:pt modelId="{9B88F430-3040-4AD6-AD96-54DAB6948143}" type="pres">
      <dgm:prSet presAssocID="{9F09E313-BE1A-4673-9906-D12102170CF1}" presName="rootComposite" presStyleCnt="0"/>
      <dgm:spPr/>
    </dgm:pt>
    <dgm:pt modelId="{90BA5148-6D1E-4B2E-8326-0904BD36F609}" type="pres">
      <dgm:prSet presAssocID="{9F09E313-BE1A-4673-9906-D12102170CF1}" presName="rootText" presStyleLbl="node2" presStyleIdx="2" presStyleCnt="3" custLinFactX="-100000" custLinFactY="30675" custLinFactNeighborX="-143023" custLinFactNeighborY="100000">
        <dgm:presLayoutVars>
          <dgm:chPref val="3"/>
        </dgm:presLayoutVars>
      </dgm:prSet>
      <dgm:spPr/>
    </dgm:pt>
    <dgm:pt modelId="{6E1DDB85-33D5-43B6-A21E-7E0C8A8978CE}" type="pres">
      <dgm:prSet presAssocID="{9F09E313-BE1A-4673-9906-D12102170CF1}" presName="rootConnector" presStyleLbl="node2" presStyleIdx="2" presStyleCnt="3"/>
      <dgm:spPr/>
    </dgm:pt>
    <dgm:pt modelId="{EB99CC6E-4098-4DF4-B8A3-73D48BB98338}" type="pres">
      <dgm:prSet presAssocID="{9F09E313-BE1A-4673-9906-D12102170CF1}" presName="hierChild4" presStyleCnt="0"/>
      <dgm:spPr/>
    </dgm:pt>
    <dgm:pt modelId="{D0A959EA-2CCB-4EED-A1C6-30F4B9E0EA84}" type="pres">
      <dgm:prSet presAssocID="{9F09E313-BE1A-4673-9906-D12102170CF1}" presName="hierChild5" presStyleCnt="0"/>
      <dgm:spPr/>
    </dgm:pt>
    <dgm:pt modelId="{A5506D77-0442-4478-995C-01314E10D9DC}" type="pres">
      <dgm:prSet presAssocID="{39B553D7-DD2E-4E16-AA88-65399C6AA73E}" presName="hierChild3" presStyleCnt="0"/>
      <dgm:spPr/>
    </dgm:pt>
    <dgm:pt modelId="{993A3B98-04EB-444E-B9E0-031295141001}" type="pres">
      <dgm:prSet presAssocID="{76840339-68A7-41B3-AFD4-B5AB15900F10}" presName="Name115" presStyleLbl="parChTrans1D2" presStyleIdx="3" presStyleCnt="4"/>
      <dgm:spPr/>
    </dgm:pt>
    <dgm:pt modelId="{631DA265-8144-4B52-BDB9-ADC4B9000617}" type="pres">
      <dgm:prSet presAssocID="{E0B35417-2F3E-49B9-AF7C-7C136F7AE27C}" presName="hierRoot3" presStyleCnt="0">
        <dgm:presLayoutVars>
          <dgm:hierBranch val="init"/>
        </dgm:presLayoutVars>
      </dgm:prSet>
      <dgm:spPr/>
    </dgm:pt>
    <dgm:pt modelId="{C7351F1E-EDCB-422D-A5C0-C2FDD45A3212}" type="pres">
      <dgm:prSet presAssocID="{E0B35417-2F3E-49B9-AF7C-7C136F7AE27C}" presName="rootComposite3" presStyleCnt="0"/>
      <dgm:spPr/>
    </dgm:pt>
    <dgm:pt modelId="{25CFEF55-489C-465B-A667-93979448025A}" type="pres">
      <dgm:prSet presAssocID="{E0B35417-2F3E-49B9-AF7C-7C136F7AE27C}" presName="rootText3" presStyleLbl="asst1" presStyleIdx="0" presStyleCnt="1">
        <dgm:presLayoutVars>
          <dgm:chPref val="3"/>
        </dgm:presLayoutVars>
      </dgm:prSet>
      <dgm:spPr/>
    </dgm:pt>
    <dgm:pt modelId="{968DC2DC-9592-46CE-BA33-29874758920C}" type="pres">
      <dgm:prSet presAssocID="{E0B35417-2F3E-49B9-AF7C-7C136F7AE27C}" presName="rootConnector3" presStyleLbl="asst1" presStyleIdx="0" presStyleCnt="1"/>
      <dgm:spPr/>
    </dgm:pt>
    <dgm:pt modelId="{6155B683-7F6C-4A3D-9025-AA59ED779FE5}" type="pres">
      <dgm:prSet presAssocID="{E0B35417-2F3E-49B9-AF7C-7C136F7AE27C}" presName="hierChild6" presStyleCnt="0"/>
      <dgm:spPr/>
    </dgm:pt>
    <dgm:pt modelId="{2AA975B8-DE29-411F-8B89-FCF9EFCEAABD}" type="pres">
      <dgm:prSet presAssocID="{E0B35417-2F3E-49B9-AF7C-7C136F7AE27C}" presName="hierChild7" presStyleCnt="0"/>
      <dgm:spPr/>
    </dgm:pt>
  </dgm:ptLst>
  <dgm:cxnLst>
    <dgm:cxn modelId="{2EC57402-86E3-4DEA-9599-1989FC6EFEA3}" type="presOf" srcId="{1E3C7831-EC4D-4B51-B859-0911D97473A6}" destId="{F68F41FC-0F50-42FC-9FC0-3482FA7F9707}" srcOrd="1" destOrd="0" presId="urn:microsoft.com/office/officeart/2009/3/layout/HorizontalOrganizationChart"/>
    <dgm:cxn modelId="{A6F55912-2623-4686-A8CD-A77DD1BF71D3}" type="presOf" srcId="{E0B35417-2F3E-49B9-AF7C-7C136F7AE27C}" destId="{25CFEF55-489C-465B-A667-93979448025A}" srcOrd="0" destOrd="0" presId="urn:microsoft.com/office/officeart/2009/3/layout/HorizontalOrganizationChart"/>
    <dgm:cxn modelId="{449DE918-FBD9-44A3-BD46-EE85ED68B7DD}" type="presOf" srcId="{E0B35417-2F3E-49B9-AF7C-7C136F7AE27C}" destId="{968DC2DC-9592-46CE-BA33-29874758920C}" srcOrd="1" destOrd="0" presId="urn:microsoft.com/office/officeart/2009/3/layout/HorizontalOrganizationChart"/>
    <dgm:cxn modelId="{66915F19-ACF7-4042-BB35-62B4418426A5}" type="presOf" srcId="{696DCF50-593F-423F-A016-7E285CF2B669}" destId="{CE323044-D054-409A-B271-4F3F697AC0A4}" srcOrd="0" destOrd="0" presId="urn:microsoft.com/office/officeart/2009/3/layout/HorizontalOrganizationChart"/>
    <dgm:cxn modelId="{C6C7E123-750F-4CFA-BD00-B4E1145C6D96}" srcId="{47BBC819-92BE-4936-8B36-D3D38FA87BDC}" destId="{1E3C7831-EC4D-4B51-B859-0911D97473A6}" srcOrd="0" destOrd="0" parTransId="{1B95E852-35EF-46BB-A695-A2EA20FA8CA9}" sibTransId="{09F4F7B8-849A-48C8-B314-5CE036A2F9D9}"/>
    <dgm:cxn modelId="{51DAAE24-5654-4B87-B4AB-5EAE94CC015F}" type="presOf" srcId="{90547E4D-F913-4312-8C1C-FFA318953E25}" destId="{568EB3C7-DB3F-401A-882F-C0724E9094DA}" srcOrd="0" destOrd="0" presId="urn:microsoft.com/office/officeart/2009/3/layout/HorizontalOrganizationChart"/>
    <dgm:cxn modelId="{FB99DD25-8315-4749-9E0D-5D8129868924}" type="presOf" srcId="{559835DC-95EF-4458-84DC-059B78DFF05E}" destId="{D7245211-7F91-4520-BCF1-305CAC5304A5}" srcOrd="1" destOrd="0" presId="urn:microsoft.com/office/officeart/2009/3/layout/HorizontalOrganizationChart"/>
    <dgm:cxn modelId="{2BDFA82A-616D-4411-B6CD-CFC9E947ACE0}" type="presOf" srcId="{47BBC819-92BE-4936-8B36-D3D38FA87BDC}" destId="{FFE7FB77-DE57-4A3E-BD33-67752E9497F9}" srcOrd="1" destOrd="0" presId="urn:microsoft.com/office/officeart/2009/3/layout/HorizontalOrganizationChart"/>
    <dgm:cxn modelId="{498EC731-B95B-470D-86D2-9AFE24BBB6D4}" type="presOf" srcId="{39B553D7-DD2E-4E16-AA88-65399C6AA73E}" destId="{015D8192-1D26-4A8A-AE31-AEC4973F4480}" srcOrd="0" destOrd="0" presId="urn:microsoft.com/office/officeart/2009/3/layout/HorizontalOrganizationChart"/>
    <dgm:cxn modelId="{A2E63932-A341-4D2E-BDA9-3BEB367E6ADA}" type="presOf" srcId="{39B553D7-DD2E-4E16-AA88-65399C6AA73E}" destId="{36D360C1-146F-4272-BFDF-16A037CECDEE}" srcOrd="1" destOrd="0" presId="urn:microsoft.com/office/officeart/2009/3/layout/HorizontalOrganizationChart"/>
    <dgm:cxn modelId="{2820683D-C39E-46E7-AD9B-312F938CE6A3}" type="presOf" srcId="{76840339-68A7-41B3-AFD4-B5AB15900F10}" destId="{993A3B98-04EB-444E-B9E0-031295141001}" srcOrd="0" destOrd="0" presId="urn:microsoft.com/office/officeart/2009/3/layout/HorizontalOrganizationChart"/>
    <dgm:cxn modelId="{65A52C5E-5E5B-4DE4-ABBE-44289BA844CB}" type="presOf" srcId="{2DB10D61-C921-4721-A211-A972AFF29E6D}" destId="{F795042A-3834-42DC-9424-77D9ED728720}" srcOrd="0" destOrd="0" presId="urn:microsoft.com/office/officeart/2009/3/layout/HorizontalOrganizationChart"/>
    <dgm:cxn modelId="{9FFBC568-0494-4C82-B88E-B5B53F126226}" srcId="{39B553D7-DD2E-4E16-AA88-65399C6AA73E}" destId="{47BBC819-92BE-4936-8B36-D3D38FA87BDC}" srcOrd="1" destOrd="0" parTransId="{2DB10D61-C921-4721-A211-A972AFF29E6D}" sibTransId="{19E868DA-6244-4496-8E8F-845AEC0ADE18}"/>
    <dgm:cxn modelId="{33BD6C69-8A79-4386-BBE9-ADBE5133ECA1}" type="presOf" srcId="{1B95E852-35EF-46BB-A695-A2EA20FA8CA9}" destId="{60FAD64B-4A50-488A-9C79-F9C9874B5F6E}" srcOrd="0" destOrd="0" presId="urn:microsoft.com/office/officeart/2009/3/layout/HorizontalOrganizationChart"/>
    <dgm:cxn modelId="{D653074C-580D-4BB9-AD0D-62E130201DF1}" type="presOf" srcId="{1927E1A6-101C-4029-BF1F-EB3762CE8365}" destId="{1B2B4055-0CA7-4145-82E5-A2E87E0EE4C9}" srcOrd="0" destOrd="0" presId="urn:microsoft.com/office/officeart/2009/3/layout/HorizontalOrganizationChart"/>
    <dgm:cxn modelId="{B3169F4D-90AE-4295-9052-B01C2CFCD1B9}" type="presOf" srcId="{559835DC-95EF-4458-84DC-059B78DFF05E}" destId="{5078F68B-8E82-4DF1-A079-5FB46BC90304}" srcOrd="0" destOrd="0" presId="urn:microsoft.com/office/officeart/2009/3/layout/HorizontalOrganizationChart"/>
    <dgm:cxn modelId="{E1E1B051-812D-48E2-9A4E-65D6E9B4151E}" type="presOf" srcId="{9F09E313-BE1A-4673-9906-D12102170CF1}" destId="{90BA5148-6D1E-4B2E-8326-0904BD36F609}" srcOrd="0" destOrd="0" presId="urn:microsoft.com/office/officeart/2009/3/layout/HorizontalOrganizationChart"/>
    <dgm:cxn modelId="{EAC06673-3036-4F90-9AC6-79ACA86F6882}" type="presOf" srcId="{519AFF59-0ED7-433C-BFA5-B8B52E2BDB1A}" destId="{AC762C68-BE33-4187-B897-1421ADB15017}" srcOrd="1" destOrd="0" presId="urn:microsoft.com/office/officeart/2009/3/layout/HorizontalOrganizationChart"/>
    <dgm:cxn modelId="{F5C47375-BF7D-4F45-85F2-568EDDA9A5E5}" srcId="{39B553D7-DD2E-4E16-AA88-65399C6AA73E}" destId="{9F09E313-BE1A-4673-9906-D12102170CF1}" srcOrd="3" destOrd="0" parTransId="{38462AEC-4ED6-4D5C-A23C-6878D505864F}" sibTransId="{39DAB502-5F05-4B98-8ECC-7EE5FC217803}"/>
    <dgm:cxn modelId="{FC8F4580-7B3A-4A17-B66B-D04FFE8850E2}" type="presOf" srcId="{9F09E313-BE1A-4673-9906-D12102170CF1}" destId="{6E1DDB85-33D5-43B6-A21E-7E0C8A8978CE}" srcOrd="1" destOrd="0" presId="urn:microsoft.com/office/officeart/2009/3/layout/HorizontalOrganizationChart"/>
    <dgm:cxn modelId="{D0CC1888-794F-4B45-AFF2-838B8DC42F70}" srcId="{39B553D7-DD2E-4E16-AA88-65399C6AA73E}" destId="{E0B35417-2F3E-49B9-AF7C-7C136F7AE27C}" srcOrd="0" destOrd="0" parTransId="{76840339-68A7-41B3-AFD4-B5AB15900F10}" sibTransId="{2764FEA8-4109-4F1B-8753-9D5F9AE07D33}"/>
    <dgm:cxn modelId="{54B7DE8F-E525-4F6C-A95A-CB569A8F9201}" type="presOf" srcId="{5A501901-F4F4-4C17-9D5A-AC0A1276B3FB}" destId="{D04D8AD7-4A47-4F84-9637-38C31D0ED75B}" srcOrd="0" destOrd="0" presId="urn:microsoft.com/office/officeart/2009/3/layout/HorizontalOrganizationChart"/>
    <dgm:cxn modelId="{4E495798-3B53-4F04-92DC-AE7B2FA026B2}" type="presOf" srcId="{1E3C7831-EC4D-4B51-B859-0911D97473A6}" destId="{08135AD9-081E-42F6-9ED7-50A87104B8D1}" srcOrd="0" destOrd="0" presId="urn:microsoft.com/office/officeart/2009/3/layout/HorizontalOrganizationChart"/>
    <dgm:cxn modelId="{2B734D9B-D5AC-453F-B2F7-554249683893}" srcId="{90547E4D-F913-4312-8C1C-FFA318953E25}" destId="{39B553D7-DD2E-4E16-AA88-65399C6AA73E}" srcOrd="0" destOrd="0" parTransId="{BCDD3A6F-0BCB-4101-A8B0-3D854B92F7D9}" sibTransId="{1BFB0943-2B4D-4A99-A673-FBDA065E4AF1}"/>
    <dgm:cxn modelId="{28C96D9C-4114-4AE1-937A-0292CABCC41C}" srcId="{47BBC819-92BE-4936-8B36-D3D38FA87BDC}" destId="{559835DC-95EF-4458-84DC-059B78DFF05E}" srcOrd="2" destOrd="0" parTransId="{265A771C-7BE2-4CD5-B67D-D94D7F05CEC0}" sibTransId="{94442A48-C6CE-4863-AABB-7F83FF4579CD}"/>
    <dgm:cxn modelId="{257FBBA9-8E58-4641-A21F-882C13069468}" type="presOf" srcId="{38462AEC-4ED6-4D5C-A23C-6878D505864F}" destId="{9C7232F5-DD44-4F9C-BE33-9F8C164F455A}" srcOrd="0" destOrd="0" presId="urn:microsoft.com/office/officeart/2009/3/layout/HorizontalOrganizationChart"/>
    <dgm:cxn modelId="{03FCC4BB-D351-43B3-B179-4A9787444949}" type="presOf" srcId="{696DCF50-593F-423F-A016-7E285CF2B669}" destId="{0F3BD8A7-A755-4AD6-8118-436507CD6B20}" srcOrd="1" destOrd="0" presId="urn:microsoft.com/office/officeart/2009/3/layout/HorizontalOrganizationChart"/>
    <dgm:cxn modelId="{1FDB32C4-BBEC-4B1B-BA64-D5A411FEB20B}" srcId="{47BBC819-92BE-4936-8B36-D3D38FA87BDC}" destId="{519AFF59-0ED7-433C-BFA5-B8B52E2BDB1A}" srcOrd="1" destOrd="0" parTransId="{5A501901-F4F4-4C17-9D5A-AC0A1276B3FB}" sibTransId="{67149D1E-6BCC-4B0B-B7B2-E2A716F18DA0}"/>
    <dgm:cxn modelId="{83C13ADA-59B4-4AD9-892F-4AAB7DDBE5DD}" type="presOf" srcId="{519AFF59-0ED7-433C-BFA5-B8B52E2BDB1A}" destId="{51021CA5-6EB1-46A0-B09F-BB4A62BC1CEE}" srcOrd="0" destOrd="0" presId="urn:microsoft.com/office/officeart/2009/3/layout/HorizontalOrganizationChart"/>
    <dgm:cxn modelId="{F6AA65DC-FF5B-4A24-8B61-3558705DE402}" type="presOf" srcId="{47BBC819-92BE-4936-8B36-D3D38FA87BDC}" destId="{4B829431-D950-44F5-A173-860450734B08}" srcOrd="0" destOrd="0" presId="urn:microsoft.com/office/officeart/2009/3/layout/HorizontalOrganizationChart"/>
    <dgm:cxn modelId="{9C5FF5E6-7129-4392-B82D-854B1A639435}" type="presOf" srcId="{265A771C-7BE2-4CD5-B67D-D94D7F05CEC0}" destId="{10428C11-48C2-4EA4-9544-BFECD66274D8}" srcOrd="0" destOrd="0" presId="urn:microsoft.com/office/officeart/2009/3/layout/HorizontalOrganizationChart"/>
    <dgm:cxn modelId="{1CA587E8-D0A8-42D4-9930-A1C78C8466A6}" srcId="{39B553D7-DD2E-4E16-AA88-65399C6AA73E}" destId="{696DCF50-593F-423F-A016-7E285CF2B669}" srcOrd="2" destOrd="0" parTransId="{1927E1A6-101C-4029-BF1F-EB3762CE8365}" sibTransId="{0BC9DB74-7456-423E-9781-0F7BBB40DA83}"/>
    <dgm:cxn modelId="{48D4E012-E0DC-4C7F-8147-60F7C1EFD41A}" type="presParOf" srcId="{568EB3C7-DB3F-401A-882F-C0724E9094DA}" destId="{52D8EDC0-947A-4BB1-A786-BC41C39EBA30}" srcOrd="0" destOrd="0" presId="urn:microsoft.com/office/officeart/2009/3/layout/HorizontalOrganizationChart"/>
    <dgm:cxn modelId="{F5062D46-AD92-4A04-BDCD-5A7B0EDB2BDE}" type="presParOf" srcId="{52D8EDC0-947A-4BB1-A786-BC41C39EBA30}" destId="{31ECD70C-6A9F-4CAB-BDA6-25BAE97E2416}" srcOrd="0" destOrd="0" presId="urn:microsoft.com/office/officeart/2009/3/layout/HorizontalOrganizationChart"/>
    <dgm:cxn modelId="{AADC8776-9E3D-45E4-8EDA-9441686AA534}" type="presParOf" srcId="{31ECD70C-6A9F-4CAB-BDA6-25BAE97E2416}" destId="{015D8192-1D26-4A8A-AE31-AEC4973F4480}" srcOrd="0" destOrd="0" presId="urn:microsoft.com/office/officeart/2009/3/layout/HorizontalOrganizationChart"/>
    <dgm:cxn modelId="{6F8790D9-48CD-43D3-A380-AFF321C2BD40}" type="presParOf" srcId="{31ECD70C-6A9F-4CAB-BDA6-25BAE97E2416}" destId="{36D360C1-146F-4272-BFDF-16A037CECDEE}" srcOrd="1" destOrd="0" presId="urn:microsoft.com/office/officeart/2009/3/layout/HorizontalOrganizationChart"/>
    <dgm:cxn modelId="{8B2A6648-05EA-4EC3-B353-68CA645C9823}" type="presParOf" srcId="{52D8EDC0-947A-4BB1-A786-BC41C39EBA30}" destId="{E4E71FE3-DABC-4770-8034-327CDDD2EB23}" srcOrd="1" destOrd="0" presId="urn:microsoft.com/office/officeart/2009/3/layout/HorizontalOrganizationChart"/>
    <dgm:cxn modelId="{28A4DA59-7A91-412A-8ADA-3CBFAE50B847}" type="presParOf" srcId="{E4E71FE3-DABC-4770-8034-327CDDD2EB23}" destId="{F795042A-3834-42DC-9424-77D9ED728720}" srcOrd="0" destOrd="0" presId="urn:microsoft.com/office/officeart/2009/3/layout/HorizontalOrganizationChart"/>
    <dgm:cxn modelId="{ECDF6BB9-24EE-4026-802E-20855109F1C7}" type="presParOf" srcId="{E4E71FE3-DABC-4770-8034-327CDDD2EB23}" destId="{1D456997-A6B5-45F8-B671-F0C2FAA743C8}" srcOrd="1" destOrd="0" presId="urn:microsoft.com/office/officeart/2009/3/layout/HorizontalOrganizationChart"/>
    <dgm:cxn modelId="{2AE132AE-01EB-4633-98D0-6BFE38A4D674}" type="presParOf" srcId="{1D456997-A6B5-45F8-B671-F0C2FAA743C8}" destId="{3E939674-8185-41C6-BC44-27DBAC46C588}" srcOrd="0" destOrd="0" presId="urn:microsoft.com/office/officeart/2009/3/layout/HorizontalOrganizationChart"/>
    <dgm:cxn modelId="{8B78932B-351F-4827-B7B9-1F9AC30C72A4}" type="presParOf" srcId="{3E939674-8185-41C6-BC44-27DBAC46C588}" destId="{4B829431-D950-44F5-A173-860450734B08}" srcOrd="0" destOrd="0" presId="urn:microsoft.com/office/officeart/2009/3/layout/HorizontalOrganizationChart"/>
    <dgm:cxn modelId="{32A3200C-F407-4EED-97FB-31BDD6BF93F1}" type="presParOf" srcId="{3E939674-8185-41C6-BC44-27DBAC46C588}" destId="{FFE7FB77-DE57-4A3E-BD33-67752E9497F9}" srcOrd="1" destOrd="0" presId="urn:microsoft.com/office/officeart/2009/3/layout/HorizontalOrganizationChart"/>
    <dgm:cxn modelId="{A9B91C9E-BE60-4DE0-940B-41D99A0754A3}" type="presParOf" srcId="{1D456997-A6B5-45F8-B671-F0C2FAA743C8}" destId="{5E7C297D-D420-4080-B2FB-39CB61D219F4}" srcOrd="1" destOrd="0" presId="urn:microsoft.com/office/officeart/2009/3/layout/HorizontalOrganizationChart"/>
    <dgm:cxn modelId="{C975C85B-426C-4E62-9E05-C9467511C25B}" type="presParOf" srcId="{5E7C297D-D420-4080-B2FB-39CB61D219F4}" destId="{60FAD64B-4A50-488A-9C79-F9C9874B5F6E}" srcOrd="0" destOrd="0" presId="urn:microsoft.com/office/officeart/2009/3/layout/HorizontalOrganizationChart"/>
    <dgm:cxn modelId="{D987D838-86AB-45F5-BB3A-36791D77E878}" type="presParOf" srcId="{5E7C297D-D420-4080-B2FB-39CB61D219F4}" destId="{3966CEA5-6D99-4209-98CD-E5CB36971A4F}" srcOrd="1" destOrd="0" presId="urn:microsoft.com/office/officeart/2009/3/layout/HorizontalOrganizationChart"/>
    <dgm:cxn modelId="{2DD55244-8EB1-4278-954A-465364853E7D}" type="presParOf" srcId="{3966CEA5-6D99-4209-98CD-E5CB36971A4F}" destId="{588A5E2A-6106-4614-B02A-FE62C7984417}" srcOrd="0" destOrd="0" presId="urn:microsoft.com/office/officeart/2009/3/layout/HorizontalOrganizationChart"/>
    <dgm:cxn modelId="{59DB4B3D-E57A-4BAA-B490-AA112E8F1D15}" type="presParOf" srcId="{588A5E2A-6106-4614-B02A-FE62C7984417}" destId="{08135AD9-081E-42F6-9ED7-50A87104B8D1}" srcOrd="0" destOrd="0" presId="urn:microsoft.com/office/officeart/2009/3/layout/HorizontalOrganizationChart"/>
    <dgm:cxn modelId="{6289CC15-9A49-438C-82F1-6504FDC90001}" type="presParOf" srcId="{588A5E2A-6106-4614-B02A-FE62C7984417}" destId="{F68F41FC-0F50-42FC-9FC0-3482FA7F9707}" srcOrd="1" destOrd="0" presId="urn:microsoft.com/office/officeart/2009/3/layout/HorizontalOrganizationChart"/>
    <dgm:cxn modelId="{7AA46FA1-441E-4604-97BA-C9A3A8F0FCFA}" type="presParOf" srcId="{3966CEA5-6D99-4209-98CD-E5CB36971A4F}" destId="{DAF87785-B469-4BEE-8D67-9DE60AB25698}" srcOrd="1" destOrd="0" presId="urn:microsoft.com/office/officeart/2009/3/layout/HorizontalOrganizationChart"/>
    <dgm:cxn modelId="{5C68EFB9-7805-4EC9-87D3-E585125F665A}" type="presParOf" srcId="{3966CEA5-6D99-4209-98CD-E5CB36971A4F}" destId="{433636E7-77FC-4F79-8A4D-13ADF2B3BB9A}" srcOrd="2" destOrd="0" presId="urn:microsoft.com/office/officeart/2009/3/layout/HorizontalOrganizationChart"/>
    <dgm:cxn modelId="{179EC067-28CF-4FE8-A56E-DABF47D0379E}" type="presParOf" srcId="{5E7C297D-D420-4080-B2FB-39CB61D219F4}" destId="{D04D8AD7-4A47-4F84-9637-38C31D0ED75B}" srcOrd="2" destOrd="0" presId="urn:microsoft.com/office/officeart/2009/3/layout/HorizontalOrganizationChart"/>
    <dgm:cxn modelId="{31D3A74F-CB62-4051-BA7D-3EBE33B5B614}" type="presParOf" srcId="{5E7C297D-D420-4080-B2FB-39CB61D219F4}" destId="{3B4EE1B0-8F55-4995-888F-8FC0BAE79BF9}" srcOrd="3" destOrd="0" presId="urn:microsoft.com/office/officeart/2009/3/layout/HorizontalOrganizationChart"/>
    <dgm:cxn modelId="{4C423EC3-9E10-4190-A986-E512DEDE7C9D}" type="presParOf" srcId="{3B4EE1B0-8F55-4995-888F-8FC0BAE79BF9}" destId="{E1FADB4A-C166-4B59-9BFF-59F30897DF5D}" srcOrd="0" destOrd="0" presId="urn:microsoft.com/office/officeart/2009/3/layout/HorizontalOrganizationChart"/>
    <dgm:cxn modelId="{FFC5AF87-8BD7-42AA-B249-0F8A0084FBEA}" type="presParOf" srcId="{E1FADB4A-C166-4B59-9BFF-59F30897DF5D}" destId="{51021CA5-6EB1-46A0-B09F-BB4A62BC1CEE}" srcOrd="0" destOrd="0" presId="urn:microsoft.com/office/officeart/2009/3/layout/HorizontalOrganizationChart"/>
    <dgm:cxn modelId="{D2486C72-AE5F-4C0F-8914-5C6C3B45DAA2}" type="presParOf" srcId="{E1FADB4A-C166-4B59-9BFF-59F30897DF5D}" destId="{AC762C68-BE33-4187-B897-1421ADB15017}" srcOrd="1" destOrd="0" presId="urn:microsoft.com/office/officeart/2009/3/layout/HorizontalOrganizationChart"/>
    <dgm:cxn modelId="{D4DC827B-4F8A-448D-94AF-F4023B9AD6E3}" type="presParOf" srcId="{3B4EE1B0-8F55-4995-888F-8FC0BAE79BF9}" destId="{44C1006D-B96F-4AA8-A609-A644A257A1DD}" srcOrd="1" destOrd="0" presId="urn:microsoft.com/office/officeart/2009/3/layout/HorizontalOrganizationChart"/>
    <dgm:cxn modelId="{24A54A78-0ABA-4F19-B09A-4CBB54C93FE5}" type="presParOf" srcId="{3B4EE1B0-8F55-4995-888F-8FC0BAE79BF9}" destId="{FB183AFF-30DC-4D3A-A840-3D8A0EEAC2A7}" srcOrd="2" destOrd="0" presId="urn:microsoft.com/office/officeart/2009/3/layout/HorizontalOrganizationChart"/>
    <dgm:cxn modelId="{EF9C8005-9359-4288-8819-F5294779A430}" type="presParOf" srcId="{1D456997-A6B5-45F8-B671-F0C2FAA743C8}" destId="{98B6CDF9-833E-4703-BDAB-99B7D68DB553}" srcOrd="2" destOrd="0" presId="urn:microsoft.com/office/officeart/2009/3/layout/HorizontalOrganizationChart"/>
    <dgm:cxn modelId="{4A270592-1A82-40E6-8DD5-F6282B5DD5D8}" type="presParOf" srcId="{98B6CDF9-833E-4703-BDAB-99B7D68DB553}" destId="{10428C11-48C2-4EA4-9544-BFECD66274D8}" srcOrd="0" destOrd="0" presId="urn:microsoft.com/office/officeart/2009/3/layout/HorizontalOrganizationChart"/>
    <dgm:cxn modelId="{D36F1D81-71CE-4AAC-9121-DAADA7C989AF}" type="presParOf" srcId="{98B6CDF9-833E-4703-BDAB-99B7D68DB553}" destId="{10214C58-8C6C-4E68-A45B-DF6210F688FF}" srcOrd="1" destOrd="0" presId="urn:microsoft.com/office/officeart/2009/3/layout/HorizontalOrganizationChart"/>
    <dgm:cxn modelId="{9CB18DAB-39ED-4790-8E87-EE01F4D3ACC8}" type="presParOf" srcId="{10214C58-8C6C-4E68-A45B-DF6210F688FF}" destId="{46FB2A90-99AC-4E56-A70F-B2AB6C63573B}" srcOrd="0" destOrd="0" presId="urn:microsoft.com/office/officeart/2009/3/layout/HorizontalOrganizationChart"/>
    <dgm:cxn modelId="{86096026-ACB2-461C-878E-5B550ECFFEBE}" type="presParOf" srcId="{46FB2A90-99AC-4E56-A70F-B2AB6C63573B}" destId="{5078F68B-8E82-4DF1-A079-5FB46BC90304}" srcOrd="0" destOrd="0" presId="urn:microsoft.com/office/officeart/2009/3/layout/HorizontalOrganizationChart"/>
    <dgm:cxn modelId="{2BAAA709-9550-4F20-8E4D-B8E1DEE1A908}" type="presParOf" srcId="{46FB2A90-99AC-4E56-A70F-B2AB6C63573B}" destId="{D7245211-7F91-4520-BCF1-305CAC5304A5}" srcOrd="1" destOrd="0" presId="urn:microsoft.com/office/officeart/2009/3/layout/HorizontalOrganizationChart"/>
    <dgm:cxn modelId="{3EEA6DAD-2440-4A71-983F-92BEBF5E03C9}" type="presParOf" srcId="{10214C58-8C6C-4E68-A45B-DF6210F688FF}" destId="{7F144E1C-9A3C-45AC-A884-DC0EC12E90F3}" srcOrd="1" destOrd="0" presId="urn:microsoft.com/office/officeart/2009/3/layout/HorizontalOrganizationChart"/>
    <dgm:cxn modelId="{B2529DDC-D9C7-46F9-9688-F8FE45B8C63A}" type="presParOf" srcId="{10214C58-8C6C-4E68-A45B-DF6210F688FF}" destId="{B369C526-7C3E-4A27-A3F0-C921523E1CB7}" srcOrd="2" destOrd="0" presId="urn:microsoft.com/office/officeart/2009/3/layout/HorizontalOrganizationChart"/>
    <dgm:cxn modelId="{64361034-CB4E-4108-B0A7-84DA5D83D308}" type="presParOf" srcId="{E4E71FE3-DABC-4770-8034-327CDDD2EB23}" destId="{1B2B4055-0CA7-4145-82E5-A2E87E0EE4C9}" srcOrd="2" destOrd="0" presId="urn:microsoft.com/office/officeart/2009/3/layout/HorizontalOrganizationChart"/>
    <dgm:cxn modelId="{5B5BC582-F503-41AD-8644-2BCDC25BB97F}" type="presParOf" srcId="{E4E71FE3-DABC-4770-8034-327CDDD2EB23}" destId="{052093E6-E9A6-46BF-B0AF-99FC5F3C2E89}" srcOrd="3" destOrd="0" presId="urn:microsoft.com/office/officeart/2009/3/layout/HorizontalOrganizationChart"/>
    <dgm:cxn modelId="{B0D502F4-EA51-4E3E-95BC-6812477CA5AD}" type="presParOf" srcId="{052093E6-E9A6-46BF-B0AF-99FC5F3C2E89}" destId="{A0DBB969-A4FE-4260-B5B6-26397FCEF29C}" srcOrd="0" destOrd="0" presId="urn:microsoft.com/office/officeart/2009/3/layout/HorizontalOrganizationChart"/>
    <dgm:cxn modelId="{1964ECD7-49D1-4259-890B-9BA6EAA29035}" type="presParOf" srcId="{A0DBB969-A4FE-4260-B5B6-26397FCEF29C}" destId="{CE323044-D054-409A-B271-4F3F697AC0A4}" srcOrd="0" destOrd="0" presId="urn:microsoft.com/office/officeart/2009/3/layout/HorizontalOrganizationChart"/>
    <dgm:cxn modelId="{1ABB9E3E-F040-4D5F-AAE8-826FAFA61594}" type="presParOf" srcId="{A0DBB969-A4FE-4260-B5B6-26397FCEF29C}" destId="{0F3BD8A7-A755-4AD6-8118-436507CD6B20}" srcOrd="1" destOrd="0" presId="urn:microsoft.com/office/officeart/2009/3/layout/HorizontalOrganizationChart"/>
    <dgm:cxn modelId="{C9A8726A-08D2-4A19-B099-CA219240E2E7}" type="presParOf" srcId="{052093E6-E9A6-46BF-B0AF-99FC5F3C2E89}" destId="{8D95D9D9-F3BF-48A4-BE63-98DB0277440E}" srcOrd="1" destOrd="0" presId="urn:microsoft.com/office/officeart/2009/3/layout/HorizontalOrganizationChart"/>
    <dgm:cxn modelId="{31B62178-9885-4B36-BEE3-3E67853082F2}" type="presParOf" srcId="{052093E6-E9A6-46BF-B0AF-99FC5F3C2E89}" destId="{668437FE-22A3-4DC1-BFE2-8E542AECB9FA}" srcOrd="2" destOrd="0" presId="urn:microsoft.com/office/officeart/2009/3/layout/HorizontalOrganizationChart"/>
    <dgm:cxn modelId="{E1462A04-97E0-4F84-8AE2-903205AF3978}" type="presParOf" srcId="{E4E71FE3-DABC-4770-8034-327CDDD2EB23}" destId="{9C7232F5-DD44-4F9C-BE33-9F8C164F455A}" srcOrd="4" destOrd="0" presId="urn:microsoft.com/office/officeart/2009/3/layout/HorizontalOrganizationChart"/>
    <dgm:cxn modelId="{81BADFFC-0EAA-4E70-B6B4-73F5F9BA987E}" type="presParOf" srcId="{E4E71FE3-DABC-4770-8034-327CDDD2EB23}" destId="{FBF0CA2A-99FF-4B67-BF78-4531F63CD4FD}" srcOrd="5" destOrd="0" presId="urn:microsoft.com/office/officeart/2009/3/layout/HorizontalOrganizationChart"/>
    <dgm:cxn modelId="{464CD655-AF03-4989-816C-C75C9FDE659F}" type="presParOf" srcId="{FBF0CA2A-99FF-4B67-BF78-4531F63CD4FD}" destId="{9B88F430-3040-4AD6-AD96-54DAB6948143}" srcOrd="0" destOrd="0" presId="urn:microsoft.com/office/officeart/2009/3/layout/HorizontalOrganizationChart"/>
    <dgm:cxn modelId="{89F21BA1-3855-47DB-8C9F-6B330E14B272}" type="presParOf" srcId="{9B88F430-3040-4AD6-AD96-54DAB6948143}" destId="{90BA5148-6D1E-4B2E-8326-0904BD36F609}" srcOrd="0" destOrd="0" presId="urn:microsoft.com/office/officeart/2009/3/layout/HorizontalOrganizationChart"/>
    <dgm:cxn modelId="{0EB02053-3663-4401-A531-6F561D4934CF}" type="presParOf" srcId="{9B88F430-3040-4AD6-AD96-54DAB6948143}" destId="{6E1DDB85-33D5-43B6-A21E-7E0C8A8978CE}" srcOrd="1" destOrd="0" presId="urn:microsoft.com/office/officeart/2009/3/layout/HorizontalOrganizationChart"/>
    <dgm:cxn modelId="{09D78CB2-1D7C-43A1-864F-390F86360948}" type="presParOf" srcId="{FBF0CA2A-99FF-4B67-BF78-4531F63CD4FD}" destId="{EB99CC6E-4098-4DF4-B8A3-73D48BB98338}" srcOrd="1" destOrd="0" presId="urn:microsoft.com/office/officeart/2009/3/layout/HorizontalOrganizationChart"/>
    <dgm:cxn modelId="{1D5F91D4-2FDC-4A0C-B73B-D8F47766096F}" type="presParOf" srcId="{FBF0CA2A-99FF-4B67-BF78-4531F63CD4FD}" destId="{D0A959EA-2CCB-4EED-A1C6-30F4B9E0EA84}" srcOrd="2" destOrd="0" presId="urn:microsoft.com/office/officeart/2009/3/layout/HorizontalOrganizationChart"/>
    <dgm:cxn modelId="{B56202C2-2EFC-46DD-8656-F0B2F86269B5}" type="presParOf" srcId="{52D8EDC0-947A-4BB1-A786-BC41C39EBA30}" destId="{A5506D77-0442-4478-995C-01314E10D9DC}" srcOrd="2" destOrd="0" presId="urn:microsoft.com/office/officeart/2009/3/layout/HorizontalOrganizationChart"/>
    <dgm:cxn modelId="{AD52FE01-7F58-4E5A-862E-314B68BEB2E1}" type="presParOf" srcId="{A5506D77-0442-4478-995C-01314E10D9DC}" destId="{993A3B98-04EB-444E-B9E0-031295141001}" srcOrd="0" destOrd="0" presId="urn:microsoft.com/office/officeart/2009/3/layout/HorizontalOrganizationChart"/>
    <dgm:cxn modelId="{2ED43C53-8437-446C-B86E-4BA2228F2BB5}" type="presParOf" srcId="{A5506D77-0442-4478-995C-01314E10D9DC}" destId="{631DA265-8144-4B52-BDB9-ADC4B9000617}" srcOrd="1" destOrd="0" presId="urn:microsoft.com/office/officeart/2009/3/layout/HorizontalOrganizationChart"/>
    <dgm:cxn modelId="{DFD03501-B697-43A6-9156-FDA82824DE6F}" type="presParOf" srcId="{631DA265-8144-4B52-BDB9-ADC4B9000617}" destId="{C7351F1E-EDCB-422D-A5C0-C2FDD45A3212}" srcOrd="0" destOrd="0" presId="urn:microsoft.com/office/officeart/2009/3/layout/HorizontalOrganizationChart"/>
    <dgm:cxn modelId="{E666BA34-7D0C-4D27-A153-580C51737409}" type="presParOf" srcId="{C7351F1E-EDCB-422D-A5C0-C2FDD45A3212}" destId="{25CFEF55-489C-465B-A667-93979448025A}" srcOrd="0" destOrd="0" presId="urn:microsoft.com/office/officeart/2009/3/layout/HorizontalOrganizationChart"/>
    <dgm:cxn modelId="{ED277AEC-ADBC-4BDE-B583-BD9D190E47BF}" type="presParOf" srcId="{C7351F1E-EDCB-422D-A5C0-C2FDD45A3212}" destId="{968DC2DC-9592-46CE-BA33-29874758920C}" srcOrd="1" destOrd="0" presId="urn:microsoft.com/office/officeart/2009/3/layout/HorizontalOrganizationChart"/>
    <dgm:cxn modelId="{D1D2BEC7-49BA-4B0F-8C38-A2D58FF39B7B}" type="presParOf" srcId="{631DA265-8144-4B52-BDB9-ADC4B9000617}" destId="{6155B683-7F6C-4A3D-9025-AA59ED779FE5}" srcOrd="1" destOrd="0" presId="urn:microsoft.com/office/officeart/2009/3/layout/HorizontalOrganizationChart"/>
    <dgm:cxn modelId="{4443534B-884F-4C8C-BC61-CE85B41840A6}" type="presParOf" srcId="{631DA265-8144-4B52-BDB9-ADC4B9000617}" destId="{2AA975B8-DE29-411F-8B89-FCF9EFCEAAB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A3B98-04EB-444E-B9E0-031295141001}">
      <dsp:nvSpPr>
        <dsp:cNvPr id="0" name=""/>
        <dsp:cNvSpPr/>
      </dsp:nvSpPr>
      <dsp:spPr>
        <a:xfrm>
          <a:off x="5684824" y="1420754"/>
          <a:ext cx="969405" cy="91440"/>
        </a:xfrm>
        <a:custGeom>
          <a:avLst/>
          <a:gdLst/>
          <a:ahLst/>
          <a:cxnLst/>
          <a:rect l="0" t="0" r="0" b="0"/>
          <a:pathLst>
            <a:path>
              <a:moveTo>
                <a:pt x="969405" y="132274"/>
              </a:moveTo>
              <a:lnTo>
                <a:pt x="0" y="132274"/>
              </a:lnTo>
              <a:lnTo>
                <a:pt x="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232F5-DD44-4F9C-BE33-9F8C164F455A}">
      <dsp:nvSpPr>
        <dsp:cNvPr id="0" name=""/>
        <dsp:cNvSpPr/>
      </dsp:nvSpPr>
      <dsp:spPr>
        <a:xfrm>
          <a:off x="1384865" y="1553029"/>
          <a:ext cx="5269364" cy="1044090"/>
        </a:xfrm>
        <a:custGeom>
          <a:avLst/>
          <a:gdLst/>
          <a:ahLst/>
          <a:cxnLst/>
          <a:rect l="0" t="0" r="0" b="0"/>
          <a:pathLst>
            <a:path>
              <a:moveTo>
                <a:pt x="5269364" y="0"/>
              </a:moveTo>
              <a:lnTo>
                <a:pt x="138486" y="0"/>
              </a:lnTo>
              <a:lnTo>
                <a:pt x="138486" y="1044090"/>
              </a:lnTo>
              <a:lnTo>
                <a:pt x="0" y="104409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B4055-0CA7-4145-82E5-A2E87E0EE4C9}">
      <dsp:nvSpPr>
        <dsp:cNvPr id="0" name=""/>
        <dsp:cNvSpPr/>
      </dsp:nvSpPr>
      <dsp:spPr>
        <a:xfrm>
          <a:off x="1384865" y="1553029"/>
          <a:ext cx="5269364" cy="456225"/>
        </a:xfrm>
        <a:custGeom>
          <a:avLst/>
          <a:gdLst/>
          <a:ahLst/>
          <a:cxnLst/>
          <a:rect l="0" t="0" r="0" b="0"/>
          <a:pathLst>
            <a:path>
              <a:moveTo>
                <a:pt x="5269364" y="0"/>
              </a:moveTo>
              <a:lnTo>
                <a:pt x="138486" y="0"/>
              </a:lnTo>
              <a:lnTo>
                <a:pt x="138486" y="456225"/>
              </a:lnTo>
              <a:lnTo>
                <a:pt x="0" y="4562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28C11-48C2-4EA4-9544-BFECD66274D8}">
      <dsp:nvSpPr>
        <dsp:cNvPr id="0" name=""/>
        <dsp:cNvSpPr/>
      </dsp:nvSpPr>
      <dsp:spPr>
        <a:xfrm>
          <a:off x="2361146" y="825262"/>
          <a:ext cx="969405" cy="91440"/>
        </a:xfrm>
        <a:custGeom>
          <a:avLst/>
          <a:gdLst/>
          <a:ahLst/>
          <a:cxnLst/>
          <a:rect l="0" t="0" r="0" b="0"/>
          <a:pathLst>
            <a:path>
              <a:moveTo>
                <a:pt x="969405" y="132274"/>
              </a:moveTo>
              <a:lnTo>
                <a:pt x="0" y="132274"/>
              </a:lnTo>
              <a:lnTo>
                <a:pt x="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D8AD7-4A47-4F84-9637-38C31D0ED75B}">
      <dsp:nvSpPr>
        <dsp:cNvPr id="0" name=""/>
        <dsp:cNvSpPr/>
      </dsp:nvSpPr>
      <dsp:spPr>
        <a:xfrm>
          <a:off x="1391740" y="957536"/>
          <a:ext cx="1938811" cy="297746"/>
        </a:xfrm>
        <a:custGeom>
          <a:avLst/>
          <a:gdLst/>
          <a:ahLst/>
          <a:cxnLst/>
          <a:rect l="0" t="0" r="0" b="0"/>
          <a:pathLst>
            <a:path>
              <a:moveTo>
                <a:pt x="1938811" y="0"/>
              </a:moveTo>
              <a:lnTo>
                <a:pt x="138486" y="0"/>
              </a:lnTo>
              <a:lnTo>
                <a:pt x="138486" y="297746"/>
              </a:lnTo>
              <a:lnTo>
                <a:pt x="0" y="2977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AD64B-4A50-488A-9C79-F9C9874B5F6E}">
      <dsp:nvSpPr>
        <dsp:cNvPr id="0" name=""/>
        <dsp:cNvSpPr/>
      </dsp:nvSpPr>
      <dsp:spPr>
        <a:xfrm>
          <a:off x="1391740" y="659790"/>
          <a:ext cx="1938811" cy="297746"/>
        </a:xfrm>
        <a:custGeom>
          <a:avLst/>
          <a:gdLst/>
          <a:ahLst/>
          <a:cxnLst/>
          <a:rect l="0" t="0" r="0" b="0"/>
          <a:pathLst>
            <a:path>
              <a:moveTo>
                <a:pt x="1938811" y="297746"/>
              </a:moveTo>
              <a:lnTo>
                <a:pt x="138486" y="297746"/>
              </a:lnTo>
              <a:lnTo>
                <a:pt x="13848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5042A-3834-42DC-9424-77D9ED728720}">
      <dsp:nvSpPr>
        <dsp:cNvPr id="0" name=""/>
        <dsp:cNvSpPr/>
      </dsp:nvSpPr>
      <dsp:spPr>
        <a:xfrm>
          <a:off x="4715418" y="957536"/>
          <a:ext cx="1938811" cy="595492"/>
        </a:xfrm>
        <a:custGeom>
          <a:avLst/>
          <a:gdLst/>
          <a:ahLst/>
          <a:cxnLst/>
          <a:rect l="0" t="0" r="0" b="0"/>
          <a:pathLst>
            <a:path>
              <a:moveTo>
                <a:pt x="1938811" y="595492"/>
              </a:moveTo>
              <a:lnTo>
                <a:pt x="138486" y="595492"/>
              </a:lnTo>
              <a:lnTo>
                <a:pt x="13848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D8192-1D26-4A8A-AE31-AEC4973F4480}">
      <dsp:nvSpPr>
        <dsp:cNvPr id="0" name=""/>
        <dsp:cNvSpPr/>
      </dsp:nvSpPr>
      <dsp:spPr>
        <a:xfrm>
          <a:off x="6654230" y="1341837"/>
          <a:ext cx="1384865" cy="42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Document</a:t>
          </a:r>
        </a:p>
      </dsp:txBody>
      <dsp:txXfrm>
        <a:off x="6654230" y="1341837"/>
        <a:ext cx="1384865" cy="422384"/>
      </dsp:txXfrm>
    </dsp:sp>
    <dsp:sp modelId="{4B829431-D950-44F5-A173-860450734B08}">
      <dsp:nvSpPr>
        <dsp:cNvPr id="0" name=""/>
        <dsp:cNvSpPr/>
      </dsp:nvSpPr>
      <dsp:spPr>
        <a:xfrm>
          <a:off x="3330552" y="746344"/>
          <a:ext cx="1384865" cy="42238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Figures and </a:t>
          </a:r>
          <a:r>
            <a:rPr lang="en-US" sz="1200" kern="1200" noProof="0" dirty="0"/>
            <a:t>results</a:t>
          </a:r>
          <a:r>
            <a:rPr lang="fr-FR" sz="1200" kern="1200" dirty="0"/>
            <a:t> </a:t>
          </a:r>
        </a:p>
      </dsp:txBody>
      <dsp:txXfrm>
        <a:off x="3330552" y="746344"/>
        <a:ext cx="1384865" cy="422384"/>
      </dsp:txXfrm>
    </dsp:sp>
    <dsp:sp modelId="{08135AD9-081E-42F6-9ED7-50A87104B8D1}">
      <dsp:nvSpPr>
        <dsp:cNvPr id="0" name=""/>
        <dsp:cNvSpPr/>
      </dsp:nvSpPr>
      <dsp:spPr>
        <a:xfrm>
          <a:off x="6875" y="448598"/>
          <a:ext cx="1384865" cy="42238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Data</a:t>
          </a:r>
        </a:p>
      </dsp:txBody>
      <dsp:txXfrm>
        <a:off x="6875" y="448598"/>
        <a:ext cx="1384865" cy="422384"/>
      </dsp:txXfrm>
    </dsp:sp>
    <dsp:sp modelId="{51021CA5-6EB1-46A0-B09F-BB4A62BC1CEE}">
      <dsp:nvSpPr>
        <dsp:cNvPr id="0" name=""/>
        <dsp:cNvSpPr/>
      </dsp:nvSpPr>
      <dsp:spPr>
        <a:xfrm>
          <a:off x="6875" y="1044090"/>
          <a:ext cx="1384865" cy="42238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Code</a:t>
          </a:r>
        </a:p>
      </dsp:txBody>
      <dsp:txXfrm>
        <a:off x="6875" y="1044090"/>
        <a:ext cx="1384865" cy="422384"/>
      </dsp:txXfrm>
    </dsp:sp>
    <dsp:sp modelId="{5078F68B-8E82-4DF1-A079-5FB46BC90304}">
      <dsp:nvSpPr>
        <dsp:cNvPr id="0" name=""/>
        <dsp:cNvSpPr/>
      </dsp:nvSpPr>
      <dsp:spPr>
        <a:xfrm>
          <a:off x="1668713" y="448598"/>
          <a:ext cx="1384865" cy="42238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Data </a:t>
          </a:r>
          <a:r>
            <a:rPr lang="fr-FR" sz="1200" kern="1200" dirty="0" err="1"/>
            <a:t>processing</a:t>
          </a:r>
          <a:r>
            <a:rPr lang="fr-FR" sz="1200" kern="1200" dirty="0"/>
            <a:t> (R)</a:t>
          </a:r>
        </a:p>
      </dsp:txBody>
      <dsp:txXfrm>
        <a:off x="1668713" y="448598"/>
        <a:ext cx="1384865" cy="422384"/>
      </dsp:txXfrm>
    </dsp:sp>
    <dsp:sp modelId="{CE323044-D054-409A-B271-4F3F697AC0A4}">
      <dsp:nvSpPr>
        <dsp:cNvPr id="0" name=""/>
        <dsp:cNvSpPr/>
      </dsp:nvSpPr>
      <dsp:spPr>
        <a:xfrm>
          <a:off x="0" y="1798062"/>
          <a:ext cx="1384865" cy="42238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Text</a:t>
          </a:r>
          <a:endParaRPr lang="fr-FR" sz="1200" kern="1200" dirty="0"/>
        </a:p>
      </dsp:txBody>
      <dsp:txXfrm>
        <a:off x="0" y="1798062"/>
        <a:ext cx="1384865" cy="422384"/>
      </dsp:txXfrm>
    </dsp:sp>
    <dsp:sp modelId="{90BA5148-6D1E-4B2E-8326-0904BD36F609}">
      <dsp:nvSpPr>
        <dsp:cNvPr id="0" name=""/>
        <dsp:cNvSpPr/>
      </dsp:nvSpPr>
      <dsp:spPr>
        <a:xfrm>
          <a:off x="0" y="2385927"/>
          <a:ext cx="1384865" cy="422384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Template</a:t>
          </a:r>
        </a:p>
      </dsp:txBody>
      <dsp:txXfrm>
        <a:off x="0" y="2385927"/>
        <a:ext cx="1384865" cy="422384"/>
      </dsp:txXfrm>
    </dsp:sp>
    <dsp:sp modelId="{25CFEF55-489C-465B-A667-93979448025A}">
      <dsp:nvSpPr>
        <dsp:cNvPr id="0" name=""/>
        <dsp:cNvSpPr/>
      </dsp:nvSpPr>
      <dsp:spPr>
        <a:xfrm>
          <a:off x="4992391" y="1044090"/>
          <a:ext cx="1384865" cy="4223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Formating</a:t>
          </a:r>
          <a:endParaRPr lang="fr-FR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(</a:t>
          </a:r>
          <a:r>
            <a:rPr lang="fr-FR" sz="1200" kern="1200" dirty="0" err="1"/>
            <a:t>Markdown</a:t>
          </a:r>
          <a:r>
            <a:rPr lang="fr-FR" sz="1200" kern="1200" dirty="0"/>
            <a:t>)</a:t>
          </a:r>
        </a:p>
      </dsp:txBody>
      <dsp:txXfrm>
        <a:off x="4992391" y="1044090"/>
        <a:ext cx="1384865" cy="42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1AB0B-B5A8-8554-2CCF-2142D3141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040AD4-6EBF-2F9D-6C29-A65CA3927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260D9B-F369-5C3E-D013-CB23137A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850DE-9FA4-894E-5751-6DD0479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D631E-331F-6761-AFC7-C1D1F1E0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92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771A-E0DA-C3A0-68B8-A6C3DA42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0437FB-D0B0-B8D3-8143-78005652F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D9115-11F7-D1BE-2C1C-9E0602D4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3973D-A413-4CD4-E6F4-CA9DCA8B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879A94-98D4-65F9-3A15-1533394C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34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5D9783-910E-EF3F-2FFE-BABF300E5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384FA1-A303-32E6-00E2-1A7A9006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A994A6-D6B4-C144-17B0-0B69D906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C8D7A-8AB9-31A9-A8BB-46862BBD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4B786-D6EA-66EB-02A3-D64A190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81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E5CA9-8ABE-3E47-6FB8-143AC3F4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BF1FAF-8074-9826-6557-6D26DE6C6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35ACB8-5CEB-3D3A-14E6-494A4A45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7074F-523D-CD53-CBDD-E4F8E2BE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F9FE5-672A-7259-73BC-D4532ADF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80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CF575-2F61-8FE8-1DE3-B1A1F5C7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736889-C749-9FFF-D927-58866538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BAC230-02D1-8581-48D1-994776C5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7C0A16-39FE-7226-5B7E-ADD786E9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4A9F7F-F2CD-8B64-5D31-A25F95CE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1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DA0E7-57C2-57CC-E4F7-68C4E7DE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FB36C-502A-F5D3-5326-D5578E68D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275892-4E16-1988-2798-55A7D0CD3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CDC087-35B8-1B11-9658-A16759E6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D15328-03BC-ADC8-8D09-780445B1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4946A-67EA-06E9-130E-71BB6AC2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1E7B0-CF6A-68DD-F4B9-5CD2CD5A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7C8410-519F-2DB5-A2F2-FBDC0BC88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253304-909B-0BBA-5488-43F0984B3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E4A523-E142-CC6E-5DCF-B7DBF5A5C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AD9984-B248-5217-3F3F-4F2E1BC30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72830AA-5094-C726-6DE0-6EDAFBF5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D5635B-1175-1B96-BB34-ED9FCA49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F9CD1B-FC58-C84D-6A1D-962A60BC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3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9B778-2869-7564-E659-E8EA8177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ABB9E0-0141-8DF8-3177-253DD443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0734ED-0390-329C-C3E7-BE63F7CE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9E46A-4971-B076-0FF6-D65F65B9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7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EA0603-B55F-0F85-147B-C6C609CA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7717B1-844F-779B-CCFE-BD1A80C8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5B8B30-EA24-350E-D5BB-DCEEA08B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44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3897D-76D3-B997-0682-F4BB531A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4A475-BE6B-278F-3819-0D851742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AFF064-BBDC-B39C-7DDF-B9852D0FA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C139E-D12A-279C-4083-D922228E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8F915A-D444-04D0-F82E-35FB7226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58D02-6B78-C961-1F63-01997F2B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2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5931B-70ED-A6FF-04D0-A4E96937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8E1574-9242-5A89-0F75-EC1D9CB02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765587-E8E5-1B1F-6FBD-0956DE5A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A41886-085D-A6B9-8A9A-7C7CA5D9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CC3CA-3C20-084A-43B2-8870B4AB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B9D8B8-CFA1-2753-B0E1-80CA8073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82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CB311D-D602-DA5A-4230-A84B2DEA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E6FF2F-974F-5D82-FE75-1A51FEBE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7C0D1A-872C-3642-5421-497E406F6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24A4-8D72-4F7E-B777-C1E4B24C274E}" type="datetimeFigureOut">
              <a:rPr lang="fr-FR" smtClean="0"/>
              <a:t>06/08/2023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1467D-2B9B-4088-5942-C793B0EA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6A2FA-ABE2-E8CA-D9C1-708A8747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9600-E104-494F-BD27-0B147A5264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66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69659B58-452A-BCB4-85F1-0528F261A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891240"/>
              </p:ext>
            </p:extLst>
          </p:nvPr>
        </p:nvGraphicFramePr>
        <p:xfrm>
          <a:off x="358514" y="2132856"/>
          <a:ext cx="8045971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1148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Marcon</dc:creator>
  <cp:lastModifiedBy>Eric Marcon</cp:lastModifiedBy>
  <cp:revision>1</cp:revision>
  <dcterms:created xsi:type="dcterms:W3CDTF">2023-08-06T08:39:36Z</dcterms:created>
  <dcterms:modified xsi:type="dcterms:W3CDTF">2023-08-06T09:36:39Z</dcterms:modified>
</cp:coreProperties>
</file>