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0"/>
    <p:restoredTop sz="94626"/>
  </p:normalViewPr>
  <p:slideViewPr>
    <p:cSldViewPr snapToGrid="0">
      <p:cViewPr>
        <p:scale>
          <a:sx n="128" d="100"/>
          <a:sy n="128" d="100"/>
        </p:scale>
        <p:origin x="5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623E5-BDAB-F5C2-C42E-D28542716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CA6D3E-7B05-8C62-4D97-3F07F907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E8C12B-35E4-0C11-828F-DE77792E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267-87F0-DE49-AB5B-84D06CC615A2}" type="datetimeFigureOut">
              <a:rPr lang="es-MX" smtClean="0"/>
              <a:t>25/07/23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C8E0B8-A8BE-98E8-E2E3-624E062D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4AEE9-C7C3-0B55-9D61-DD73446A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0A4-3379-384F-BB45-ED7AB6C02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59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A7E5-C9CB-F5BC-D857-FCE05DBD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90F86F-7EAD-D6DF-7C3A-0865F8F35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D51B73-D4B0-E168-10FE-E48930EF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267-87F0-DE49-AB5B-84D06CC615A2}" type="datetimeFigureOut">
              <a:rPr lang="es-MX" smtClean="0"/>
              <a:t>25/07/23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EE3F7-2A9F-664C-4ED5-01747048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92E85-FD66-174C-A1ED-A3BBDF1E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0A4-3379-384F-BB45-ED7AB6C02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2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6FDB31-34B8-732F-F261-B59DB636E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3F607B-4C69-5FD3-5692-932BFAC4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81A09-0032-C0F3-5657-1D25BFDE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267-87F0-DE49-AB5B-84D06CC615A2}" type="datetimeFigureOut">
              <a:rPr lang="es-MX" smtClean="0"/>
              <a:t>25/07/23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31853-ED0F-56D7-CA69-40730F26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92D30-2B38-EF36-6ADE-B1E59DC5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0A4-3379-384F-BB45-ED7AB6C02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1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8B400-1DEE-E703-2B3B-ACEE2391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EAE0A-033F-B987-B490-B0AAEC70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39197-A151-91D5-DDFA-6515BEBB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267-87F0-DE49-AB5B-84D06CC615A2}" type="datetimeFigureOut">
              <a:rPr lang="es-MX" smtClean="0"/>
              <a:t>25/07/23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4AC30-E402-868E-B72F-DBFAEC5F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A21732-FE2D-5C93-822A-37E231BF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0A4-3379-384F-BB45-ED7AB6C02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5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F50C9-E85B-B211-6F93-D609BC1E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4F416E-CD36-4FC4-56D3-285AF337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DC5595-F91C-D667-904A-E00B9723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267-87F0-DE49-AB5B-84D06CC615A2}" type="datetimeFigureOut">
              <a:rPr lang="es-MX" smtClean="0"/>
              <a:t>25/07/23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2D47B-4BD4-F3EA-060D-55F9BBFB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EA55F-8292-E8B5-C5F1-595B146A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0A4-3379-384F-BB45-ED7AB6C02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0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04B33-7EE4-318D-EBD1-312B43F2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BD4E9D-8364-F727-2807-77919A3D7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5760BB-9979-0733-73A9-07C255C3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425C7-A149-DE2E-EE1C-A6CDC1C7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267-87F0-DE49-AB5B-84D06CC615A2}" type="datetimeFigureOut">
              <a:rPr lang="es-MX" smtClean="0"/>
              <a:t>25/07/23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E902C0-E4FD-AF91-F6B2-876B670F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D0934D-ACB7-8B72-458F-D73020C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0A4-3379-384F-BB45-ED7AB6C02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84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57522-5F2E-8253-954E-C4E6C433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F9D5B8-CB57-0F87-F6AC-F30D1637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CC9B44-9625-1339-C404-4A40E031C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D971E7-FAB2-A63A-2A11-69C7A1CC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CF1221-3111-0C4C-A24C-5B0FB87A4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3FFEE2-B44E-C8B5-A690-C05BD103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267-87F0-DE49-AB5B-84D06CC615A2}" type="datetimeFigureOut">
              <a:rPr lang="es-MX" smtClean="0"/>
              <a:t>25/07/23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2D081A-7DBA-54C5-D145-2CDD044F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801CA5-C137-BA12-9C42-AE7FD0D6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0A4-3379-384F-BB45-ED7AB6C02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13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E3F3F-3411-2D7B-91A3-8171624B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03CE99-27A8-7E23-12D8-CC4B5778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267-87F0-DE49-AB5B-84D06CC615A2}" type="datetimeFigureOut">
              <a:rPr lang="es-MX" smtClean="0"/>
              <a:t>25/07/23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08BDD4-BE9C-7A74-AC14-A64EAC42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0A40AA-9FBF-2D1E-36E1-AC02D52A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0A4-3379-384F-BB45-ED7AB6C02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034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823C07-2480-4603-1F0D-BBB0C712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267-87F0-DE49-AB5B-84D06CC615A2}" type="datetimeFigureOut">
              <a:rPr lang="es-MX" smtClean="0"/>
              <a:t>25/07/23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3B0FFC-05D0-6F47-729C-C139F0BA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C771FA-D98B-487F-4C71-9A9CBF5A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0A4-3379-384F-BB45-ED7AB6C02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26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DE790-CF3A-FBD5-436B-E3B3486C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6049C-8EAC-3682-2898-58C998E6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C66446-77AA-6D61-91A1-0196A4C9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AA819A-70FF-3559-2C1F-FC22E9B5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267-87F0-DE49-AB5B-84D06CC615A2}" type="datetimeFigureOut">
              <a:rPr lang="es-MX" smtClean="0"/>
              <a:t>25/07/23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CA531C-18F6-D3C7-E03D-63DD49A5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2E37A9-C1DA-58AD-1B68-6E41EA63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0A4-3379-384F-BB45-ED7AB6C02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13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30C0E-1893-F20D-167D-FD78F3DF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527094-1D64-2BD1-BD5E-E7A1D2B53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EF61EC-B091-F6A9-1BE3-63AE93ECB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13434-AF29-24BE-887A-631B00FE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267-87F0-DE49-AB5B-84D06CC615A2}" type="datetimeFigureOut">
              <a:rPr lang="es-MX" smtClean="0"/>
              <a:t>25/07/23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543516-76FC-1F37-0C5C-9AFE3D36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E4CF38-AEA2-43ED-3FA7-F9E081D1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0A4-3379-384F-BB45-ED7AB6C02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86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0DB047-483E-3FAB-162C-81600A92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10DC0E-FEEC-5602-5CE7-E243BF1C2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31E77C-731F-B0A0-9352-42A4B4A52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3267-87F0-DE49-AB5B-84D06CC615A2}" type="datetimeFigureOut">
              <a:rPr lang="es-MX" smtClean="0"/>
              <a:t>25/07/23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DA361-A464-9ABF-A893-3406FCF8D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7A2F6B-32B3-0B7C-6931-81418DE97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10A4-3379-384F-BB45-ED7AB6C02B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22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8AFD3E1D-B1CE-1192-B167-ED7E2BAAA5ED}"/>
              </a:ext>
            </a:extLst>
          </p:cNvPr>
          <p:cNvGrpSpPr/>
          <p:nvPr/>
        </p:nvGrpSpPr>
        <p:grpSpPr>
          <a:xfrm>
            <a:off x="462844" y="620889"/>
            <a:ext cx="2810934" cy="5283200"/>
            <a:chOff x="462844" y="620889"/>
            <a:chExt cx="2810934" cy="5283200"/>
          </a:xfrm>
        </p:grpSpPr>
        <p:sp>
          <p:nvSpPr>
            <p:cNvPr id="4" name="Rectángulo redondeado 3">
              <a:extLst>
                <a:ext uri="{FF2B5EF4-FFF2-40B4-BE49-F238E27FC236}">
                  <a16:creationId xmlns:a16="http://schemas.microsoft.com/office/drawing/2014/main" id="{E527298A-AF91-FB68-1512-0DDF49E96BAC}"/>
                </a:ext>
              </a:extLst>
            </p:cNvPr>
            <p:cNvSpPr/>
            <p:nvPr/>
          </p:nvSpPr>
          <p:spPr>
            <a:xfrm>
              <a:off x="462844" y="620889"/>
              <a:ext cx="2810934" cy="5283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2F52A552-5EAE-A09A-0825-CB3E62A83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844" y="1133206"/>
              <a:ext cx="2671482" cy="2671482"/>
            </a:xfrm>
            <a:prstGeom prst="rect">
              <a:avLst/>
            </a:prstGeom>
          </p:spPr>
        </p:pic>
        <p:sp>
          <p:nvSpPr>
            <p:cNvPr id="7" name="Rectángulo redondeado 6">
              <a:extLst>
                <a:ext uri="{FF2B5EF4-FFF2-40B4-BE49-F238E27FC236}">
                  <a16:creationId xmlns:a16="http://schemas.microsoft.com/office/drawing/2014/main" id="{809B0D44-57AE-C9B5-7096-2D72E23C66B2}"/>
                </a:ext>
              </a:extLst>
            </p:cNvPr>
            <p:cNvSpPr/>
            <p:nvPr/>
          </p:nvSpPr>
          <p:spPr>
            <a:xfrm>
              <a:off x="832887" y="3726911"/>
              <a:ext cx="2061882" cy="35858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>
                  <a:solidFill>
                    <a:schemeClr val="bg1">
                      <a:lumMod val="85000"/>
                    </a:schemeClr>
                  </a:solidFill>
                </a:rPr>
                <a:t>Ingresa el codigo</a:t>
              </a:r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C04FFE60-82FA-F96A-7118-8C5747B0C72A}"/>
                </a:ext>
              </a:extLst>
            </p:cNvPr>
            <p:cNvSpPr/>
            <p:nvPr/>
          </p:nvSpPr>
          <p:spPr>
            <a:xfrm>
              <a:off x="832887" y="4204946"/>
              <a:ext cx="2070847" cy="22411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Canjear</a:t>
              </a:r>
              <a:endParaRPr lang="es-MX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525AA7B-7C3F-117B-3CF9-BAA4AE563D6B}"/>
                </a:ext>
              </a:extLst>
            </p:cNvPr>
            <p:cNvSpPr txBox="1"/>
            <p:nvPr/>
          </p:nvSpPr>
          <p:spPr>
            <a:xfrm>
              <a:off x="1065969" y="4499845"/>
              <a:ext cx="15957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" dirty="0">
                  <a:solidFill>
                    <a:srgbClr val="92D050"/>
                  </a:solidFill>
                </a:rPr>
                <a:t>¿Necesitas ayuda?, haz click aquí.</a:t>
              </a:r>
            </a:p>
          </p:txBody>
        </p:sp>
      </p:grp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7488E514-FFFB-AE26-0008-DCEC084F4763}"/>
              </a:ext>
            </a:extLst>
          </p:cNvPr>
          <p:cNvSpPr/>
          <p:nvPr/>
        </p:nvSpPr>
        <p:spPr>
          <a:xfrm>
            <a:off x="3737451" y="620889"/>
            <a:ext cx="2810934" cy="52832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949782D-B66F-CE75-E186-F27B04A4E0AA}"/>
              </a:ext>
            </a:extLst>
          </p:cNvPr>
          <p:cNvSpPr txBox="1"/>
          <p:nvPr/>
        </p:nvSpPr>
        <p:spPr>
          <a:xfrm>
            <a:off x="4021451" y="1118378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¡Excelente Compra!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CC3B4F-E90D-D316-0150-F79725B6C2FA}"/>
              </a:ext>
            </a:extLst>
          </p:cNvPr>
          <p:cNvSpPr txBox="1"/>
          <p:nvPr/>
        </p:nvSpPr>
        <p:spPr>
          <a:xfrm>
            <a:off x="4482322" y="1437880"/>
            <a:ext cx="13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⭐️ 1 Mes⭐️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FD4CF1-1F60-F115-4164-30CC1CF5740F}"/>
              </a:ext>
            </a:extLst>
          </p:cNvPr>
          <p:cNvSpPr txBox="1"/>
          <p:nvPr/>
        </p:nvSpPr>
        <p:spPr>
          <a:xfrm>
            <a:off x="4046611" y="1832057"/>
            <a:ext cx="2061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Escoje tu servicio favorito: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2ECF966-E037-B36B-9E6E-05439B9B1396}"/>
              </a:ext>
            </a:extLst>
          </p:cNvPr>
          <p:cNvCxnSpPr>
            <a:cxnSpLocks/>
          </p:cNvCxnSpPr>
          <p:nvPr/>
        </p:nvCxnSpPr>
        <p:spPr>
          <a:xfrm>
            <a:off x="6400833" y="1765005"/>
            <a:ext cx="0" cy="3636335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34F9DDFC-B0CF-3E5B-BBB1-29CBE3E9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044" y="2173564"/>
            <a:ext cx="885119" cy="88511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899BB643-C3A3-3C1E-85C4-59F4D10C5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372" y="2173564"/>
            <a:ext cx="883057" cy="88512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194B51EF-3C64-1820-A8C2-A5C753ED2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044" y="3140613"/>
            <a:ext cx="885119" cy="88511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5B0CA5E-EE47-45FA-C985-825FD64AB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3799" y="3162071"/>
            <a:ext cx="842201" cy="84220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DE351DD8-584A-F89E-7BD6-C24CFC684D9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-3182"/>
          <a:stretch/>
        </p:blipFill>
        <p:spPr>
          <a:xfrm>
            <a:off x="4180399" y="4144018"/>
            <a:ext cx="848764" cy="87577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EF0BAA80-2A2A-2FE9-9EA9-A1EB81AFB0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25"/>
          <a:stretch/>
        </p:blipFill>
        <p:spPr>
          <a:xfrm>
            <a:off x="5233372" y="4075247"/>
            <a:ext cx="883057" cy="875771"/>
          </a:xfrm>
          <a:prstGeom prst="rect">
            <a:avLst/>
          </a:prstGeom>
        </p:spPr>
      </p:pic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67DE9C37-0792-4496-63FF-3423CA5D26D2}"/>
              </a:ext>
            </a:extLst>
          </p:cNvPr>
          <p:cNvCxnSpPr>
            <a:cxnSpLocks/>
          </p:cNvCxnSpPr>
          <p:nvPr/>
        </p:nvCxnSpPr>
        <p:spPr>
          <a:xfrm>
            <a:off x="4597242" y="5745126"/>
            <a:ext cx="1006516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8BF4126-06E9-B847-B876-C006A133121B}"/>
              </a:ext>
            </a:extLst>
          </p:cNvPr>
          <p:cNvCxnSpPr>
            <a:cxnSpLocks/>
          </p:cNvCxnSpPr>
          <p:nvPr/>
        </p:nvCxnSpPr>
        <p:spPr>
          <a:xfrm>
            <a:off x="1336590" y="5730950"/>
            <a:ext cx="1006516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redondeado 39">
            <a:extLst>
              <a:ext uri="{FF2B5EF4-FFF2-40B4-BE49-F238E27FC236}">
                <a16:creationId xmlns:a16="http://schemas.microsoft.com/office/drawing/2014/main" id="{5CF44155-3C03-B4DC-5CA3-08BCA46F96F9}"/>
              </a:ext>
            </a:extLst>
          </p:cNvPr>
          <p:cNvSpPr/>
          <p:nvPr/>
        </p:nvSpPr>
        <p:spPr>
          <a:xfrm>
            <a:off x="7315453" y="620889"/>
            <a:ext cx="2810934" cy="52832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D6C2D8A9-2370-50C6-D5E1-C324C4938DE2}"/>
              </a:ext>
            </a:extLst>
          </p:cNvPr>
          <p:cNvSpPr/>
          <p:nvPr/>
        </p:nvSpPr>
        <p:spPr>
          <a:xfrm>
            <a:off x="7634397" y="2954301"/>
            <a:ext cx="2061882" cy="3585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100" dirty="0">
                <a:solidFill>
                  <a:schemeClr val="bg1">
                    <a:lumMod val="85000"/>
                  </a:schemeClr>
                </a:solidFill>
              </a:rPr>
              <a:t>Ingresa tu E-Mail</a:t>
            </a:r>
          </a:p>
        </p:txBody>
      </p:sp>
      <p:sp>
        <p:nvSpPr>
          <p:cNvPr id="43" name="Rectángulo redondeado 42">
            <a:extLst>
              <a:ext uri="{FF2B5EF4-FFF2-40B4-BE49-F238E27FC236}">
                <a16:creationId xmlns:a16="http://schemas.microsoft.com/office/drawing/2014/main" id="{53DA3159-6A2E-F702-BF03-9B17C93DABCF}"/>
              </a:ext>
            </a:extLst>
          </p:cNvPr>
          <p:cNvSpPr/>
          <p:nvPr/>
        </p:nvSpPr>
        <p:spPr>
          <a:xfrm>
            <a:off x="7654957" y="4430377"/>
            <a:ext cx="2070847" cy="2241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Términar</a:t>
            </a:r>
            <a:endParaRPr lang="es-MX" dirty="0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294BB56-097E-8766-8E57-847AA5E6D41F}"/>
              </a:ext>
            </a:extLst>
          </p:cNvPr>
          <p:cNvCxnSpPr>
            <a:cxnSpLocks/>
          </p:cNvCxnSpPr>
          <p:nvPr/>
        </p:nvCxnSpPr>
        <p:spPr>
          <a:xfrm>
            <a:off x="8189199" y="5730950"/>
            <a:ext cx="1006516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 redondeado 45">
            <a:extLst>
              <a:ext uri="{FF2B5EF4-FFF2-40B4-BE49-F238E27FC236}">
                <a16:creationId xmlns:a16="http://schemas.microsoft.com/office/drawing/2014/main" id="{56B24B81-EE4B-1AC0-D495-F742794910A8}"/>
              </a:ext>
            </a:extLst>
          </p:cNvPr>
          <p:cNvSpPr/>
          <p:nvPr/>
        </p:nvSpPr>
        <p:spPr>
          <a:xfrm>
            <a:off x="7656160" y="3686203"/>
            <a:ext cx="2061882" cy="3585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100" dirty="0">
                <a:solidFill>
                  <a:schemeClr val="bg1">
                    <a:lumMod val="85000"/>
                  </a:schemeClr>
                </a:solidFill>
              </a:rPr>
              <a:t>            Ingresa tu Celular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51A5EB7-6EC0-6FC6-7A4D-00A098CDA1A6}"/>
              </a:ext>
            </a:extLst>
          </p:cNvPr>
          <p:cNvSpPr txBox="1"/>
          <p:nvPr/>
        </p:nvSpPr>
        <p:spPr>
          <a:xfrm>
            <a:off x="7571549" y="2628999"/>
            <a:ext cx="1224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E-Mail: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38EA409-B621-76AA-FB5E-009D42434B3E}"/>
              </a:ext>
            </a:extLst>
          </p:cNvPr>
          <p:cNvSpPr txBox="1"/>
          <p:nvPr/>
        </p:nvSpPr>
        <p:spPr>
          <a:xfrm>
            <a:off x="7566851" y="3367300"/>
            <a:ext cx="1822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Últimos 8 digitos del celular: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57238D2-6D93-0740-AA2D-5658DC3E9FDA}"/>
              </a:ext>
            </a:extLst>
          </p:cNvPr>
          <p:cNvSpPr txBox="1"/>
          <p:nvPr/>
        </p:nvSpPr>
        <p:spPr>
          <a:xfrm>
            <a:off x="7654957" y="3731810"/>
            <a:ext cx="66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+569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AA06D94-5539-F991-99DD-D451E4E396F1}"/>
              </a:ext>
            </a:extLst>
          </p:cNvPr>
          <p:cNvSpPr txBox="1"/>
          <p:nvPr/>
        </p:nvSpPr>
        <p:spPr>
          <a:xfrm>
            <a:off x="7572207" y="1316556"/>
            <a:ext cx="2297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¡Excelente Elección!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FE0742A-61F2-0D38-1519-9EB253ABB1D1}"/>
              </a:ext>
            </a:extLst>
          </p:cNvPr>
          <p:cNvSpPr txBox="1"/>
          <p:nvPr/>
        </p:nvSpPr>
        <p:spPr>
          <a:xfrm>
            <a:off x="7581109" y="1727128"/>
            <a:ext cx="238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⭐️ 1 Mes de Netflix⭐️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C9277C7-2978-65B7-B093-1D1CE38E7BEC}"/>
              </a:ext>
            </a:extLst>
          </p:cNvPr>
          <p:cNvSpPr txBox="1"/>
          <p:nvPr/>
        </p:nvSpPr>
        <p:spPr>
          <a:xfrm>
            <a:off x="7566851" y="2156613"/>
            <a:ext cx="2395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Una última cosa para entregarte tu cuenta: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3E38DB-1D9B-DA33-FDAB-23336710DF5C}"/>
              </a:ext>
            </a:extLst>
          </p:cNvPr>
          <p:cNvSpPr txBox="1"/>
          <p:nvPr/>
        </p:nvSpPr>
        <p:spPr>
          <a:xfrm flipH="1">
            <a:off x="1382309" y="6182139"/>
            <a:ext cx="2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354B1E-19B6-BF3B-CBF4-9CCD5882FDAE}"/>
              </a:ext>
            </a:extLst>
          </p:cNvPr>
          <p:cNvSpPr txBox="1"/>
          <p:nvPr/>
        </p:nvSpPr>
        <p:spPr>
          <a:xfrm flipH="1">
            <a:off x="8502721" y="6140991"/>
            <a:ext cx="2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D1C41F-A75E-B7AC-0D1A-93C783FA3FC1}"/>
              </a:ext>
            </a:extLst>
          </p:cNvPr>
          <p:cNvSpPr txBox="1"/>
          <p:nvPr/>
        </p:nvSpPr>
        <p:spPr>
          <a:xfrm flipH="1">
            <a:off x="4965781" y="6189833"/>
            <a:ext cx="37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507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E527298A-AF91-FB68-1512-0DDF49E96BAC}"/>
              </a:ext>
            </a:extLst>
          </p:cNvPr>
          <p:cNvSpPr/>
          <p:nvPr/>
        </p:nvSpPr>
        <p:spPr>
          <a:xfrm>
            <a:off x="462844" y="620889"/>
            <a:ext cx="2810934" cy="52832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8BF4126-06E9-B847-B876-C006A133121B}"/>
              </a:ext>
            </a:extLst>
          </p:cNvPr>
          <p:cNvCxnSpPr>
            <a:cxnSpLocks/>
          </p:cNvCxnSpPr>
          <p:nvPr/>
        </p:nvCxnSpPr>
        <p:spPr>
          <a:xfrm>
            <a:off x="1336590" y="5730950"/>
            <a:ext cx="1006516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95658C0E-5447-D89E-8934-A2FB2D511DFD}"/>
              </a:ext>
            </a:extLst>
          </p:cNvPr>
          <p:cNvSpPr txBox="1"/>
          <p:nvPr/>
        </p:nvSpPr>
        <p:spPr>
          <a:xfrm>
            <a:off x="859692" y="1557851"/>
            <a:ext cx="2105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/>
              <a:t>Muchas Gracias </a:t>
            </a:r>
          </a:p>
          <a:p>
            <a:pPr algn="ctr"/>
            <a:r>
              <a:rPr lang="es-MX" sz="2000" b="1" dirty="0"/>
              <a:t>por tu Preferencia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194397-D137-BC38-1F63-12B867AE96E5}"/>
              </a:ext>
            </a:extLst>
          </p:cNvPr>
          <p:cNvSpPr txBox="1"/>
          <p:nvPr/>
        </p:nvSpPr>
        <p:spPr>
          <a:xfrm>
            <a:off x="734611" y="2265737"/>
            <a:ext cx="2355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A continuación encontraras tus claves de acceso.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DF757B-7C76-560B-9050-E2F8F944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17" y="820602"/>
            <a:ext cx="974107" cy="97410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C3B4AD7-4995-F272-4DD7-419A8663BEFD}"/>
              </a:ext>
            </a:extLst>
          </p:cNvPr>
          <p:cNvSpPr txBox="1"/>
          <p:nvPr/>
        </p:nvSpPr>
        <p:spPr>
          <a:xfrm>
            <a:off x="724296" y="2823495"/>
            <a:ext cx="81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/>
              <a:t>E-Mail: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8CBC9DE-64E9-B3D7-8302-F80273E8D9FA}"/>
              </a:ext>
            </a:extLst>
          </p:cNvPr>
          <p:cNvSpPr txBox="1"/>
          <p:nvPr/>
        </p:nvSpPr>
        <p:spPr>
          <a:xfrm>
            <a:off x="717823" y="3019085"/>
            <a:ext cx="81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/>
              <a:t>Password: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C7ABC3-58B7-533D-8EAA-F4C9B6B92C94}"/>
              </a:ext>
            </a:extLst>
          </p:cNvPr>
          <p:cNvSpPr txBox="1"/>
          <p:nvPr/>
        </p:nvSpPr>
        <p:spPr>
          <a:xfrm>
            <a:off x="717823" y="3202698"/>
            <a:ext cx="81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/>
              <a:t>Perfil: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8F210B-D880-40A8-2235-588AA0FDE9B6}"/>
              </a:ext>
            </a:extLst>
          </p:cNvPr>
          <p:cNvSpPr txBox="1"/>
          <p:nvPr/>
        </p:nvSpPr>
        <p:spPr>
          <a:xfrm>
            <a:off x="724296" y="3398288"/>
            <a:ext cx="81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/>
              <a:t>Pin:</a:t>
            </a:r>
            <a:endParaRPr lang="es-MX" sz="105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3B092E-74F2-BC97-D0C3-05524153707C}"/>
              </a:ext>
            </a:extLst>
          </p:cNvPr>
          <p:cNvSpPr txBox="1"/>
          <p:nvPr/>
        </p:nvSpPr>
        <p:spPr>
          <a:xfrm>
            <a:off x="1369834" y="2810569"/>
            <a:ext cx="1882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netflix@premiumycodigos.cl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0CD410-AFBC-70FA-D1C5-E5C1E4999C0D}"/>
              </a:ext>
            </a:extLst>
          </p:cNvPr>
          <p:cNvSpPr txBox="1"/>
          <p:nvPr/>
        </p:nvSpPr>
        <p:spPr>
          <a:xfrm>
            <a:off x="1363361" y="3006159"/>
            <a:ext cx="1132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Password123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A7114D-7C06-D524-04E4-4C92BDC7AE5A}"/>
              </a:ext>
            </a:extLst>
          </p:cNvPr>
          <p:cNvSpPr txBox="1"/>
          <p:nvPr/>
        </p:nvSpPr>
        <p:spPr>
          <a:xfrm>
            <a:off x="1363362" y="3189772"/>
            <a:ext cx="81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A241CE-26E8-AA5D-685C-6998AD7A66C1}"/>
              </a:ext>
            </a:extLst>
          </p:cNvPr>
          <p:cNvSpPr txBox="1"/>
          <p:nvPr/>
        </p:nvSpPr>
        <p:spPr>
          <a:xfrm>
            <a:off x="1369835" y="3385362"/>
            <a:ext cx="81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1234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808A8E5-DC56-4149-EB42-82EE4307BBAF}"/>
              </a:ext>
            </a:extLst>
          </p:cNvPr>
          <p:cNvSpPr/>
          <p:nvPr/>
        </p:nvSpPr>
        <p:spPr>
          <a:xfrm>
            <a:off x="778620" y="2823495"/>
            <a:ext cx="2356165" cy="8627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C6B6558A-A7BC-6E44-124B-F42B9E9362BC}"/>
              </a:ext>
            </a:extLst>
          </p:cNvPr>
          <p:cNvSpPr/>
          <p:nvPr/>
        </p:nvSpPr>
        <p:spPr>
          <a:xfrm>
            <a:off x="859692" y="4562944"/>
            <a:ext cx="2070847" cy="2241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Terminar</a:t>
            </a:r>
            <a:endParaRPr lang="es-MX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69274A52-C6E7-1982-AB17-941EFF8D3F69}"/>
              </a:ext>
            </a:extLst>
          </p:cNvPr>
          <p:cNvSpPr/>
          <p:nvPr/>
        </p:nvSpPr>
        <p:spPr>
          <a:xfrm>
            <a:off x="3958544" y="548172"/>
            <a:ext cx="2810934" cy="52832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9D0410B-9090-F7CC-DA86-122B8B3F0999}"/>
              </a:ext>
            </a:extLst>
          </p:cNvPr>
          <p:cNvCxnSpPr>
            <a:cxnSpLocks/>
          </p:cNvCxnSpPr>
          <p:nvPr/>
        </p:nvCxnSpPr>
        <p:spPr>
          <a:xfrm>
            <a:off x="4832290" y="5658233"/>
            <a:ext cx="1006516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0A3728B-F5F0-DC21-4F85-4E71B77250A6}"/>
              </a:ext>
            </a:extLst>
          </p:cNvPr>
          <p:cNvSpPr txBox="1"/>
          <p:nvPr/>
        </p:nvSpPr>
        <p:spPr>
          <a:xfrm>
            <a:off x="4282011" y="1485134"/>
            <a:ext cx="2252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rgbClr val="FF0000"/>
                </a:solidFill>
              </a:rPr>
              <a:t>Hubo un error </a:t>
            </a:r>
          </a:p>
          <a:p>
            <a:pPr algn="ctr"/>
            <a:r>
              <a:rPr lang="es-MX" sz="2000" b="1" dirty="0">
                <a:solidFill>
                  <a:srgbClr val="FF0000"/>
                </a:solidFill>
              </a:rPr>
              <a:t>Al canjear el código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39561D0-E445-4578-61DD-9E18725F8987}"/>
              </a:ext>
            </a:extLst>
          </p:cNvPr>
          <p:cNvSpPr txBox="1"/>
          <p:nvPr/>
        </p:nvSpPr>
        <p:spPr>
          <a:xfrm>
            <a:off x="4495422" y="2169346"/>
            <a:ext cx="2355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Porfavor contacte al equipo de soporte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07A9862A-6D9A-6F4A-88C1-D4F8BE4C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17" y="747885"/>
            <a:ext cx="974107" cy="974107"/>
          </a:xfrm>
          <a:prstGeom prst="rect">
            <a:avLst/>
          </a:prstGeom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249CDE1C-ACB9-9249-D847-31683F8A1D9D}"/>
              </a:ext>
            </a:extLst>
          </p:cNvPr>
          <p:cNvSpPr/>
          <p:nvPr/>
        </p:nvSpPr>
        <p:spPr>
          <a:xfrm>
            <a:off x="4274320" y="2750778"/>
            <a:ext cx="2356165" cy="8627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extLst>
              <a:ext uri="{FF2B5EF4-FFF2-40B4-BE49-F238E27FC236}">
                <a16:creationId xmlns:a16="http://schemas.microsoft.com/office/drawing/2014/main" id="{BD0ACF36-807D-1FDA-CFDF-17D82FF5B1E6}"/>
              </a:ext>
            </a:extLst>
          </p:cNvPr>
          <p:cNvSpPr/>
          <p:nvPr/>
        </p:nvSpPr>
        <p:spPr>
          <a:xfrm>
            <a:off x="4355392" y="4490227"/>
            <a:ext cx="2070847" cy="2241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Terminar</a:t>
            </a:r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A401C-E4D8-337E-987A-2E937B7A5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68" y="2981587"/>
            <a:ext cx="959854" cy="96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ángulo redondeado 55">
            <a:extLst>
              <a:ext uri="{FF2B5EF4-FFF2-40B4-BE49-F238E27FC236}">
                <a16:creationId xmlns:a16="http://schemas.microsoft.com/office/drawing/2014/main" id="{2E874036-B01D-47EA-BA75-BB94C23445C5}"/>
              </a:ext>
            </a:extLst>
          </p:cNvPr>
          <p:cNvSpPr/>
          <p:nvPr/>
        </p:nvSpPr>
        <p:spPr>
          <a:xfrm>
            <a:off x="4355392" y="4177837"/>
            <a:ext cx="2070847" cy="2241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Contacto</a:t>
            </a:r>
            <a:endParaRPr lang="es-MX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CF6E445-6695-8674-E4C8-F35E3324AA5B}"/>
              </a:ext>
            </a:extLst>
          </p:cNvPr>
          <p:cNvSpPr txBox="1"/>
          <p:nvPr/>
        </p:nvSpPr>
        <p:spPr>
          <a:xfrm flipH="1">
            <a:off x="1382309" y="6182139"/>
            <a:ext cx="2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A4058CD-C845-D96C-E0FE-035C311AFF43}"/>
              </a:ext>
            </a:extLst>
          </p:cNvPr>
          <p:cNvSpPr txBox="1"/>
          <p:nvPr/>
        </p:nvSpPr>
        <p:spPr>
          <a:xfrm flipH="1">
            <a:off x="5129947" y="5981917"/>
            <a:ext cx="2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A8087BD-5FFD-5B5C-3CC5-2411040DA62B}"/>
              </a:ext>
            </a:extLst>
          </p:cNvPr>
          <p:cNvSpPr txBox="1"/>
          <p:nvPr/>
        </p:nvSpPr>
        <p:spPr>
          <a:xfrm flipH="1">
            <a:off x="8514227" y="6072984"/>
            <a:ext cx="2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60" name="Rectángulo redondeado 59">
            <a:extLst>
              <a:ext uri="{FF2B5EF4-FFF2-40B4-BE49-F238E27FC236}">
                <a16:creationId xmlns:a16="http://schemas.microsoft.com/office/drawing/2014/main" id="{2EF9C257-62A4-6D89-CF14-719087EE89C6}"/>
              </a:ext>
            </a:extLst>
          </p:cNvPr>
          <p:cNvSpPr/>
          <p:nvPr/>
        </p:nvSpPr>
        <p:spPr>
          <a:xfrm>
            <a:off x="7345412" y="620889"/>
            <a:ext cx="2810934" cy="52832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A54C861-5D81-E99F-B8C2-E2FB4D031A5E}"/>
              </a:ext>
            </a:extLst>
          </p:cNvPr>
          <p:cNvCxnSpPr>
            <a:cxnSpLocks/>
          </p:cNvCxnSpPr>
          <p:nvPr/>
        </p:nvCxnSpPr>
        <p:spPr>
          <a:xfrm>
            <a:off x="8219158" y="5730950"/>
            <a:ext cx="1006516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07AB4B1-E0F2-C191-2752-7EC9DB54CD80}"/>
              </a:ext>
            </a:extLst>
          </p:cNvPr>
          <p:cNvSpPr txBox="1"/>
          <p:nvPr/>
        </p:nvSpPr>
        <p:spPr>
          <a:xfrm>
            <a:off x="7668879" y="1557851"/>
            <a:ext cx="2252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rgbClr val="FF0000"/>
                </a:solidFill>
              </a:rPr>
              <a:t>Hubo un error </a:t>
            </a:r>
          </a:p>
          <a:p>
            <a:pPr algn="ctr"/>
            <a:r>
              <a:rPr lang="es-MX" sz="2000" b="1" dirty="0">
                <a:solidFill>
                  <a:srgbClr val="FF0000"/>
                </a:solidFill>
              </a:rPr>
              <a:t>Al canjear el código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2ADE9D3-DEC5-F78C-F784-B6F6048D94E7}"/>
              </a:ext>
            </a:extLst>
          </p:cNvPr>
          <p:cNvSpPr txBox="1"/>
          <p:nvPr/>
        </p:nvSpPr>
        <p:spPr>
          <a:xfrm>
            <a:off x="7544451" y="2259836"/>
            <a:ext cx="23559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El código no existe, porfavor corrobore que esté bien escrito o ingrese uno nuevo</a:t>
            </a:r>
          </a:p>
        </p:txBody>
      </p:sp>
      <p:pic>
        <p:nvPicPr>
          <p:cNvPr id="1024" name="Imagen 1023">
            <a:extLst>
              <a:ext uri="{FF2B5EF4-FFF2-40B4-BE49-F238E27FC236}">
                <a16:creationId xmlns:a16="http://schemas.microsoft.com/office/drawing/2014/main" id="{818F1C0A-1F6D-DD0E-747B-DCED6E66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585" y="820602"/>
            <a:ext cx="974107" cy="974107"/>
          </a:xfrm>
          <a:prstGeom prst="rect">
            <a:avLst/>
          </a:prstGeom>
        </p:spPr>
      </p:pic>
      <p:sp>
        <p:nvSpPr>
          <p:cNvPr id="1025" name="Rectángulo 1024">
            <a:extLst>
              <a:ext uri="{FF2B5EF4-FFF2-40B4-BE49-F238E27FC236}">
                <a16:creationId xmlns:a16="http://schemas.microsoft.com/office/drawing/2014/main" id="{61453AF1-DA09-1BA5-E4CE-A87370E4CA96}"/>
              </a:ext>
            </a:extLst>
          </p:cNvPr>
          <p:cNvSpPr/>
          <p:nvPr/>
        </p:nvSpPr>
        <p:spPr>
          <a:xfrm>
            <a:off x="7661188" y="2823495"/>
            <a:ext cx="2356165" cy="8627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7" name="Rectángulo redondeado 1026">
            <a:extLst>
              <a:ext uri="{FF2B5EF4-FFF2-40B4-BE49-F238E27FC236}">
                <a16:creationId xmlns:a16="http://schemas.microsoft.com/office/drawing/2014/main" id="{9D0A9BD2-2793-E242-2D61-CCDADA25A662}"/>
              </a:ext>
            </a:extLst>
          </p:cNvPr>
          <p:cNvSpPr/>
          <p:nvPr/>
        </p:nvSpPr>
        <p:spPr>
          <a:xfrm>
            <a:off x="7742260" y="4562944"/>
            <a:ext cx="2070847" cy="2241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Reintentar</a:t>
            </a:r>
            <a:endParaRPr lang="es-MX" dirty="0"/>
          </a:p>
        </p:txBody>
      </p:sp>
      <p:sp>
        <p:nvSpPr>
          <p:cNvPr id="1030" name="Flecha derecha 1029">
            <a:extLst>
              <a:ext uri="{FF2B5EF4-FFF2-40B4-BE49-F238E27FC236}">
                <a16:creationId xmlns:a16="http://schemas.microsoft.com/office/drawing/2014/main" id="{45592665-E130-B260-252C-34C6F9B2285A}"/>
              </a:ext>
            </a:extLst>
          </p:cNvPr>
          <p:cNvSpPr/>
          <p:nvPr/>
        </p:nvSpPr>
        <p:spPr>
          <a:xfrm flipH="1">
            <a:off x="10010912" y="2228620"/>
            <a:ext cx="1622507" cy="6213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Status Mge</a:t>
            </a:r>
          </a:p>
        </p:txBody>
      </p:sp>
      <p:sp>
        <p:nvSpPr>
          <p:cNvPr id="1031" name="CuadroTexto 1030">
            <a:extLst>
              <a:ext uri="{FF2B5EF4-FFF2-40B4-BE49-F238E27FC236}">
                <a16:creationId xmlns:a16="http://schemas.microsoft.com/office/drawing/2014/main" id="{73491996-2EFA-BA81-7A64-F7470B826B67}"/>
              </a:ext>
            </a:extLst>
          </p:cNvPr>
          <p:cNvSpPr txBox="1"/>
          <p:nvPr/>
        </p:nvSpPr>
        <p:spPr>
          <a:xfrm>
            <a:off x="8098673" y="3145559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rgbClr val="FF0000"/>
                </a:solidFill>
              </a:rPr>
              <a:t>XSHBJSDDS</a:t>
            </a:r>
          </a:p>
        </p:txBody>
      </p:sp>
      <p:sp>
        <p:nvSpPr>
          <p:cNvPr id="1032" name="Flecha derecha 1031">
            <a:extLst>
              <a:ext uri="{FF2B5EF4-FFF2-40B4-BE49-F238E27FC236}">
                <a16:creationId xmlns:a16="http://schemas.microsoft.com/office/drawing/2014/main" id="{6F26F8BD-048A-39F9-3678-7F5AB067CA45}"/>
              </a:ext>
            </a:extLst>
          </p:cNvPr>
          <p:cNvSpPr/>
          <p:nvPr/>
        </p:nvSpPr>
        <p:spPr>
          <a:xfrm flipH="1">
            <a:off x="10029857" y="3074683"/>
            <a:ext cx="2006429" cy="6213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Codigo ingresado</a:t>
            </a:r>
          </a:p>
        </p:txBody>
      </p:sp>
    </p:spTree>
    <p:extLst>
      <p:ext uri="{BB962C8B-B14F-4D97-AF65-F5344CB8AC3E}">
        <p14:creationId xmlns:p14="http://schemas.microsoft.com/office/powerpoint/2010/main" val="338156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138</Words>
  <Application>Microsoft Macintosh PowerPoint</Application>
  <PresentationFormat>Panorámica</PresentationFormat>
  <Paragraphs>45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Gabriel Martinez Labrin</dc:creator>
  <cp:lastModifiedBy>Eric Gabriel Martinez Labrin</cp:lastModifiedBy>
  <cp:revision>2</cp:revision>
  <dcterms:created xsi:type="dcterms:W3CDTF">2023-07-17T23:13:07Z</dcterms:created>
  <dcterms:modified xsi:type="dcterms:W3CDTF">2023-07-26T01:40:30Z</dcterms:modified>
</cp:coreProperties>
</file>