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9"/>
  </p:notesMasterIdLst>
  <p:sldIdLst>
    <p:sldId id="263" r:id="rId3"/>
    <p:sldId id="328" r:id="rId4"/>
    <p:sldId id="330" r:id="rId5"/>
    <p:sldId id="329" r:id="rId6"/>
    <p:sldId id="325" r:id="rId7"/>
    <p:sldId id="32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1500"/>
    <a:srgbClr val="00A500"/>
    <a:srgbClr val="D84800"/>
    <a:srgbClr val="00A8AA"/>
    <a:srgbClr val="FF4F79"/>
    <a:srgbClr val="7B0C00"/>
    <a:srgbClr val="FF0000"/>
    <a:srgbClr val="ED3832"/>
    <a:srgbClr val="613600"/>
    <a:srgbClr val="7A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2"/>
    <p:restoredTop sz="95377"/>
  </p:normalViewPr>
  <p:slideViewPr>
    <p:cSldViewPr snapToGrid="0" snapToObjects="1">
      <p:cViewPr varScale="1">
        <p:scale>
          <a:sx n="83" d="100"/>
          <a:sy n="83" d="100"/>
        </p:scale>
        <p:origin x="917" y="67"/>
      </p:cViewPr>
      <p:guideLst/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A7D20-0124-CE42-8A11-AE65606B4E5F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231A-0ED1-1C4B-A5D1-111D955367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62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231A-0ED1-1C4B-A5D1-111D955367C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87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52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80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EB6ABBA-3FCA-DD45-BA30-AC44250E8592}"/>
              </a:ext>
            </a:extLst>
          </p:cNvPr>
          <p:cNvSpPr/>
          <p:nvPr userDrawn="1"/>
        </p:nvSpPr>
        <p:spPr>
          <a:xfrm>
            <a:off x="0" y="0"/>
            <a:ext cx="12192000" cy="1353312"/>
          </a:xfrm>
          <a:prstGeom prst="rect">
            <a:avLst/>
          </a:prstGeom>
          <a:solidFill>
            <a:srgbClr val="61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76657CC-0370-2D4F-9D23-B74CC84D4EED}"/>
              </a:ext>
            </a:extLst>
          </p:cNvPr>
          <p:cNvSpPr/>
          <p:nvPr userDrawn="1"/>
        </p:nvSpPr>
        <p:spPr>
          <a:xfrm>
            <a:off x="0" y="6059424"/>
            <a:ext cx="12192000" cy="798576"/>
          </a:xfrm>
          <a:prstGeom prst="rect">
            <a:avLst/>
          </a:prstGeom>
          <a:solidFill>
            <a:srgbClr val="61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974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DE645A52-F09B-6F4A-8CCE-EBA6353A142F}"/>
              </a:ext>
            </a:extLst>
          </p:cNvPr>
          <p:cNvSpPr/>
          <p:nvPr userDrawn="1"/>
        </p:nvSpPr>
        <p:spPr>
          <a:xfrm>
            <a:off x="0" y="6059424"/>
            <a:ext cx="12192000" cy="798576"/>
          </a:xfrm>
          <a:prstGeom prst="rect">
            <a:avLst/>
          </a:prstGeom>
          <a:solidFill>
            <a:srgbClr val="613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28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AE798C-3C73-4848-A713-88F7231E2653}"/>
              </a:ext>
            </a:extLst>
          </p:cNvPr>
          <p:cNvSpPr txBox="1"/>
          <p:nvPr/>
        </p:nvSpPr>
        <p:spPr>
          <a:xfrm>
            <a:off x="1330655" y="39912"/>
            <a:ext cx="959268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s-ES_tradnl" altLang="es-MX" sz="1100" dirty="0">
              <a:solidFill>
                <a:schemeClr val="bg1"/>
              </a:solidFill>
              <a:latin typeface="Helvetica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s-MX" altLang="es-MX" sz="2400" b="1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UNIVERSIDAD JUÁREZ AUTÓNOMA DE TABASCO</a:t>
            </a:r>
            <a:endParaRPr lang="es-MX" altLang="es-MX" sz="1100" dirty="0">
              <a:solidFill>
                <a:schemeClr val="bg1"/>
              </a:solidFill>
              <a:latin typeface="Helvetica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s-MX" altLang="es-MX" sz="2200" b="1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DIVISIÓN ACADÉMICA DE CIENCIAS BÁSICAS</a:t>
            </a:r>
            <a:endParaRPr lang="es-MX" altLang="es-MX" sz="2200" dirty="0">
              <a:solidFill>
                <a:schemeClr val="bg1"/>
              </a:solidFill>
              <a:latin typeface="Helvetica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s-MX" altLang="es-MX" sz="2200" b="1" dirty="0">
                <a:solidFill>
                  <a:schemeClr val="bg1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LICENCIATURA EN QUÍMICA</a:t>
            </a:r>
          </a:p>
        </p:txBody>
      </p:sp>
      <p:pic>
        <p:nvPicPr>
          <p:cNvPr id="4" name="Imagen 1" descr="Universidad Juárez Autónoma de Tabasco">
            <a:extLst>
              <a:ext uri="{FF2B5EF4-FFF2-40B4-BE49-F238E27FC236}">
                <a16:creationId xmlns:a16="http://schemas.microsoft.com/office/drawing/2014/main" id="{A05A49DD-85F1-9140-9F77-F45EC563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78186" cy="14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2" descr="Universidad Juárez Autónoma de Tabasco">
            <a:extLst>
              <a:ext uri="{FF2B5EF4-FFF2-40B4-BE49-F238E27FC236}">
                <a16:creationId xmlns:a16="http://schemas.microsoft.com/office/drawing/2014/main" id="{EE83ADC9-A11D-084B-B1CE-0C9919639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 b="9344"/>
          <a:stretch/>
        </p:blipFill>
        <p:spPr bwMode="auto">
          <a:xfrm>
            <a:off x="10812660" y="-14515"/>
            <a:ext cx="1393854" cy="14659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CD29897-ECD9-574D-9A0C-988687DB5B1C}"/>
              </a:ext>
            </a:extLst>
          </p:cNvPr>
          <p:cNvSpPr/>
          <p:nvPr/>
        </p:nvSpPr>
        <p:spPr>
          <a:xfrm>
            <a:off x="1066993" y="1675393"/>
            <a:ext cx="96506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DIPLOMADO DE TITULACIÓN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2000" dirty="0">
              <a:solidFill>
                <a:srgbClr val="222222"/>
              </a:solidFill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“Química aplicada a la evaluación de impacto ambiental 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200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de los hidrocarburos en suelos”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dirty="0">
              <a:solidFill>
                <a:srgbClr val="222222"/>
              </a:solidFill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MÓDULO 2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Evaluación por métodos espectroscópicos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dirty="0">
              <a:solidFill>
                <a:srgbClr val="222222"/>
              </a:solidFill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ESPECTROSCOPÍA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dirty="0">
              <a:solidFill>
                <a:srgbClr val="222222"/>
              </a:solidFill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Instructor: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Dr. Abraham Gómez Rivera</a:t>
            </a:r>
          </a:p>
          <a:p>
            <a:pPr lvl="0" indent="111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solidFill>
                  <a:srgbClr val="222222"/>
                </a:solidFill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Dr. Eric Jaziel Medrano Sánchez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AAB3F1D-94C5-1B4F-8E7D-EF7EBACC9B4D}"/>
              </a:ext>
            </a:extLst>
          </p:cNvPr>
          <p:cNvSpPr/>
          <p:nvPr/>
        </p:nvSpPr>
        <p:spPr>
          <a:xfrm>
            <a:off x="6141210" y="6296453"/>
            <a:ext cx="529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11113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Villahermosa, Tabasco a 04 de febrero de 2025</a:t>
            </a:r>
            <a:endParaRPr lang="es-MX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A72E06C9-01D4-034B-91B9-61114B48214A}"/>
              </a:ext>
            </a:extLst>
          </p:cNvPr>
          <p:cNvGrpSpPr/>
          <p:nvPr/>
        </p:nvGrpSpPr>
        <p:grpSpPr>
          <a:xfrm>
            <a:off x="1394349" y="1683657"/>
            <a:ext cx="4774222" cy="4081484"/>
            <a:chOff x="4108521" y="1393371"/>
            <a:chExt cx="4774222" cy="4081484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23DFA22E-7A68-5D44-B82E-2BECFF4274AB}"/>
                </a:ext>
              </a:extLst>
            </p:cNvPr>
            <p:cNvGrpSpPr/>
            <p:nvPr/>
          </p:nvGrpSpPr>
          <p:grpSpPr>
            <a:xfrm>
              <a:off x="4108521" y="2353961"/>
              <a:ext cx="1742553" cy="1720267"/>
              <a:chOff x="4064979" y="2353961"/>
              <a:chExt cx="1742553" cy="1720267"/>
            </a:xfrm>
          </p:grpSpPr>
          <p:sp>
            <p:nvSpPr>
              <p:cNvPr id="20" name="Acorde 19">
                <a:extLst>
                  <a:ext uri="{FF2B5EF4-FFF2-40B4-BE49-F238E27FC236}">
                    <a16:creationId xmlns:a16="http://schemas.microsoft.com/office/drawing/2014/main" id="{7F9817CD-35E4-8A42-90C8-049EB5C132B1}"/>
                  </a:ext>
                </a:extLst>
              </p:cNvPr>
              <p:cNvSpPr/>
              <p:nvPr/>
            </p:nvSpPr>
            <p:spPr>
              <a:xfrm rot="5400000" flipH="1">
                <a:off x="4524179" y="3224980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455B85C3-B5C1-4043-929E-B47CDD39B97F}"/>
                  </a:ext>
                </a:extLst>
              </p:cNvPr>
              <p:cNvGrpSpPr/>
              <p:nvPr/>
            </p:nvGrpSpPr>
            <p:grpSpPr>
              <a:xfrm rot="21106559">
                <a:off x="4064979" y="2895041"/>
                <a:ext cx="1742553" cy="733514"/>
                <a:chOff x="4135067" y="2755243"/>
                <a:chExt cx="1742553" cy="733514"/>
              </a:xfrm>
            </p:grpSpPr>
            <p:sp>
              <p:nvSpPr>
                <p:cNvPr id="6" name="Acorde 5">
                  <a:extLst>
                    <a:ext uri="{FF2B5EF4-FFF2-40B4-BE49-F238E27FC236}">
                      <a16:creationId xmlns:a16="http://schemas.microsoft.com/office/drawing/2014/main" id="{1FA474A9-FA93-EC4B-95F9-8889B7B1D9E8}"/>
                    </a:ext>
                  </a:extLst>
                </p:cNvPr>
                <p:cNvSpPr/>
                <p:nvPr/>
              </p:nvSpPr>
              <p:spPr>
                <a:xfrm rot="19853464">
                  <a:off x="4135067" y="2755243"/>
                  <a:ext cx="1100664" cy="528814"/>
                </a:xfrm>
                <a:prstGeom prst="chord">
                  <a:avLst>
                    <a:gd name="adj1" fmla="val 2399544"/>
                    <a:gd name="adj2" fmla="val 1638735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7" name="Acorde 6">
                  <a:extLst>
                    <a:ext uri="{FF2B5EF4-FFF2-40B4-BE49-F238E27FC236}">
                      <a16:creationId xmlns:a16="http://schemas.microsoft.com/office/drawing/2014/main" id="{91E744DA-AE55-BE43-83EB-1FE2D92E4561}"/>
                    </a:ext>
                  </a:extLst>
                </p:cNvPr>
                <p:cNvSpPr/>
                <p:nvPr/>
              </p:nvSpPr>
              <p:spPr>
                <a:xfrm rot="19413924" flipH="1">
                  <a:off x="4624683" y="2937214"/>
                  <a:ext cx="1252937" cy="551543"/>
                </a:xfrm>
                <a:prstGeom prst="chord">
                  <a:avLst>
                    <a:gd name="adj1" fmla="val 6906708"/>
                    <a:gd name="adj2" fmla="val 1693061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18" name="Acorde 17">
                <a:extLst>
                  <a:ext uri="{FF2B5EF4-FFF2-40B4-BE49-F238E27FC236}">
                    <a16:creationId xmlns:a16="http://schemas.microsoft.com/office/drawing/2014/main" id="{21B9D9C0-E018-C847-AD58-F0644EB199B0}"/>
                  </a:ext>
                </a:extLst>
              </p:cNvPr>
              <p:cNvSpPr/>
              <p:nvPr/>
            </p:nvSpPr>
            <p:spPr>
              <a:xfrm rot="16200000" flipH="1">
                <a:off x="4197608" y="2651665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D46C22CA-CE15-8A41-8CA0-38ABB24A4BEF}"/>
                </a:ext>
              </a:extLst>
            </p:cNvPr>
            <p:cNvGrpSpPr/>
            <p:nvPr/>
          </p:nvGrpSpPr>
          <p:grpSpPr>
            <a:xfrm>
              <a:off x="5030180" y="2811160"/>
              <a:ext cx="1742553" cy="1720267"/>
              <a:chOff x="4064979" y="2353961"/>
              <a:chExt cx="1742553" cy="1720267"/>
            </a:xfrm>
          </p:grpSpPr>
          <p:sp>
            <p:nvSpPr>
              <p:cNvPr id="30" name="Acorde 29">
                <a:extLst>
                  <a:ext uri="{FF2B5EF4-FFF2-40B4-BE49-F238E27FC236}">
                    <a16:creationId xmlns:a16="http://schemas.microsoft.com/office/drawing/2014/main" id="{A983F9CC-D7A5-1946-9338-FA429EE17764}"/>
                  </a:ext>
                </a:extLst>
              </p:cNvPr>
              <p:cNvSpPr/>
              <p:nvPr/>
            </p:nvSpPr>
            <p:spPr>
              <a:xfrm rot="5400000" flipH="1">
                <a:off x="4524179" y="3224980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31" name="Grupo 30">
                <a:extLst>
                  <a:ext uri="{FF2B5EF4-FFF2-40B4-BE49-F238E27FC236}">
                    <a16:creationId xmlns:a16="http://schemas.microsoft.com/office/drawing/2014/main" id="{1D0491A6-AE7F-754B-9A8B-5D54FEC02BA9}"/>
                  </a:ext>
                </a:extLst>
              </p:cNvPr>
              <p:cNvGrpSpPr/>
              <p:nvPr/>
            </p:nvGrpSpPr>
            <p:grpSpPr>
              <a:xfrm rot="21106559">
                <a:off x="4064979" y="2895041"/>
                <a:ext cx="1742553" cy="733514"/>
                <a:chOff x="4135067" y="2755243"/>
                <a:chExt cx="1742553" cy="733514"/>
              </a:xfrm>
            </p:grpSpPr>
            <p:sp>
              <p:nvSpPr>
                <p:cNvPr id="33" name="Acorde 32">
                  <a:extLst>
                    <a:ext uri="{FF2B5EF4-FFF2-40B4-BE49-F238E27FC236}">
                      <a16:creationId xmlns:a16="http://schemas.microsoft.com/office/drawing/2014/main" id="{C1BCC9DD-DC9C-BF47-9E5D-AC7AE4468BB7}"/>
                    </a:ext>
                  </a:extLst>
                </p:cNvPr>
                <p:cNvSpPr/>
                <p:nvPr/>
              </p:nvSpPr>
              <p:spPr>
                <a:xfrm rot="19853464">
                  <a:off x="4135067" y="2755243"/>
                  <a:ext cx="1100664" cy="528814"/>
                </a:xfrm>
                <a:prstGeom prst="chord">
                  <a:avLst>
                    <a:gd name="adj1" fmla="val 2399544"/>
                    <a:gd name="adj2" fmla="val 1638735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4" name="Acorde 33">
                  <a:extLst>
                    <a:ext uri="{FF2B5EF4-FFF2-40B4-BE49-F238E27FC236}">
                      <a16:creationId xmlns:a16="http://schemas.microsoft.com/office/drawing/2014/main" id="{34DD6872-9D4D-894A-ACD5-BDB47FC5DE2E}"/>
                    </a:ext>
                  </a:extLst>
                </p:cNvPr>
                <p:cNvSpPr/>
                <p:nvPr/>
              </p:nvSpPr>
              <p:spPr>
                <a:xfrm rot="19413924" flipH="1">
                  <a:off x="4624683" y="2937214"/>
                  <a:ext cx="1252937" cy="551543"/>
                </a:xfrm>
                <a:prstGeom prst="chord">
                  <a:avLst>
                    <a:gd name="adj1" fmla="val 6906708"/>
                    <a:gd name="adj2" fmla="val 1693061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2" name="Acorde 31">
                <a:extLst>
                  <a:ext uri="{FF2B5EF4-FFF2-40B4-BE49-F238E27FC236}">
                    <a16:creationId xmlns:a16="http://schemas.microsoft.com/office/drawing/2014/main" id="{C3B75A1E-175E-4E4C-B03D-0EB76F04A140}"/>
                  </a:ext>
                </a:extLst>
              </p:cNvPr>
              <p:cNvSpPr/>
              <p:nvPr/>
            </p:nvSpPr>
            <p:spPr>
              <a:xfrm rot="16200000" flipH="1">
                <a:off x="4197608" y="2651665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A0A0BAB3-C08E-1140-BBAD-3729E2F33CEC}"/>
                </a:ext>
              </a:extLst>
            </p:cNvPr>
            <p:cNvGrpSpPr/>
            <p:nvPr/>
          </p:nvGrpSpPr>
          <p:grpSpPr>
            <a:xfrm>
              <a:off x="5994496" y="3297388"/>
              <a:ext cx="1744320" cy="1707910"/>
              <a:chOff x="4064095" y="2353961"/>
              <a:chExt cx="1744320" cy="1707910"/>
            </a:xfrm>
          </p:grpSpPr>
          <p:sp>
            <p:nvSpPr>
              <p:cNvPr id="36" name="Acorde 35">
                <a:extLst>
                  <a:ext uri="{FF2B5EF4-FFF2-40B4-BE49-F238E27FC236}">
                    <a16:creationId xmlns:a16="http://schemas.microsoft.com/office/drawing/2014/main" id="{D921207D-3D4C-E140-9EEB-20E23351660F}"/>
                  </a:ext>
                </a:extLst>
              </p:cNvPr>
              <p:cNvSpPr/>
              <p:nvPr/>
            </p:nvSpPr>
            <p:spPr>
              <a:xfrm rot="5400000" flipH="1">
                <a:off x="4524179" y="3212623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02DE6CF8-F209-5B4C-BCB0-C60DEB7DBFE4}"/>
                  </a:ext>
                </a:extLst>
              </p:cNvPr>
              <p:cNvGrpSpPr/>
              <p:nvPr/>
            </p:nvGrpSpPr>
            <p:grpSpPr>
              <a:xfrm rot="21106559">
                <a:off x="4064095" y="2894978"/>
                <a:ext cx="1744320" cy="721284"/>
                <a:chOff x="4135067" y="2755243"/>
                <a:chExt cx="1744320" cy="721284"/>
              </a:xfrm>
            </p:grpSpPr>
            <p:sp>
              <p:nvSpPr>
                <p:cNvPr id="39" name="Acorde 38">
                  <a:extLst>
                    <a:ext uri="{FF2B5EF4-FFF2-40B4-BE49-F238E27FC236}">
                      <a16:creationId xmlns:a16="http://schemas.microsoft.com/office/drawing/2014/main" id="{08D6EEB0-142F-D845-A3B2-53D21E2D622E}"/>
                    </a:ext>
                  </a:extLst>
                </p:cNvPr>
                <p:cNvSpPr/>
                <p:nvPr/>
              </p:nvSpPr>
              <p:spPr>
                <a:xfrm rot="19853464">
                  <a:off x="4135067" y="2755243"/>
                  <a:ext cx="1100664" cy="528814"/>
                </a:xfrm>
                <a:prstGeom prst="chord">
                  <a:avLst>
                    <a:gd name="adj1" fmla="val 2399544"/>
                    <a:gd name="adj2" fmla="val 1638735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0" name="Acorde 39">
                  <a:extLst>
                    <a:ext uri="{FF2B5EF4-FFF2-40B4-BE49-F238E27FC236}">
                      <a16:creationId xmlns:a16="http://schemas.microsoft.com/office/drawing/2014/main" id="{F49B6B14-40DD-F04E-BD21-010286F6ACBF}"/>
                    </a:ext>
                  </a:extLst>
                </p:cNvPr>
                <p:cNvSpPr/>
                <p:nvPr/>
              </p:nvSpPr>
              <p:spPr>
                <a:xfrm rot="19413924" flipH="1">
                  <a:off x="4626450" y="2924984"/>
                  <a:ext cx="1252937" cy="551543"/>
                </a:xfrm>
                <a:prstGeom prst="chord">
                  <a:avLst>
                    <a:gd name="adj1" fmla="val 6906708"/>
                    <a:gd name="adj2" fmla="val 1693061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8" name="Acorde 37">
                <a:extLst>
                  <a:ext uri="{FF2B5EF4-FFF2-40B4-BE49-F238E27FC236}">
                    <a16:creationId xmlns:a16="http://schemas.microsoft.com/office/drawing/2014/main" id="{B642FF91-2396-6B41-8018-7CEB57B75100}"/>
                  </a:ext>
                </a:extLst>
              </p:cNvPr>
              <p:cNvSpPr/>
              <p:nvPr/>
            </p:nvSpPr>
            <p:spPr>
              <a:xfrm rot="16200000" flipH="1">
                <a:off x="4197608" y="2651665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05FFD30A-C9F2-FF4D-B5A6-BCF50A2E3D0F}"/>
                </a:ext>
              </a:extLst>
            </p:cNvPr>
            <p:cNvGrpSpPr/>
            <p:nvPr/>
          </p:nvGrpSpPr>
          <p:grpSpPr>
            <a:xfrm>
              <a:off x="6930667" y="3754588"/>
              <a:ext cx="1744320" cy="1720267"/>
              <a:chOff x="4064095" y="2353961"/>
              <a:chExt cx="1744320" cy="1720267"/>
            </a:xfrm>
          </p:grpSpPr>
          <p:sp>
            <p:nvSpPr>
              <p:cNvPr id="42" name="Acorde 41">
                <a:extLst>
                  <a:ext uri="{FF2B5EF4-FFF2-40B4-BE49-F238E27FC236}">
                    <a16:creationId xmlns:a16="http://schemas.microsoft.com/office/drawing/2014/main" id="{5EA32962-9075-5A46-BA40-EF782891628D}"/>
                  </a:ext>
                </a:extLst>
              </p:cNvPr>
              <p:cNvSpPr/>
              <p:nvPr/>
            </p:nvSpPr>
            <p:spPr>
              <a:xfrm rot="5400000" flipH="1">
                <a:off x="4524179" y="3224980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43" name="Grupo 42">
                <a:extLst>
                  <a:ext uri="{FF2B5EF4-FFF2-40B4-BE49-F238E27FC236}">
                    <a16:creationId xmlns:a16="http://schemas.microsoft.com/office/drawing/2014/main" id="{AAFC5A7A-2668-2141-8B1F-A262F27BF32A}"/>
                  </a:ext>
                </a:extLst>
              </p:cNvPr>
              <p:cNvGrpSpPr/>
              <p:nvPr/>
            </p:nvGrpSpPr>
            <p:grpSpPr>
              <a:xfrm rot="21106559">
                <a:off x="4064095" y="2894978"/>
                <a:ext cx="1744320" cy="721284"/>
                <a:chOff x="4135067" y="2755243"/>
                <a:chExt cx="1744320" cy="721284"/>
              </a:xfrm>
            </p:grpSpPr>
            <p:sp>
              <p:nvSpPr>
                <p:cNvPr id="45" name="Acorde 44">
                  <a:extLst>
                    <a:ext uri="{FF2B5EF4-FFF2-40B4-BE49-F238E27FC236}">
                      <a16:creationId xmlns:a16="http://schemas.microsoft.com/office/drawing/2014/main" id="{92651BAF-4E34-4247-8101-E8DC46DA341A}"/>
                    </a:ext>
                  </a:extLst>
                </p:cNvPr>
                <p:cNvSpPr/>
                <p:nvPr/>
              </p:nvSpPr>
              <p:spPr>
                <a:xfrm rot="19853464">
                  <a:off x="4135067" y="2755243"/>
                  <a:ext cx="1100664" cy="528814"/>
                </a:xfrm>
                <a:prstGeom prst="chord">
                  <a:avLst>
                    <a:gd name="adj1" fmla="val 2399544"/>
                    <a:gd name="adj2" fmla="val 1638735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46" name="Acorde 45">
                  <a:extLst>
                    <a:ext uri="{FF2B5EF4-FFF2-40B4-BE49-F238E27FC236}">
                      <a16:creationId xmlns:a16="http://schemas.microsoft.com/office/drawing/2014/main" id="{AB6A4FDA-0CE0-7644-B26D-B93F8701CF2E}"/>
                    </a:ext>
                  </a:extLst>
                </p:cNvPr>
                <p:cNvSpPr/>
                <p:nvPr/>
              </p:nvSpPr>
              <p:spPr>
                <a:xfrm rot="19413924" flipH="1">
                  <a:off x="4626450" y="2924984"/>
                  <a:ext cx="1252937" cy="551543"/>
                </a:xfrm>
                <a:prstGeom prst="chord">
                  <a:avLst>
                    <a:gd name="adj1" fmla="val 6906708"/>
                    <a:gd name="adj2" fmla="val 1693061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sp>
            <p:nvSpPr>
              <p:cNvPr id="44" name="Acorde 43">
                <a:extLst>
                  <a:ext uri="{FF2B5EF4-FFF2-40B4-BE49-F238E27FC236}">
                    <a16:creationId xmlns:a16="http://schemas.microsoft.com/office/drawing/2014/main" id="{FD2EF2DB-D5E4-1F4F-80E0-62752E66D559}"/>
                  </a:ext>
                </a:extLst>
              </p:cNvPr>
              <p:cNvSpPr/>
              <p:nvPr/>
            </p:nvSpPr>
            <p:spPr>
              <a:xfrm rot="16200000" flipH="1">
                <a:off x="4197608" y="2651665"/>
                <a:ext cx="1146952" cy="551543"/>
              </a:xfrm>
              <a:prstGeom prst="chord">
                <a:avLst>
                  <a:gd name="adj1" fmla="val 2238877"/>
                  <a:gd name="adj2" fmla="val 1693061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F25C3434-0F52-254A-A9CF-09763B0A5616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2786743"/>
              <a:ext cx="4717143" cy="233680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F700DCB5-1AD2-EA41-972F-7934C4487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371" y="1393371"/>
              <a:ext cx="0" cy="140063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Acorde 57">
            <a:extLst>
              <a:ext uri="{FF2B5EF4-FFF2-40B4-BE49-F238E27FC236}">
                <a16:creationId xmlns:a16="http://schemas.microsoft.com/office/drawing/2014/main" id="{313222E9-5CE9-3140-A6D8-682C7D98CA67}"/>
              </a:ext>
            </a:extLst>
          </p:cNvPr>
          <p:cNvSpPr/>
          <p:nvPr/>
        </p:nvSpPr>
        <p:spPr>
          <a:xfrm rot="16200000" flipH="1">
            <a:off x="3574234" y="2060464"/>
            <a:ext cx="793998" cy="417771"/>
          </a:xfrm>
          <a:prstGeom prst="chord">
            <a:avLst>
              <a:gd name="adj1" fmla="val 4549066"/>
              <a:gd name="adj2" fmla="val 16930613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Acorde 58">
            <a:extLst>
              <a:ext uri="{FF2B5EF4-FFF2-40B4-BE49-F238E27FC236}">
                <a16:creationId xmlns:a16="http://schemas.microsoft.com/office/drawing/2014/main" id="{9C1553DA-8893-9845-B5B6-788C8624ECFA}"/>
              </a:ext>
            </a:extLst>
          </p:cNvPr>
          <p:cNvSpPr/>
          <p:nvPr/>
        </p:nvSpPr>
        <p:spPr>
          <a:xfrm rot="16200000" flipH="1">
            <a:off x="3581489" y="2764409"/>
            <a:ext cx="793997" cy="417772"/>
          </a:xfrm>
          <a:prstGeom prst="chord">
            <a:avLst>
              <a:gd name="adj1" fmla="val 4549066"/>
              <a:gd name="adj2" fmla="val 16930613"/>
            </a:avLst>
          </a:prstGeom>
          <a:solidFill>
            <a:srgbClr val="ED38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4B4DC51-AD0B-0F41-A9CF-B5669FCC519E}"/>
              </a:ext>
            </a:extLst>
          </p:cNvPr>
          <p:cNvSpPr txBox="1"/>
          <p:nvPr/>
        </p:nvSpPr>
        <p:spPr>
          <a:xfrm>
            <a:off x="406400" y="275771"/>
            <a:ext cx="1062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2000" b="1" dirty="0">
                <a:solidFill>
                  <a:srgbClr val="AB1500"/>
                </a:solidFill>
                <a:latin typeface="Helvetica" pitchFamily="2" charset="0"/>
              </a:rPr>
              <a:t>Espectroscopía</a:t>
            </a:r>
          </a:p>
          <a:p>
            <a:pPr algn="l"/>
            <a:endParaRPr lang="es-MX" sz="2000" b="1" dirty="0">
              <a:latin typeface="Helvetica" pitchFamily="2" charset="0"/>
            </a:endParaRPr>
          </a:p>
          <a:p>
            <a:pPr algn="l"/>
            <a:r>
              <a:rPr lang="es-MX" sz="20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Basada en la interacción de la materia con radiaciones del espectro electromagnético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2EC0EE7C-9161-704B-B7B1-E2D70CA8BAA1}"/>
              </a:ext>
            </a:extLst>
          </p:cNvPr>
          <p:cNvSpPr/>
          <p:nvPr/>
        </p:nvSpPr>
        <p:spPr>
          <a:xfrm>
            <a:off x="4414021" y="192353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Helvetica" pitchFamily="2" charset="0"/>
              </a:rPr>
              <a:t>componente eléctrico</a:t>
            </a:r>
            <a:endParaRPr lang="es-MX" b="1" dirty="0">
              <a:solidFill>
                <a:srgbClr val="0070C0"/>
              </a:solidFill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224AC42-E646-1941-9BBE-4C7D97752CA6}"/>
              </a:ext>
            </a:extLst>
          </p:cNvPr>
          <p:cNvSpPr/>
          <p:nvPr/>
        </p:nvSpPr>
        <p:spPr>
          <a:xfrm>
            <a:off x="4435793" y="265650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Helvetica" pitchFamily="2" charset="0"/>
              </a:rPr>
              <a:t>componente magnético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2ECEB4C-E267-6D44-AAE6-8202883AC634}"/>
              </a:ext>
            </a:extLst>
          </p:cNvPr>
          <p:cNvSpPr txBox="1"/>
          <p:nvPr/>
        </p:nvSpPr>
        <p:spPr>
          <a:xfrm>
            <a:off x="7445828" y="3265715"/>
            <a:ext cx="40470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s-MX" b="1" dirty="0">
                <a:solidFill>
                  <a:srgbClr val="7B0C00"/>
                </a:solidFill>
                <a:latin typeface="Helvetica" pitchFamily="2" charset="0"/>
              </a:rPr>
              <a:t>Se diferencian por:</a:t>
            </a:r>
          </a:p>
          <a:p>
            <a:r>
              <a:rPr lang="es-MX" b="1" dirty="0">
                <a:solidFill>
                  <a:srgbClr val="7B0C00"/>
                </a:solidFill>
                <a:latin typeface="Helvetica" pitchFamily="2" charset="0"/>
              </a:rPr>
              <a:t>	longitud de onda (</a:t>
            </a:r>
            <a:r>
              <a:rPr lang="es-MX" b="1" dirty="0">
                <a:solidFill>
                  <a:srgbClr val="7B0C00"/>
                </a:solidFill>
                <a:latin typeface="Symbol" pitchFamily="2" charset="2"/>
              </a:rPr>
              <a:t>l</a:t>
            </a:r>
            <a:r>
              <a:rPr lang="es-MX" b="1" dirty="0">
                <a:solidFill>
                  <a:srgbClr val="7B0C00"/>
                </a:solidFill>
                <a:latin typeface="Helvetica" pitchFamily="2" charset="0"/>
              </a:rPr>
              <a:t>)</a:t>
            </a:r>
          </a:p>
          <a:p>
            <a:r>
              <a:rPr lang="es-MX" b="1" dirty="0">
                <a:solidFill>
                  <a:srgbClr val="7B0C00"/>
                </a:solidFill>
                <a:latin typeface="Helvetica" pitchFamily="2" charset="0"/>
              </a:rPr>
              <a:t>	frecuencia (</a:t>
            </a:r>
            <a:r>
              <a:rPr lang="es-MX" b="1" dirty="0">
                <a:solidFill>
                  <a:srgbClr val="7B0C00"/>
                </a:solidFill>
                <a:latin typeface="Symbol" pitchFamily="2" charset="2"/>
              </a:rPr>
              <a:t>n</a:t>
            </a:r>
            <a:r>
              <a:rPr lang="es-MX" b="1" dirty="0">
                <a:solidFill>
                  <a:srgbClr val="7B0C00"/>
                </a:solidFill>
                <a:latin typeface="Helvetica" pitchFamily="2" charset="0"/>
              </a:rPr>
              <a:t>)</a:t>
            </a:r>
            <a:endParaRPr lang="es-MX" dirty="0">
              <a:solidFill>
                <a:srgbClr val="7B0C00"/>
              </a:solidFill>
              <a:latin typeface="Helvetica" pitchFamily="2" charset="0"/>
            </a:endParaRPr>
          </a:p>
          <a:p>
            <a:endParaRPr lang="es-MX" b="1" dirty="0">
              <a:solidFill>
                <a:schemeClr val="accent6">
                  <a:lumMod val="50000"/>
                </a:schemeClr>
              </a:solidFill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s-MX" b="1" dirty="0">
                <a:solidFill>
                  <a:srgbClr val="00A500"/>
                </a:solidFill>
                <a:latin typeface="Helvetica" pitchFamily="2" charset="0"/>
              </a:rPr>
              <a:t>Viajan a velocidad constante: (c)</a:t>
            </a:r>
          </a:p>
          <a:p>
            <a:endParaRPr lang="es-MX" b="1" dirty="0">
              <a:solidFill>
                <a:schemeClr val="accent6">
                  <a:lumMod val="50000"/>
                </a:schemeClr>
              </a:solidFill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s-MX" b="1" dirty="0">
                <a:solidFill>
                  <a:srgbClr val="D84800"/>
                </a:solidFill>
                <a:latin typeface="Helvetica" pitchFamily="2" charset="0"/>
              </a:rPr>
              <a:t>Tienen asociada una energía:</a:t>
            </a:r>
          </a:p>
          <a:p>
            <a:r>
              <a:rPr lang="es-MX" b="1" dirty="0">
                <a:solidFill>
                  <a:srgbClr val="D84800"/>
                </a:solidFill>
                <a:latin typeface="Helvetica" pitchFamily="2" charset="0"/>
              </a:rPr>
              <a:t>	E = (h) (</a:t>
            </a:r>
            <a:r>
              <a:rPr lang="es-MX" b="1" dirty="0">
                <a:solidFill>
                  <a:srgbClr val="D84800"/>
                </a:solidFill>
                <a:latin typeface="Symbol" pitchFamily="2" charset="2"/>
              </a:rPr>
              <a:t>n</a:t>
            </a:r>
            <a:r>
              <a:rPr lang="es-MX" b="1" dirty="0">
                <a:solidFill>
                  <a:srgbClr val="D84800"/>
                </a:solidFill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49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B35D01-ACF6-C248-82A2-324C0A04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 t="13220" r="17710" b="14395"/>
          <a:stretch/>
        </p:blipFill>
        <p:spPr>
          <a:xfrm flipH="1">
            <a:off x="892822" y="1944717"/>
            <a:ext cx="9931303" cy="228658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085E353-CDBB-D04D-9E10-C2D0A019F7E9}"/>
              </a:ext>
            </a:extLst>
          </p:cNvPr>
          <p:cNvSpPr txBox="1"/>
          <p:nvPr/>
        </p:nvSpPr>
        <p:spPr>
          <a:xfrm>
            <a:off x="2928550" y="159402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1600" b="1" dirty="0">
                <a:solidFill>
                  <a:schemeClr val="accent6">
                    <a:lumMod val="50000"/>
                  </a:schemeClr>
                </a:solidFill>
                <a:latin typeface="Helvetica" pitchFamily="2" charset="0"/>
              </a:rPr>
              <a:t>cresta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839616-6F95-4A42-B2FD-77E15CE53FEF}"/>
              </a:ext>
            </a:extLst>
          </p:cNvPr>
          <p:cNvSpPr txBox="1"/>
          <p:nvPr/>
        </p:nvSpPr>
        <p:spPr>
          <a:xfrm>
            <a:off x="4242485" y="4193060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1600" b="1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rPr>
              <a:t>valle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1106291-F968-5B4B-BE57-932CC2098B9B}"/>
              </a:ext>
            </a:extLst>
          </p:cNvPr>
          <p:cNvCxnSpPr>
            <a:cxnSpLocks/>
          </p:cNvCxnSpPr>
          <p:nvPr/>
        </p:nvCxnSpPr>
        <p:spPr>
          <a:xfrm>
            <a:off x="5782962" y="1775254"/>
            <a:ext cx="2483708" cy="0"/>
          </a:xfrm>
          <a:prstGeom prst="line">
            <a:avLst/>
          </a:prstGeom>
          <a:ln w="41275"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526F3-D709-1A4E-8FDC-11578A13C498}"/>
              </a:ext>
            </a:extLst>
          </p:cNvPr>
          <p:cNvSpPr txBox="1"/>
          <p:nvPr/>
        </p:nvSpPr>
        <p:spPr>
          <a:xfrm>
            <a:off x="5635326" y="852616"/>
            <a:ext cx="2866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rgbClr val="00A500"/>
                </a:solidFill>
                <a:latin typeface="Helvetica" pitchFamily="2" charset="0"/>
              </a:rPr>
              <a:t>longitud de onda (</a:t>
            </a:r>
            <a:r>
              <a:rPr lang="es-MX" sz="1600" b="1" dirty="0">
                <a:solidFill>
                  <a:srgbClr val="00A500"/>
                </a:solidFill>
                <a:latin typeface="Symbol" pitchFamily="2" charset="2"/>
              </a:rPr>
              <a:t>l</a:t>
            </a:r>
            <a:r>
              <a:rPr lang="es-MX" sz="1600" b="1" dirty="0">
                <a:solidFill>
                  <a:srgbClr val="00A500"/>
                </a:solidFill>
                <a:latin typeface="Helvetica" pitchFamily="2" charset="0"/>
              </a:rPr>
              <a:t>)</a:t>
            </a:r>
          </a:p>
          <a:p>
            <a:pPr algn="ctr"/>
            <a:r>
              <a:rPr lang="es-MX" sz="1600" b="1" dirty="0">
                <a:solidFill>
                  <a:srgbClr val="00A500"/>
                </a:solidFill>
                <a:latin typeface="Helvetica" pitchFamily="2" charset="0"/>
              </a:rPr>
              <a:t>distancia de cresta a cresta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BF7DD34-FDA6-094C-A3FD-A1483BFC25CD}"/>
              </a:ext>
            </a:extLst>
          </p:cNvPr>
          <p:cNvCxnSpPr>
            <a:cxnSpLocks/>
          </p:cNvCxnSpPr>
          <p:nvPr/>
        </p:nvCxnSpPr>
        <p:spPr>
          <a:xfrm>
            <a:off x="2129481" y="4687328"/>
            <a:ext cx="7409935" cy="0"/>
          </a:xfrm>
          <a:prstGeom prst="line">
            <a:avLst/>
          </a:prstGeom>
          <a:ln w="44450"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8C2F8B-C13C-AB46-B680-2A33EF1C9C07}"/>
              </a:ext>
            </a:extLst>
          </p:cNvPr>
          <p:cNvSpPr txBox="1"/>
          <p:nvPr/>
        </p:nvSpPr>
        <p:spPr>
          <a:xfrm>
            <a:off x="4011893" y="4975653"/>
            <a:ext cx="40382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3">
                    <a:lumMod val="50000"/>
                  </a:schemeClr>
                </a:solidFill>
                <a:latin typeface="Helvetica" pitchFamily="2" charset="0"/>
              </a:rPr>
              <a:t>frecuencia (n): </a:t>
            </a:r>
          </a:p>
          <a:p>
            <a:pPr algn="ctr"/>
            <a:r>
              <a:rPr lang="es-MX" sz="1600" b="1" dirty="0">
                <a:solidFill>
                  <a:schemeClr val="accent3">
                    <a:lumMod val="50000"/>
                  </a:schemeClr>
                </a:solidFill>
                <a:latin typeface="Helvetica" pitchFamily="2" charset="0"/>
              </a:rPr>
              <a:t>número de ondas por unidad de tiempo</a:t>
            </a:r>
          </a:p>
          <a:p>
            <a:pPr algn="ctr"/>
            <a:r>
              <a:rPr lang="es-MX" sz="1600" b="1" dirty="0">
                <a:solidFill>
                  <a:schemeClr val="accent3">
                    <a:lumMod val="50000"/>
                  </a:schemeClr>
                </a:solidFill>
                <a:latin typeface="Helvetica" pitchFamily="2" charset="0"/>
              </a:rPr>
              <a:t>Hz= ondas / segundo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13805E7-98D5-2A4F-B70B-16FF5E83907A}"/>
              </a:ext>
            </a:extLst>
          </p:cNvPr>
          <p:cNvSpPr txBox="1"/>
          <p:nvPr/>
        </p:nvSpPr>
        <p:spPr>
          <a:xfrm>
            <a:off x="258119" y="213987"/>
            <a:ext cx="334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2000" b="1" dirty="0">
                <a:solidFill>
                  <a:srgbClr val="AB1500"/>
                </a:solidFill>
                <a:latin typeface="Helvetica" pitchFamily="2" charset="0"/>
              </a:rPr>
              <a:t>Propiedades de las ondas</a:t>
            </a:r>
          </a:p>
        </p:txBody>
      </p:sp>
    </p:spTree>
    <p:extLst>
      <p:ext uri="{BB962C8B-B14F-4D97-AF65-F5344CB8AC3E}">
        <p14:creationId xmlns:p14="http://schemas.microsoft.com/office/powerpoint/2010/main" val="2094793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51583F63-3B7F-CD4E-8449-58AC83A9F1BC}"/>
              </a:ext>
            </a:extLst>
          </p:cNvPr>
          <p:cNvGrpSpPr/>
          <p:nvPr/>
        </p:nvGrpSpPr>
        <p:grpSpPr>
          <a:xfrm>
            <a:off x="619996" y="508000"/>
            <a:ext cx="9365833" cy="4572000"/>
            <a:chOff x="619996" y="508000"/>
            <a:chExt cx="9365833" cy="4572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B35D01-ACF6-C248-82A2-324C0A04A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75" t="13220" r="17710" b="14395"/>
            <a:stretch/>
          </p:blipFill>
          <p:spPr>
            <a:xfrm>
              <a:off x="620584" y="3904343"/>
              <a:ext cx="8835082" cy="653144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F5F0D9A7-2866-F04B-B8F4-FCF9923DDD0A}"/>
                </a:ext>
              </a:extLst>
            </p:cNvPr>
            <p:cNvCxnSpPr>
              <a:cxnSpLocks/>
            </p:cNvCxnSpPr>
            <p:nvPr/>
          </p:nvCxnSpPr>
          <p:spPr>
            <a:xfrm>
              <a:off x="619996" y="4866600"/>
              <a:ext cx="6635578" cy="0"/>
            </a:xfrm>
            <a:prstGeom prst="line">
              <a:avLst/>
            </a:prstGeom>
            <a:ln w="60325"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3756F4E8-0127-7941-902C-97194BCAF68F}"/>
                </a:ext>
              </a:extLst>
            </p:cNvPr>
            <p:cNvGrpSpPr/>
            <p:nvPr/>
          </p:nvGrpSpPr>
          <p:grpSpPr>
            <a:xfrm>
              <a:off x="700411" y="3004458"/>
              <a:ext cx="7122789" cy="641583"/>
              <a:chOff x="1280983" y="601756"/>
              <a:chExt cx="7122789" cy="1702289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2419B241-8CAE-5B47-85D4-6B66C9E7FC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75" t="13220" r="17710" b="14395"/>
              <a:stretch/>
            </p:blipFill>
            <p:spPr>
              <a:xfrm>
                <a:off x="1280983" y="623526"/>
                <a:ext cx="4321531" cy="1680519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04B18A9-9207-4440-AF74-40A2E1D8F7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32" t="13220" r="26950" b="14395"/>
              <a:stretch/>
            </p:blipFill>
            <p:spPr>
              <a:xfrm>
                <a:off x="5123543" y="601756"/>
                <a:ext cx="3280229" cy="1680519"/>
              </a:xfrm>
              <a:prstGeom prst="rect">
                <a:avLst/>
              </a:prstGeom>
            </p:spPr>
          </p:pic>
        </p:grp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8946BB76-2086-0B4E-B302-EC18223E02D5}"/>
                </a:ext>
              </a:extLst>
            </p:cNvPr>
            <p:cNvGrpSpPr/>
            <p:nvPr/>
          </p:nvGrpSpPr>
          <p:grpSpPr>
            <a:xfrm>
              <a:off x="765725" y="1843316"/>
              <a:ext cx="6614790" cy="646182"/>
              <a:chOff x="1622068" y="943430"/>
              <a:chExt cx="6614790" cy="1019531"/>
            </a:xfrm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4D94DC76-329F-BE47-A2E5-5A4AB2DA1DE3}"/>
                  </a:ext>
                </a:extLst>
              </p:cNvPr>
              <p:cNvGrpSpPr/>
              <p:nvPr/>
            </p:nvGrpSpPr>
            <p:grpSpPr>
              <a:xfrm>
                <a:off x="1622068" y="950687"/>
                <a:ext cx="4096562" cy="1012274"/>
                <a:chOff x="1280983" y="601756"/>
                <a:chExt cx="7122789" cy="1702289"/>
              </a:xfrm>
            </p:grpSpPr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id="{53E5B059-F59E-1341-97BC-242CB6A92A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75" t="13220" r="17710" b="14395"/>
                <a:stretch/>
              </p:blipFill>
              <p:spPr>
                <a:xfrm>
                  <a:off x="1280983" y="623526"/>
                  <a:ext cx="4321531" cy="1680519"/>
                </a:xfrm>
                <a:prstGeom prst="rect">
                  <a:avLst/>
                </a:prstGeom>
              </p:spPr>
            </p:pic>
            <p:pic>
              <p:nvPicPr>
                <p:cNvPr id="12" name="Imagen 11">
                  <a:extLst>
                    <a:ext uri="{FF2B5EF4-FFF2-40B4-BE49-F238E27FC236}">
                      <a16:creationId xmlns:a16="http://schemas.microsoft.com/office/drawing/2014/main" id="{F8C2BD4F-7622-C948-B6A8-8D5A28A6FF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1632" t="13220" r="26950" b="14395"/>
                <a:stretch/>
              </p:blipFill>
              <p:spPr>
                <a:xfrm>
                  <a:off x="5123543" y="601756"/>
                  <a:ext cx="3280229" cy="1680519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AF430F35-5A61-CB4D-BB0A-C6009D1FB4FD}"/>
                  </a:ext>
                </a:extLst>
              </p:cNvPr>
              <p:cNvGrpSpPr/>
              <p:nvPr/>
            </p:nvGrpSpPr>
            <p:grpSpPr>
              <a:xfrm>
                <a:off x="4140296" y="943430"/>
                <a:ext cx="4096562" cy="1012274"/>
                <a:chOff x="1280983" y="601756"/>
                <a:chExt cx="7122789" cy="1702289"/>
              </a:xfrm>
            </p:grpSpPr>
            <p:pic>
              <p:nvPicPr>
                <p:cNvPr id="14" name="Imagen 13">
                  <a:extLst>
                    <a:ext uri="{FF2B5EF4-FFF2-40B4-BE49-F238E27FC236}">
                      <a16:creationId xmlns:a16="http://schemas.microsoft.com/office/drawing/2014/main" id="{88BDC15F-B0B2-6548-A08A-C306CBEB9D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375" t="13220" r="17710" b="14395"/>
                <a:stretch/>
              </p:blipFill>
              <p:spPr>
                <a:xfrm>
                  <a:off x="1280983" y="623526"/>
                  <a:ext cx="4321531" cy="1680519"/>
                </a:xfrm>
                <a:prstGeom prst="rect">
                  <a:avLst/>
                </a:prstGeom>
              </p:spPr>
            </p:pic>
            <p:pic>
              <p:nvPicPr>
                <p:cNvPr id="15" name="Imagen 14">
                  <a:extLst>
                    <a:ext uri="{FF2B5EF4-FFF2-40B4-BE49-F238E27FC236}">
                      <a16:creationId xmlns:a16="http://schemas.microsoft.com/office/drawing/2014/main" id="{ECA921E9-7FA2-5742-8843-C8AFD4A1BC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1632" t="13220" r="26950" b="14395"/>
                <a:stretch/>
              </p:blipFill>
              <p:spPr>
                <a:xfrm>
                  <a:off x="5123543" y="601756"/>
                  <a:ext cx="3280229" cy="16805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0D8601F7-E8CE-8F40-8A1E-378A284A13F2}"/>
                </a:ext>
              </a:extLst>
            </p:cNvPr>
            <p:cNvGrpSpPr/>
            <p:nvPr/>
          </p:nvGrpSpPr>
          <p:grpSpPr>
            <a:xfrm>
              <a:off x="671382" y="703943"/>
              <a:ext cx="6825248" cy="659981"/>
              <a:chOff x="1426124" y="384629"/>
              <a:chExt cx="6825248" cy="1041303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644CFFD4-BFD3-8247-95E9-9A6AF5F54E6A}"/>
                  </a:ext>
                </a:extLst>
              </p:cNvPr>
              <p:cNvGrpSpPr/>
              <p:nvPr/>
            </p:nvGrpSpPr>
            <p:grpSpPr>
              <a:xfrm>
                <a:off x="1426124" y="384629"/>
                <a:ext cx="4103819" cy="1019531"/>
                <a:chOff x="1622068" y="943430"/>
                <a:chExt cx="6614790" cy="1019531"/>
              </a:xfrm>
            </p:grpSpPr>
            <p:grpSp>
              <p:nvGrpSpPr>
                <p:cNvPr id="17" name="Grupo 16">
                  <a:extLst>
                    <a:ext uri="{FF2B5EF4-FFF2-40B4-BE49-F238E27FC236}">
                      <a16:creationId xmlns:a16="http://schemas.microsoft.com/office/drawing/2014/main" id="{63449952-A657-5543-8F7A-8235DD0C58D3}"/>
                    </a:ext>
                  </a:extLst>
                </p:cNvPr>
                <p:cNvGrpSpPr/>
                <p:nvPr/>
              </p:nvGrpSpPr>
              <p:grpSpPr>
                <a:xfrm>
                  <a:off x="1622068" y="950687"/>
                  <a:ext cx="4096562" cy="1012274"/>
                  <a:chOff x="1280983" y="601756"/>
                  <a:chExt cx="7122789" cy="1702289"/>
                </a:xfrm>
              </p:grpSpPr>
              <p:pic>
                <p:nvPicPr>
                  <p:cNvPr id="21" name="Imagen 20">
                    <a:extLst>
                      <a:ext uri="{FF2B5EF4-FFF2-40B4-BE49-F238E27FC236}">
                        <a16:creationId xmlns:a16="http://schemas.microsoft.com/office/drawing/2014/main" id="{8C96C5C2-8C15-214B-B183-EA9280F6AF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375" t="13220" r="17710" b="14395"/>
                  <a:stretch/>
                </p:blipFill>
                <p:spPr>
                  <a:xfrm>
                    <a:off x="1280983" y="623526"/>
                    <a:ext cx="4321531" cy="1680519"/>
                  </a:xfrm>
                  <a:prstGeom prst="rect">
                    <a:avLst/>
                  </a:prstGeom>
                </p:spPr>
              </p:pic>
              <p:pic>
                <p:nvPicPr>
                  <p:cNvPr id="22" name="Imagen 21">
                    <a:extLst>
                      <a:ext uri="{FF2B5EF4-FFF2-40B4-BE49-F238E27FC236}">
                        <a16:creationId xmlns:a16="http://schemas.microsoft.com/office/drawing/2014/main" id="{446B8AFB-0003-1F45-8D4F-52E90EBE16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1632" t="13220" r="26950" b="14395"/>
                  <a:stretch/>
                </p:blipFill>
                <p:spPr>
                  <a:xfrm>
                    <a:off x="5123543" y="601756"/>
                    <a:ext cx="3280229" cy="16805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upo 17">
                  <a:extLst>
                    <a:ext uri="{FF2B5EF4-FFF2-40B4-BE49-F238E27FC236}">
                      <a16:creationId xmlns:a16="http://schemas.microsoft.com/office/drawing/2014/main" id="{0442D5D8-3078-2742-B47B-DCC70712696D}"/>
                    </a:ext>
                  </a:extLst>
                </p:cNvPr>
                <p:cNvGrpSpPr/>
                <p:nvPr/>
              </p:nvGrpSpPr>
              <p:grpSpPr>
                <a:xfrm>
                  <a:off x="4140296" y="943430"/>
                  <a:ext cx="4096562" cy="1012274"/>
                  <a:chOff x="1280983" y="601756"/>
                  <a:chExt cx="7122789" cy="1702289"/>
                </a:xfrm>
              </p:grpSpPr>
              <p:pic>
                <p:nvPicPr>
                  <p:cNvPr id="19" name="Imagen 18">
                    <a:extLst>
                      <a:ext uri="{FF2B5EF4-FFF2-40B4-BE49-F238E27FC236}">
                        <a16:creationId xmlns:a16="http://schemas.microsoft.com/office/drawing/2014/main" id="{21B5FC0B-FDE7-1847-8FBF-D47CDFE01A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375" t="13220" r="17710" b="14395"/>
                  <a:stretch/>
                </p:blipFill>
                <p:spPr>
                  <a:xfrm>
                    <a:off x="1280983" y="623526"/>
                    <a:ext cx="4321531" cy="1680519"/>
                  </a:xfrm>
                  <a:prstGeom prst="rect">
                    <a:avLst/>
                  </a:prstGeom>
                </p:spPr>
              </p:pic>
              <p:pic>
                <p:nvPicPr>
                  <p:cNvPr id="20" name="Imagen 19">
                    <a:extLst>
                      <a:ext uri="{FF2B5EF4-FFF2-40B4-BE49-F238E27FC236}">
                        <a16:creationId xmlns:a16="http://schemas.microsoft.com/office/drawing/2014/main" id="{C2BE7CDA-3690-7C49-AD7F-31DC707752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1632" t="13220" r="26950" b="14395"/>
                  <a:stretch/>
                </p:blipFill>
                <p:spPr>
                  <a:xfrm>
                    <a:off x="5123543" y="601756"/>
                    <a:ext cx="3280229" cy="1680519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5E8A6F3E-8548-7B45-9A36-7CB494DD7413}"/>
                  </a:ext>
                </a:extLst>
              </p:cNvPr>
              <p:cNvGrpSpPr/>
              <p:nvPr/>
            </p:nvGrpSpPr>
            <p:grpSpPr>
              <a:xfrm>
                <a:off x="4147553" y="406401"/>
                <a:ext cx="4103819" cy="1019531"/>
                <a:chOff x="1622068" y="943430"/>
                <a:chExt cx="6614790" cy="1019531"/>
              </a:xfrm>
            </p:grpSpPr>
            <p:grpSp>
              <p:nvGrpSpPr>
                <p:cNvPr id="24" name="Grupo 23">
                  <a:extLst>
                    <a:ext uri="{FF2B5EF4-FFF2-40B4-BE49-F238E27FC236}">
                      <a16:creationId xmlns:a16="http://schemas.microsoft.com/office/drawing/2014/main" id="{39FDCF8D-E4E0-F843-8952-8ADE7BFE9A23}"/>
                    </a:ext>
                  </a:extLst>
                </p:cNvPr>
                <p:cNvGrpSpPr/>
                <p:nvPr/>
              </p:nvGrpSpPr>
              <p:grpSpPr>
                <a:xfrm>
                  <a:off x="1622068" y="950687"/>
                  <a:ext cx="4096562" cy="1012274"/>
                  <a:chOff x="1280983" y="601756"/>
                  <a:chExt cx="7122789" cy="1702289"/>
                </a:xfrm>
              </p:grpSpPr>
              <p:pic>
                <p:nvPicPr>
                  <p:cNvPr id="28" name="Imagen 27">
                    <a:extLst>
                      <a:ext uri="{FF2B5EF4-FFF2-40B4-BE49-F238E27FC236}">
                        <a16:creationId xmlns:a16="http://schemas.microsoft.com/office/drawing/2014/main" id="{8B280EDB-78C7-C54C-81D7-63B54A0B6F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375" t="13220" r="17710" b="14395"/>
                  <a:stretch/>
                </p:blipFill>
                <p:spPr>
                  <a:xfrm>
                    <a:off x="1280983" y="623526"/>
                    <a:ext cx="4321531" cy="16805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Imagen 28">
                    <a:extLst>
                      <a:ext uri="{FF2B5EF4-FFF2-40B4-BE49-F238E27FC236}">
                        <a16:creationId xmlns:a16="http://schemas.microsoft.com/office/drawing/2014/main" id="{427CF291-F95B-524A-8E34-CEE326411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1632" t="13220" r="26950" b="14395"/>
                  <a:stretch/>
                </p:blipFill>
                <p:spPr>
                  <a:xfrm>
                    <a:off x="5123543" y="601756"/>
                    <a:ext cx="3280229" cy="168051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upo 24">
                  <a:extLst>
                    <a:ext uri="{FF2B5EF4-FFF2-40B4-BE49-F238E27FC236}">
                      <a16:creationId xmlns:a16="http://schemas.microsoft.com/office/drawing/2014/main" id="{737A4095-88B1-FC45-BF95-6ED48F48CC58}"/>
                    </a:ext>
                  </a:extLst>
                </p:cNvPr>
                <p:cNvGrpSpPr/>
                <p:nvPr/>
              </p:nvGrpSpPr>
              <p:grpSpPr>
                <a:xfrm>
                  <a:off x="4140296" y="943430"/>
                  <a:ext cx="4096562" cy="1012274"/>
                  <a:chOff x="1280983" y="601756"/>
                  <a:chExt cx="7122789" cy="1702289"/>
                </a:xfrm>
              </p:grpSpPr>
              <p:pic>
                <p:nvPicPr>
                  <p:cNvPr id="26" name="Imagen 25">
                    <a:extLst>
                      <a:ext uri="{FF2B5EF4-FFF2-40B4-BE49-F238E27FC236}">
                        <a16:creationId xmlns:a16="http://schemas.microsoft.com/office/drawing/2014/main" id="{39C13B68-106B-3C48-B1D1-A524DF531D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375" t="13220" r="17710" b="14395"/>
                  <a:stretch/>
                </p:blipFill>
                <p:spPr>
                  <a:xfrm>
                    <a:off x="1280983" y="623526"/>
                    <a:ext cx="4321531" cy="1680519"/>
                  </a:xfrm>
                  <a:prstGeom prst="rect">
                    <a:avLst/>
                  </a:prstGeom>
                </p:spPr>
              </p:pic>
              <p:pic>
                <p:nvPicPr>
                  <p:cNvPr id="27" name="Imagen 26">
                    <a:extLst>
                      <a:ext uri="{FF2B5EF4-FFF2-40B4-BE49-F238E27FC236}">
                        <a16:creationId xmlns:a16="http://schemas.microsoft.com/office/drawing/2014/main" id="{262D66E9-A457-6148-8B23-EB5828C537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1632" t="13220" r="26950" b="14395"/>
                  <a:stretch/>
                </p:blipFill>
                <p:spPr>
                  <a:xfrm>
                    <a:off x="5123543" y="601756"/>
                    <a:ext cx="3280229" cy="1680519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4E4A0B1-0F22-7942-BDB6-0AA23FE310EE}"/>
                </a:ext>
              </a:extLst>
            </p:cNvPr>
            <p:cNvSpPr txBox="1"/>
            <p:nvPr/>
          </p:nvSpPr>
          <p:spPr>
            <a:xfrm>
              <a:off x="7329715" y="508000"/>
              <a:ext cx="2656114" cy="45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endParaRPr lang="es-MX" dirty="0">
                <a:latin typeface="Helvetica" pitchFamily="2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126DDB8-4FF1-2C47-B3B0-2074880CDD59}"/>
              </a:ext>
            </a:extLst>
          </p:cNvPr>
          <p:cNvSpPr txBox="1"/>
          <p:nvPr/>
        </p:nvSpPr>
        <p:spPr>
          <a:xfrm>
            <a:off x="3263607" y="5106281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accent3">
                    <a:lumMod val="50000"/>
                  </a:schemeClr>
                </a:solidFill>
                <a:latin typeface="Helvetica" pitchFamily="2" charset="0"/>
              </a:rPr>
              <a:t>Unidad de tiempo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EA9F843-7811-334B-85B2-14C93D9EE453}"/>
              </a:ext>
            </a:extLst>
          </p:cNvPr>
          <p:cNvSpPr txBox="1"/>
          <p:nvPr/>
        </p:nvSpPr>
        <p:spPr>
          <a:xfrm>
            <a:off x="7561941" y="1045027"/>
            <a:ext cx="4249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dirty="0">
                <a:solidFill>
                  <a:srgbClr val="00A500"/>
                </a:solidFill>
                <a:latin typeface="Symbol" pitchFamily="2" charset="2"/>
              </a:rPr>
              <a:t>l</a:t>
            </a:r>
            <a:r>
              <a:rPr lang="es-MX" b="1" dirty="0">
                <a:solidFill>
                  <a:srgbClr val="00A500"/>
                </a:solidFill>
                <a:latin typeface="Helvetica" pitchFamily="2" charset="0"/>
              </a:rPr>
              <a:t> y </a:t>
            </a:r>
            <a:r>
              <a:rPr lang="es-MX" b="1" dirty="0">
                <a:solidFill>
                  <a:srgbClr val="00A500"/>
                </a:solidFill>
                <a:latin typeface="Symbol" pitchFamily="2" charset="2"/>
              </a:rPr>
              <a:t>n</a:t>
            </a:r>
          </a:p>
          <a:p>
            <a:r>
              <a:rPr lang="es-MX" b="1" dirty="0">
                <a:solidFill>
                  <a:srgbClr val="00A500"/>
                </a:solidFill>
                <a:latin typeface="Helvetica" pitchFamily="2" charset="0"/>
              </a:rPr>
              <a:t>Relación inversamente proporcional entre </a:t>
            </a:r>
            <a:r>
              <a:rPr lang="es-MX" b="1" dirty="0">
                <a:solidFill>
                  <a:srgbClr val="00A500"/>
                </a:solidFill>
                <a:latin typeface="Symbol" pitchFamily="2" charset="2"/>
              </a:rPr>
              <a:t>l</a:t>
            </a:r>
            <a:r>
              <a:rPr lang="es-MX" b="1" dirty="0">
                <a:solidFill>
                  <a:srgbClr val="00A500"/>
                </a:solidFill>
                <a:latin typeface="Helvetica" pitchFamily="2" charset="0"/>
              </a:rPr>
              <a:t> y </a:t>
            </a:r>
            <a:r>
              <a:rPr lang="es-MX" b="1" dirty="0">
                <a:solidFill>
                  <a:srgbClr val="00A500"/>
                </a:solidFill>
                <a:latin typeface="Symbol" pitchFamily="2" charset="2"/>
              </a:rPr>
              <a:t>n</a:t>
            </a:r>
          </a:p>
          <a:p>
            <a:pPr algn="l"/>
            <a:endParaRPr lang="es-MX" b="1" dirty="0">
              <a:solidFill>
                <a:srgbClr val="00A500"/>
              </a:solidFill>
              <a:latin typeface="Helvetica" pitchFamily="2" charset="0"/>
            </a:endParaRPr>
          </a:p>
          <a:p>
            <a:pPr algn="ctr"/>
            <a:r>
              <a:rPr lang="es-MX" b="1" dirty="0">
                <a:solidFill>
                  <a:srgbClr val="00A500"/>
                </a:solidFill>
                <a:latin typeface="Helvetica" pitchFamily="2" charset="0"/>
              </a:rPr>
              <a:t>(</a:t>
            </a:r>
            <a:r>
              <a:rPr lang="es-MX" b="1" dirty="0">
                <a:solidFill>
                  <a:srgbClr val="00A500"/>
                </a:solidFill>
                <a:latin typeface="Symbol" pitchFamily="2" charset="2"/>
              </a:rPr>
              <a:t>l</a:t>
            </a:r>
            <a:r>
              <a:rPr lang="es-MX" b="1" dirty="0">
                <a:solidFill>
                  <a:srgbClr val="00A500"/>
                </a:solidFill>
                <a:latin typeface="Helvetica" pitchFamily="2" charset="0"/>
              </a:rPr>
              <a:t>) (</a:t>
            </a:r>
            <a:r>
              <a:rPr lang="es-MX" b="1" dirty="0">
                <a:solidFill>
                  <a:srgbClr val="00A500"/>
                </a:solidFill>
                <a:latin typeface="Symbol" pitchFamily="2" charset="2"/>
              </a:rPr>
              <a:t>n</a:t>
            </a:r>
            <a:r>
              <a:rPr lang="es-MX" b="1" dirty="0">
                <a:solidFill>
                  <a:srgbClr val="00A500"/>
                </a:solidFill>
                <a:latin typeface="Helvetica" pitchFamily="2" charset="0"/>
              </a:rPr>
              <a:t>) = c</a:t>
            </a:r>
          </a:p>
          <a:p>
            <a:pPr algn="l"/>
            <a:endParaRPr lang="es-MX" b="1" dirty="0">
              <a:latin typeface="Helvetica" pitchFamily="2" charset="0"/>
            </a:endParaRPr>
          </a:p>
          <a:p>
            <a:pPr algn="l"/>
            <a:endParaRPr lang="es-MX" b="1" dirty="0">
              <a:latin typeface="Helvetica" pitchFamily="2" charset="0"/>
            </a:endParaRPr>
          </a:p>
          <a:p>
            <a:pPr algn="l"/>
            <a:endParaRPr lang="es-MX" b="1" dirty="0">
              <a:latin typeface="Helvetica" pitchFamily="2" charset="0"/>
            </a:endParaRPr>
          </a:p>
          <a:p>
            <a:pPr algn="l"/>
            <a:r>
              <a:rPr lang="es-MX" b="1" dirty="0">
                <a:solidFill>
                  <a:srgbClr val="AB1500"/>
                </a:solidFill>
                <a:latin typeface="Helvetica" pitchFamily="2" charset="0"/>
              </a:rPr>
              <a:t>Energía inversamente proporcional</a:t>
            </a:r>
          </a:p>
          <a:p>
            <a:pPr algn="l"/>
            <a:r>
              <a:rPr lang="es-MX" b="1" dirty="0">
                <a:solidFill>
                  <a:srgbClr val="AB1500"/>
                </a:solidFill>
                <a:latin typeface="Helvetica" pitchFamily="2" charset="0"/>
              </a:rPr>
              <a:t>a </a:t>
            </a:r>
            <a:r>
              <a:rPr lang="es-MX" b="1" dirty="0">
                <a:solidFill>
                  <a:srgbClr val="AB1500"/>
                </a:solidFill>
                <a:latin typeface="Symbol" pitchFamily="2" charset="2"/>
              </a:rPr>
              <a:t>l</a:t>
            </a:r>
            <a:r>
              <a:rPr lang="es-MX" b="1" dirty="0">
                <a:solidFill>
                  <a:srgbClr val="AB1500"/>
                </a:solidFill>
                <a:latin typeface="Helvetica" pitchFamily="2" charset="0"/>
              </a:rPr>
              <a:t> y directamente proporcional a </a:t>
            </a:r>
            <a:r>
              <a:rPr lang="es-MX" b="1" dirty="0">
                <a:solidFill>
                  <a:srgbClr val="AB1500"/>
                </a:solidFill>
                <a:latin typeface="Symbol" pitchFamily="2" charset="2"/>
              </a:rPr>
              <a:t>n</a:t>
            </a:r>
          </a:p>
          <a:p>
            <a:pPr algn="l"/>
            <a:endParaRPr lang="es-MX" b="1" dirty="0">
              <a:solidFill>
                <a:srgbClr val="AB1500"/>
              </a:solidFill>
              <a:latin typeface="Helvetica" pitchFamily="2" charset="0"/>
            </a:endParaRPr>
          </a:p>
          <a:p>
            <a:pPr algn="ctr"/>
            <a:r>
              <a:rPr lang="es-MX" b="1" dirty="0">
                <a:solidFill>
                  <a:srgbClr val="AB1500"/>
                </a:solidFill>
                <a:latin typeface="Helvetica" pitchFamily="2" charset="0"/>
              </a:rPr>
              <a:t>E = h </a:t>
            </a:r>
            <a:r>
              <a:rPr lang="es-MX" b="1" dirty="0">
                <a:solidFill>
                  <a:srgbClr val="AB1500"/>
                </a:solidFill>
                <a:latin typeface="Symbol" pitchFamily="2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796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EDBFE45-4055-3D42-A632-2C28BC5B0960}"/>
              </a:ext>
            </a:extLst>
          </p:cNvPr>
          <p:cNvSpPr txBox="1"/>
          <p:nvPr/>
        </p:nvSpPr>
        <p:spPr>
          <a:xfrm>
            <a:off x="243604" y="170444"/>
            <a:ext cx="791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2000" b="1" dirty="0">
                <a:solidFill>
                  <a:srgbClr val="AB1500"/>
                </a:solidFill>
                <a:latin typeface="Helvetica" pitchFamily="2" charset="0"/>
              </a:rPr>
              <a:t>Las interacciones del espectro electromagnético con la materia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A4642042-8ACA-3441-8694-CA659D1C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50183"/>
              </p:ext>
            </p:extLst>
          </p:nvPr>
        </p:nvGraphicFramePr>
        <p:xfrm>
          <a:off x="185350" y="611400"/>
          <a:ext cx="11260725" cy="14732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08675">
                  <a:extLst>
                    <a:ext uri="{9D8B030D-6E8A-4147-A177-3AD203B41FA5}">
                      <a16:colId xmlns:a16="http://schemas.microsoft.com/office/drawing/2014/main" val="944161665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797032167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1174206875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132841969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2495911834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1422580606"/>
                    </a:ext>
                  </a:extLst>
                </a:gridCol>
                <a:gridCol w="1608675">
                  <a:extLst>
                    <a:ext uri="{9D8B030D-6E8A-4147-A177-3AD203B41FA5}">
                      <a16:colId xmlns:a16="http://schemas.microsoft.com/office/drawing/2014/main" val="629927557"/>
                    </a:ext>
                  </a:extLst>
                </a:gridCol>
              </a:tblGrid>
              <a:tr h="406477"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Rayos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Symbol" pitchFamily="2" charset="2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Rayos 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UV Vis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Microondas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Radiofrecuencias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441938"/>
                  </a:ext>
                </a:extLst>
              </a:tr>
              <a:tr h="228195">
                <a:tc vMerge="1">
                  <a:txBody>
                    <a:bodyPr/>
                    <a:lstStyle/>
                    <a:p>
                      <a:endParaRPr lang="es-MX" dirty="0">
                        <a:latin typeface="Symbol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MX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RPE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RMN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583424"/>
                  </a:ext>
                </a:extLst>
              </a:tr>
              <a:tr h="212229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Helvetica" pitchFamily="2" charset="0"/>
                        </a:rPr>
                        <a:t>transiciones nucleares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Helvetica" pitchFamily="2" charset="0"/>
                        </a:rPr>
                        <a:t>transiciones electrónicas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>
                        <a:latin typeface="Helvetica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Helvetica" pitchFamily="2" charset="0"/>
                        </a:rPr>
                        <a:t>vibraciones de enlaces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Helvetica" pitchFamily="2" charset="0"/>
                        </a:rPr>
                        <a:t>rotación molecular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latin typeface="Helvetica" pitchFamily="2" charset="0"/>
                        </a:rPr>
                        <a:t>vibración de espines electrónicos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latin typeface="Helvetica" pitchFamily="2" charset="0"/>
                        </a:rPr>
                        <a:t>vibración de espines nucleares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361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Helvetica" pitchFamily="2" charset="0"/>
                        </a:rPr>
                        <a:t>capas internas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latin typeface="Helvetica" pitchFamily="2" charset="0"/>
                        </a:rPr>
                        <a:t>capas externas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53725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AC2A0B1E-71ED-3D42-8322-6567254C1F32}"/>
              </a:ext>
            </a:extLst>
          </p:cNvPr>
          <p:cNvSpPr/>
          <p:nvPr/>
        </p:nvSpPr>
        <p:spPr>
          <a:xfrm>
            <a:off x="0" y="5980670"/>
            <a:ext cx="12192000" cy="724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3BD209F-D96F-0E45-BABD-DC38DC357FC3}"/>
              </a:ext>
            </a:extLst>
          </p:cNvPr>
          <p:cNvSpPr txBox="1"/>
          <p:nvPr/>
        </p:nvSpPr>
        <p:spPr>
          <a:xfrm>
            <a:off x="1027523" y="223304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3200" b="1" dirty="0">
                <a:latin typeface="Symbol" pitchFamily="2" charset="2"/>
              </a:rPr>
              <a:t>l</a:t>
            </a:r>
            <a:endParaRPr lang="es-MX" sz="2400" b="1" dirty="0">
              <a:latin typeface="Symbol" pitchFamily="2" charset="2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F97404C-F42A-D54B-B55B-2CBA8BEF95F8}"/>
              </a:ext>
            </a:extLst>
          </p:cNvPr>
          <p:cNvSpPr txBox="1"/>
          <p:nvPr/>
        </p:nvSpPr>
        <p:spPr>
          <a:xfrm>
            <a:off x="838665" y="3200400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2400" b="1" dirty="0">
                <a:latin typeface="Symbol" pitchFamily="2" charset="2"/>
              </a:rPr>
              <a:t>n </a:t>
            </a:r>
            <a:r>
              <a:rPr lang="es-MX" sz="2000" b="1" dirty="0">
                <a:latin typeface="Helvetica" pitchFamily="2" charset="0"/>
              </a:rPr>
              <a:t>(Hz)</a:t>
            </a:r>
            <a:endParaRPr lang="es-MX" b="1" dirty="0">
              <a:latin typeface="Helvetica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E5FD2EC-3F20-5F45-91F9-1BCE20A76905}"/>
              </a:ext>
            </a:extLst>
          </p:cNvPr>
          <p:cNvSpPr txBox="1"/>
          <p:nvPr/>
        </p:nvSpPr>
        <p:spPr>
          <a:xfrm>
            <a:off x="262825" y="5612714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2000" b="1" dirty="0">
                <a:latin typeface="Helvetica" pitchFamily="2" charset="0"/>
              </a:rPr>
              <a:t>Energía (J mol</a:t>
            </a:r>
            <a:r>
              <a:rPr lang="es-MX" sz="2000" b="1" baseline="30000" dirty="0">
                <a:latin typeface="Helvetica" pitchFamily="2" charset="0"/>
              </a:rPr>
              <a:t>-1</a:t>
            </a:r>
            <a:r>
              <a:rPr lang="es-MX" sz="2000" b="1" dirty="0">
                <a:latin typeface="Helvetica" pitchFamily="2" charset="0"/>
              </a:rPr>
              <a:t>)</a:t>
            </a:r>
            <a:endParaRPr lang="es-MX" sz="1600" b="1" dirty="0">
              <a:latin typeface="Helvetica" pitchFamily="2" charset="0"/>
            </a:endParaRP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12015C5E-261D-D147-82CF-12974A009E87}"/>
              </a:ext>
            </a:extLst>
          </p:cNvPr>
          <p:cNvGrpSpPr/>
          <p:nvPr/>
        </p:nvGrpSpPr>
        <p:grpSpPr>
          <a:xfrm>
            <a:off x="2972878" y="4264879"/>
            <a:ext cx="8637378" cy="701167"/>
            <a:chOff x="3108803" y="4252522"/>
            <a:chExt cx="8637378" cy="701167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38EF5852-4C2A-DB49-B12E-1074D7BA4CF5}"/>
                </a:ext>
              </a:extLst>
            </p:cNvPr>
            <p:cNvGrpSpPr/>
            <p:nvPr/>
          </p:nvGrpSpPr>
          <p:grpSpPr>
            <a:xfrm>
              <a:off x="3108803" y="4252522"/>
              <a:ext cx="8637378" cy="360000"/>
              <a:chOff x="3101545" y="3260712"/>
              <a:chExt cx="8637378" cy="360000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39E27976-EA29-3447-AF98-5B16E724B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1545" y="3447535"/>
                <a:ext cx="86373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93A4C18C-94D8-124B-8ED6-FFA1E0886F43}"/>
                  </a:ext>
                </a:extLst>
              </p:cNvPr>
              <p:cNvCxnSpPr/>
              <p:nvPr/>
            </p:nvCxnSpPr>
            <p:spPr>
              <a:xfrm>
                <a:off x="3571103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E874F641-7810-8645-BCE2-39B0D5E6E787}"/>
                  </a:ext>
                </a:extLst>
              </p:cNvPr>
              <p:cNvCxnSpPr/>
              <p:nvPr/>
            </p:nvCxnSpPr>
            <p:spPr>
              <a:xfrm>
                <a:off x="6812692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9F91B636-DBE3-EB42-9435-95FA62F9B8FE}"/>
                  </a:ext>
                </a:extLst>
              </p:cNvPr>
              <p:cNvCxnSpPr/>
              <p:nvPr/>
            </p:nvCxnSpPr>
            <p:spPr>
              <a:xfrm>
                <a:off x="5193958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053EB43-B6E1-8A44-925F-F183E7B058AF}"/>
                  </a:ext>
                </a:extLst>
              </p:cNvPr>
              <p:cNvCxnSpPr/>
              <p:nvPr/>
            </p:nvCxnSpPr>
            <p:spPr>
              <a:xfrm>
                <a:off x="8419070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>
                <a:extLst>
                  <a:ext uri="{FF2B5EF4-FFF2-40B4-BE49-F238E27FC236}">
                    <a16:creationId xmlns:a16="http://schemas.microsoft.com/office/drawing/2014/main" id="{5D18C628-9DC3-B34E-9E06-BC9529642C3B}"/>
                  </a:ext>
                </a:extLst>
              </p:cNvPr>
              <p:cNvCxnSpPr/>
              <p:nvPr/>
            </p:nvCxnSpPr>
            <p:spPr>
              <a:xfrm>
                <a:off x="10054282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26D7C89B-6FE4-B34F-8366-0124A7A9BB11}"/>
                </a:ext>
              </a:extLst>
            </p:cNvPr>
            <p:cNvSpPr txBox="1"/>
            <p:nvPr/>
          </p:nvSpPr>
          <p:spPr>
            <a:xfrm>
              <a:off x="3200400" y="45720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 x 10</a:t>
              </a:r>
              <a:r>
                <a:rPr lang="es-MX" b="1" baseline="30000" dirty="0">
                  <a:latin typeface="Helvetica" pitchFamily="2" charset="0"/>
                </a:rPr>
                <a:t>5</a:t>
              </a:r>
              <a:endParaRPr lang="es-MX" sz="1400" b="1" baseline="30000" dirty="0">
                <a:latin typeface="Helvetica" pitchFamily="2" charset="0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DCE71994-862E-7A4E-8EB9-C590AE3E9E48}"/>
                </a:ext>
              </a:extLst>
            </p:cNvPr>
            <p:cNvSpPr txBox="1"/>
            <p:nvPr/>
          </p:nvSpPr>
          <p:spPr>
            <a:xfrm>
              <a:off x="4847771" y="45720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 x 10</a:t>
              </a:r>
              <a:r>
                <a:rPr lang="es-MX" b="1" baseline="30000" dirty="0">
                  <a:latin typeface="Helvetica" pitchFamily="2" charset="0"/>
                </a:rPr>
                <a:t>4</a:t>
              </a:r>
              <a:endParaRPr lang="es-MX" sz="1400" b="1" baseline="30000" dirty="0">
                <a:latin typeface="Helvetica" pitchFamily="2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574BF093-D42F-754E-9A6B-F9088091D63B}"/>
                </a:ext>
              </a:extLst>
            </p:cNvPr>
            <p:cNvSpPr txBox="1"/>
            <p:nvPr/>
          </p:nvSpPr>
          <p:spPr>
            <a:xfrm>
              <a:off x="6591838" y="45843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10</a:t>
              </a:r>
              <a:endParaRPr lang="es-MX" sz="1400" b="1" dirty="0">
                <a:latin typeface="Helvetica" pitchFamily="2" charset="0"/>
              </a:endParaRP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8B4B517F-A8EA-4A46-AB74-9E2E3CB11E2E}"/>
                </a:ext>
              </a:extLst>
            </p:cNvPr>
            <p:cNvSpPr txBox="1"/>
            <p:nvPr/>
          </p:nvSpPr>
          <p:spPr>
            <a:xfrm>
              <a:off x="8287654" y="4572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</a:t>
              </a:r>
              <a:endParaRPr lang="es-MX" sz="1400" b="1" dirty="0">
                <a:latin typeface="Helvetica" pitchFamily="2" charset="0"/>
              </a:endParaRP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4929991F-A17E-C047-B3D5-029AF60BB7EF}"/>
                </a:ext>
              </a:extLst>
            </p:cNvPr>
            <p:cNvSpPr txBox="1"/>
            <p:nvPr/>
          </p:nvSpPr>
          <p:spPr>
            <a:xfrm>
              <a:off x="9782627" y="45720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0.03</a:t>
              </a:r>
              <a:endParaRPr lang="es-MX" sz="1400" b="1" dirty="0">
                <a:latin typeface="Helvetica" pitchFamily="2" charset="0"/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68D8C1B-1A4E-6B46-B525-A2DB685F942D}"/>
              </a:ext>
            </a:extLst>
          </p:cNvPr>
          <p:cNvGrpSpPr/>
          <p:nvPr/>
        </p:nvGrpSpPr>
        <p:grpSpPr>
          <a:xfrm>
            <a:off x="547074" y="4236014"/>
            <a:ext cx="1268296" cy="461665"/>
            <a:chOff x="800682" y="4209144"/>
            <a:chExt cx="1268296" cy="461665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090EF38A-31BF-2F40-A986-932D885DF4CB}"/>
                </a:ext>
              </a:extLst>
            </p:cNvPr>
            <p:cNvSpPr txBox="1"/>
            <p:nvPr/>
          </p:nvSpPr>
          <p:spPr>
            <a:xfrm>
              <a:off x="800682" y="4209144"/>
              <a:ext cx="1268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2400" b="1" dirty="0">
                  <a:latin typeface="Symbol" pitchFamily="2" charset="2"/>
                </a:rPr>
                <a:t>n   </a:t>
              </a:r>
              <a:r>
                <a:rPr lang="es-MX" sz="2000" b="1" dirty="0">
                  <a:latin typeface="Helvetica" pitchFamily="2" charset="0"/>
                </a:rPr>
                <a:t>(cm</a:t>
              </a:r>
              <a:r>
                <a:rPr lang="es-MX" sz="2000" b="1" baseline="30000" dirty="0">
                  <a:latin typeface="Helvetica" pitchFamily="2" charset="0"/>
                </a:rPr>
                <a:t>-1</a:t>
              </a:r>
              <a:r>
                <a:rPr lang="es-MX" sz="2000" b="1" dirty="0">
                  <a:latin typeface="Helvetica" pitchFamily="2" charset="0"/>
                </a:rPr>
                <a:t>)</a:t>
              </a:r>
              <a:endParaRPr lang="es-MX" b="1" dirty="0">
                <a:latin typeface="Helvetica" pitchFamily="2" charset="0"/>
              </a:endParaRPr>
            </a:p>
          </p:txBody>
        </p: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B55B5BF1-40F4-EC48-928F-206D7A071BDA}"/>
                </a:ext>
              </a:extLst>
            </p:cNvPr>
            <p:cNvCxnSpPr>
              <a:cxnSpLocks/>
            </p:cNvCxnSpPr>
            <p:nvPr/>
          </p:nvCxnSpPr>
          <p:spPr>
            <a:xfrm>
              <a:off x="829526" y="4318825"/>
              <a:ext cx="2735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6B6A86B-A988-2845-B0A2-6F4E93956B6D}"/>
              </a:ext>
            </a:extLst>
          </p:cNvPr>
          <p:cNvGrpSpPr/>
          <p:nvPr/>
        </p:nvGrpSpPr>
        <p:grpSpPr>
          <a:xfrm>
            <a:off x="2948687" y="3252736"/>
            <a:ext cx="9064967" cy="710845"/>
            <a:chOff x="2948687" y="3252736"/>
            <a:chExt cx="9064967" cy="710845"/>
          </a:xfrm>
        </p:grpSpPr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75D479F0-2786-8049-A3E3-F4E9BC735ABA}"/>
                </a:ext>
              </a:extLst>
            </p:cNvPr>
            <p:cNvGrpSpPr/>
            <p:nvPr/>
          </p:nvGrpSpPr>
          <p:grpSpPr>
            <a:xfrm>
              <a:off x="2948687" y="3260974"/>
              <a:ext cx="8637378" cy="698488"/>
              <a:chOff x="3094288" y="3248617"/>
              <a:chExt cx="8637378" cy="698488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C6B48774-77BC-5E4F-8249-4AC111314FAE}"/>
                  </a:ext>
                </a:extLst>
              </p:cNvPr>
              <p:cNvGrpSpPr/>
              <p:nvPr/>
            </p:nvGrpSpPr>
            <p:grpSpPr>
              <a:xfrm>
                <a:off x="3094288" y="3248617"/>
                <a:ext cx="8637378" cy="360000"/>
                <a:chOff x="3101545" y="3260712"/>
                <a:chExt cx="8637378" cy="360000"/>
              </a:xfrm>
            </p:grpSpPr>
            <p:cxnSp>
              <p:nvCxnSpPr>
                <p:cNvPr id="34" name="Conector recto 33">
                  <a:extLst>
                    <a:ext uri="{FF2B5EF4-FFF2-40B4-BE49-F238E27FC236}">
                      <a16:creationId xmlns:a16="http://schemas.microsoft.com/office/drawing/2014/main" id="{FF268B93-0E29-6C47-94E6-1982627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1545" y="3447535"/>
                  <a:ext cx="86373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34">
                  <a:extLst>
                    <a:ext uri="{FF2B5EF4-FFF2-40B4-BE49-F238E27FC236}">
                      <a16:creationId xmlns:a16="http://schemas.microsoft.com/office/drawing/2014/main" id="{12D9731D-0294-F445-B142-9CD0801A6BEB}"/>
                    </a:ext>
                  </a:extLst>
                </p:cNvPr>
                <p:cNvCxnSpPr/>
                <p:nvPr/>
              </p:nvCxnSpPr>
              <p:spPr>
                <a:xfrm>
                  <a:off x="3571103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>
                  <a:extLst>
                    <a:ext uri="{FF2B5EF4-FFF2-40B4-BE49-F238E27FC236}">
                      <a16:creationId xmlns:a16="http://schemas.microsoft.com/office/drawing/2014/main" id="{B0A7813D-B339-6F42-AAF1-7A97A3427F46}"/>
                    </a:ext>
                  </a:extLst>
                </p:cNvPr>
                <p:cNvCxnSpPr/>
                <p:nvPr/>
              </p:nvCxnSpPr>
              <p:spPr>
                <a:xfrm>
                  <a:off x="6812692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>
                  <a:extLst>
                    <a:ext uri="{FF2B5EF4-FFF2-40B4-BE49-F238E27FC236}">
                      <a16:creationId xmlns:a16="http://schemas.microsoft.com/office/drawing/2014/main" id="{C39D9747-AFEA-8C42-B5AA-5EA37DED0408}"/>
                    </a:ext>
                  </a:extLst>
                </p:cNvPr>
                <p:cNvCxnSpPr/>
                <p:nvPr/>
              </p:nvCxnSpPr>
              <p:spPr>
                <a:xfrm>
                  <a:off x="5193958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>
                  <a:extLst>
                    <a:ext uri="{FF2B5EF4-FFF2-40B4-BE49-F238E27FC236}">
                      <a16:creationId xmlns:a16="http://schemas.microsoft.com/office/drawing/2014/main" id="{EECEE606-A045-C346-9FA9-4B8DB4117432}"/>
                    </a:ext>
                  </a:extLst>
                </p:cNvPr>
                <p:cNvCxnSpPr/>
                <p:nvPr/>
              </p:nvCxnSpPr>
              <p:spPr>
                <a:xfrm>
                  <a:off x="8419070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6AC5F7B2-CAC4-0F42-BCCC-05FA9A9C9BC6}"/>
                    </a:ext>
                  </a:extLst>
                </p:cNvPr>
                <p:cNvCxnSpPr/>
                <p:nvPr/>
              </p:nvCxnSpPr>
              <p:spPr>
                <a:xfrm>
                  <a:off x="10054282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6E760049-C9A7-DD42-93F6-2B09BF959FB8}"/>
                  </a:ext>
                </a:extLst>
              </p:cNvPr>
              <p:cNvSpPr txBox="1"/>
              <p:nvPr/>
            </p:nvSpPr>
            <p:spPr>
              <a:xfrm>
                <a:off x="9695543" y="3577773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9 x 10</a:t>
                </a:r>
                <a:r>
                  <a:rPr lang="es-MX" b="1" baseline="30000" dirty="0">
                    <a:latin typeface="Helvetica" pitchFamily="2" charset="0"/>
                  </a:rPr>
                  <a:t>8</a:t>
                </a:r>
                <a:endParaRPr lang="es-MX" sz="1400" b="1" baseline="30000" dirty="0">
                  <a:latin typeface="Helvetica" pitchFamily="2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60296027-187F-BB4C-96B3-622D47AE9C0A}"/>
                  </a:ext>
                </a:extLst>
              </p:cNvPr>
              <p:cNvSpPr txBox="1"/>
              <p:nvPr/>
            </p:nvSpPr>
            <p:spPr>
              <a:xfrm>
                <a:off x="8091716" y="3577773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3 x 10</a:t>
                </a:r>
                <a:r>
                  <a:rPr lang="es-MX" b="1" baseline="30000" dirty="0">
                    <a:latin typeface="Helvetica" pitchFamily="2" charset="0"/>
                  </a:rPr>
                  <a:t>10</a:t>
                </a:r>
                <a:endParaRPr lang="es-MX" sz="1400" b="1" baseline="30000" dirty="0">
                  <a:latin typeface="Helvetica" pitchFamily="2" charset="0"/>
                </a:endParaRPr>
              </a:p>
            </p:txBody>
          </p:sp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866E8BF5-B987-574B-AD20-58CF505652FD}"/>
                  </a:ext>
                </a:extLst>
              </p:cNvPr>
              <p:cNvSpPr txBox="1"/>
              <p:nvPr/>
            </p:nvSpPr>
            <p:spPr>
              <a:xfrm>
                <a:off x="6466114" y="3577773"/>
                <a:ext cx="987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3 x 10</a:t>
                </a:r>
                <a:r>
                  <a:rPr lang="es-MX" b="1" baseline="30000" dirty="0">
                    <a:latin typeface="Helvetica" pitchFamily="2" charset="0"/>
                  </a:rPr>
                  <a:t>11</a:t>
                </a:r>
                <a:endParaRPr lang="es-MX" sz="1400" b="1" baseline="30000" dirty="0">
                  <a:latin typeface="Helvetica" pitchFamily="2" charset="0"/>
                </a:endParaRP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E9F3AD3-5821-EC4B-9414-908068E016E7}"/>
                  </a:ext>
                </a:extLst>
              </p:cNvPr>
              <p:cNvSpPr txBox="1"/>
              <p:nvPr/>
            </p:nvSpPr>
            <p:spPr>
              <a:xfrm>
                <a:off x="4840514" y="3577773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3 x 10</a:t>
                </a:r>
                <a:r>
                  <a:rPr lang="es-MX" b="1" baseline="30000" dirty="0">
                    <a:latin typeface="Helvetica" pitchFamily="2" charset="0"/>
                  </a:rPr>
                  <a:t>14</a:t>
                </a:r>
                <a:endParaRPr lang="es-MX" sz="1400" b="1" baseline="30000" dirty="0">
                  <a:latin typeface="Helvetica" pitchFamily="2" charset="0"/>
                </a:endParaRPr>
              </a:p>
            </p:txBody>
          </p:sp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D579D6F5-427A-9D49-B361-A11EC0E84F44}"/>
                  </a:ext>
                </a:extLst>
              </p:cNvPr>
              <p:cNvSpPr txBox="1"/>
              <p:nvPr/>
            </p:nvSpPr>
            <p:spPr>
              <a:xfrm>
                <a:off x="3214914" y="3577773"/>
                <a:ext cx="99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3 x 10</a:t>
                </a:r>
                <a:r>
                  <a:rPr lang="es-MX" b="1" baseline="30000" dirty="0">
                    <a:latin typeface="Helvetica" pitchFamily="2" charset="0"/>
                  </a:rPr>
                  <a:t>15</a:t>
                </a:r>
                <a:endParaRPr lang="es-MX" sz="1400" b="1" baseline="30000" dirty="0">
                  <a:latin typeface="Helvetica" pitchFamily="2" charset="0"/>
                </a:endParaRPr>
              </a:p>
            </p:txBody>
          </p:sp>
        </p:grp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64CAAC0-034A-1C42-9381-06B4B37DB10C}"/>
                </a:ext>
              </a:extLst>
            </p:cNvPr>
            <p:cNvCxnSpPr/>
            <p:nvPr/>
          </p:nvCxnSpPr>
          <p:spPr>
            <a:xfrm>
              <a:off x="11459659" y="3252736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49B92C51-817C-6B47-B006-1C3ED1307CAA}"/>
                </a:ext>
              </a:extLst>
            </p:cNvPr>
            <p:cNvSpPr txBox="1"/>
            <p:nvPr/>
          </p:nvSpPr>
          <p:spPr>
            <a:xfrm>
              <a:off x="10910467" y="3594249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2.5 x 10</a:t>
              </a:r>
              <a:r>
                <a:rPr lang="es-MX" b="1" baseline="30000" dirty="0">
                  <a:latin typeface="Helvetica" pitchFamily="2" charset="0"/>
                </a:rPr>
                <a:t>7</a:t>
              </a:r>
              <a:endParaRPr lang="es-MX" sz="1400" b="1" baseline="30000" dirty="0">
                <a:latin typeface="Helvetica" pitchFamily="2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D68ADC17-92F8-AE47-8DFE-C3919DCB45FA}"/>
              </a:ext>
            </a:extLst>
          </p:cNvPr>
          <p:cNvGrpSpPr/>
          <p:nvPr/>
        </p:nvGrpSpPr>
        <p:grpSpPr>
          <a:xfrm>
            <a:off x="2936591" y="2257069"/>
            <a:ext cx="8947939" cy="746803"/>
            <a:chOff x="2936591" y="2257069"/>
            <a:chExt cx="8947939" cy="746803"/>
          </a:xfrm>
        </p:grpSpPr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91A62404-4B0E-9F40-9117-AD46415C371D}"/>
                </a:ext>
              </a:extLst>
            </p:cNvPr>
            <p:cNvGrpSpPr/>
            <p:nvPr/>
          </p:nvGrpSpPr>
          <p:grpSpPr>
            <a:xfrm>
              <a:off x="2936591" y="2257069"/>
              <a:ext cx="8637378" cy="718362"/>
              <a:chOff x="3072516" y="2244712"/>
              <a:chExt cx="8637378" cy="718362"/>
            </a:xfrm>
          </p:grpSpPr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57EBC880-D99F-374F-90B4-1801CB2FAFBD}"/>
                  </a:ext>
                </a:extLst>
              </p:cNvPr>
              <p:cNvGrpSpPr/>
              <p:nvPr/>
            </p:nvGrpSpPr>
            <p:grpSpPr>
              <a:xfrm>
                <a:off x="3072516" y="2244712"/>
                <a:ext cx="8637378" cy="360000"/>
                <a:chOff x="3101545" y="3260712"/>
                <a:chExt cx="8637378" cy="360000"/>
              </a:xfrm>
            </p:grpSpPr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id="{FED9ADC3-7223-AE4C-BE14-478AA9BF1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1545" y="3447535"/>
                  <a:ext cx="86373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33B077AA-B53C-D743-B8DD-3871A1DA0873}"/>
                    </a:ext>
                  </a:extLst>
                </p:cNvPr>
                <p:cNvCxnSpPr/>
                <p:nvPr/>
              </p:nvCxnSpPr>
              <p:spPr>
                <a:xfrm>
                  <a:off x="3571103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id="{47C022B7-F337-8245-B8AB-5FFD91F8189C}"/>
                    </a:ext>
                  </a:extLst>
                </p:cNvPr>
                <p:cNvCxnSpPr/>
                <p:nvPr/>
              </p:nvCxnSpPr>
              <p:spPr>
                <a:xfrm>
                  <a:off x="6812692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>
                  <a:extLst>
                    <a:ext uri="{FF2B5EF4-FFF2-40B4-BE49-F238E27FC236}">
                      <a16:creationId xmlns:a16="http://schemas.microsoft.com/office/drawing/2014/main" id="{8C82EF14-876D-9543-9A58-78DDAC26E0EC}"/>
                    </a:ext>
                  </a:extLst>
                </p:cNvPr>
                <p:cNvCxnSpPr/>
                <p:nvPr/>
              </p:nvCxnSpPr>
              <p:spPr>
                <a:xfrm>
                  <a:off x="5193958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E5F9BEA9-47BB-BD4C-9D5B-36F91D0C43CD}"/>
                    </a:ext>
                  </a:extLst>
                </p:cNvPr>
                <p:cNvCxnSpPr/>
                <p:nvPr/>
              </p:nvCxnSpPr>
              <p:spPr>
                <a:xfrm>
                  <a:off x="8419070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CA49DB54-8D48-5C49-957E-DB14CAE97970}"/>
                    </a:ext>
                  </a:extLst>
                </p:cNvPr>
                <p:cNvCxnSpPr/>
                <p:nvPr/>
              </p:nvCxnSpPr>
              <p:spPr>
                <a:xfrm>
                  <a:off x="10054282" y="3260712"/>
                  <a:ext cx="0" cy="360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1EE37DAC-26DC-944C-9F2E-3B88D3B415E5}"/>
                  </a:ext>
                </a:extLst>
              </p:cNvPr>
              <p:cNvSpPr txBox="1"/>
              <p:nvPr/>
            </p:nvSpPr>
            <p:spPr>
              <a:xfrm>
                <a:off x="3185884" y="2569029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100 nm</a:t>
                </a:r>
                <a:endParaRPr lang="es-MX" sz="1400" b="1" dirty="0">
                  <a:latin typeface="Helvetica" pitchFamily="2" charset="0"/>
                </a:endParaRP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62B107B4-99FA-A548-A407-D442F015CAEE}"/>
                  </a:ext>
                </a:extLst>
              </p:cNvPr>
              <p:cNvSpPr txBox="1"/>
              <p:nvPr/>
            </p:nvSpPr>
            <p:spPr>
              <a:xfrm>
                <a:off x="4934852" y="2569029"/>
                <a:ext cx="715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1 </a:t>
                </a:r>
                <a:r>
                  <a:rPr lang="es-MX" b="1" dirty="0">
                    <a:latin typeface="Symbol" pitchFamily="2" charset="2"/>
                  </a:rPr>
                  <a:t>m</a:t>
                </a:r>
                <a:r>
                  <a:rPr lang="es-MX" b="1" dirty="0">
                    <a:latin typeface="Helvetica" pitchFamily="2" charset="0"/>
                  </a:rPr>
                  <a:t>m</a:t>
                </a:r>
                <a:endParaRPr lang="es-MX" sz="1400" b="1" dirty="0">
                  <a:latin typeface="Helvetica" pitchFamily="2" charset="0"/>
                </a:endParaRPr>
              </a:p>
            </p:txBody>
          </p:sp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C9482BBB-8F29-9947-BD3A-079CA41F3E56}"/>
                  </a:ext>
                </a:extLst>
              </p:cNvPr>
              <p:cNvSpPr txBox="1"/>
              <p:nvPr/>
            </p:nvSpPr>
            <p:spPr>
              <a:xfrm>
                <a:off x="6277429" y="2569029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1000 </a:t>
                </a:r>
                <a:r>
                  <a:rPr lang="es-MX" b="1" dirty="0">
                    <a:latin typeface="Symbol" pitchFamily="2" charset="2"/>
                  </a:rPr>
                  <a:t>m</a:t>
                </a:r>
                <a:r>
                  <a:rPr lang="es-MX" b="1" dirty="0">
                    <a:latin typeface="Helvetica" pitchFamily="2" charset="0"/>
                  </a:rPr>
                  <a:t>m</a:t>
                </a:r>
                <a:endParaRPr lang="es-MX" sz="1400" b="1" dirty="0">
                  <a:latin typeface="Helvetica" pitchFamily="2" charset="0"/>
                </a:endParaRPr>
              </a:p>
            </p:txBody>
          </p:sp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ECCA4359-104F-3740-8FC5-86A2F81B5996}"/>
                  </a:ext>
                </a:extLst>
              </p:cNvPr>
              <p:cNvSpPr txBox="1"/>
              <p:nvPr/>
            </p:nvSpPr>
            <p:spPr>
              <a:xfrm>
                <a:off x="8157024" y="2569029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1 cm</a:t>
                </a:r>
                <a:endParaRPr lang="es-MX" sz="1400" b="1" dirty="0">
                  <a:latin typeface="Helvetica" pitchFamily="2" charset="0"/>
                </a:endParaRPr>
              </a:p>
            </p:txBody>
          </p:sp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AF197F2-B288-A74B-B6B4-580303D31DBF}"/>
                  </a:ext>
                </a:extLst>
              </p:cNvPr>
              <p:cNvSpPr txBox="1"/>
              <p:nvPr/>
            </p:nvSpPr>
            <p:spPr>
              <a:xfrm>
                <a:off x="9611789" y="2593742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s-MX" b="1" dirty="0">
                    <a:latin typeface="Helvetica" pitchFamily="2" charset="0"/>
                  </a:rPr>
                  <a:t>0.3 m</a:t>
                </a:r>
                <a:endParaRPr lang="es-MX" sz="1400" b="1" dirty="0">
                  <a:latin typeface="Helvetica" pitchFamily="2" charset="0"/>
                </a:endParaRPr>
              </a:p>
            </p:txBody>
          </p:sp>
        </p:grp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3BBAE94B-94F5-A24A-AB32-F34A966467F2}"/>
                </a:ext>
              </a:extLst>
            </p:cNvPr>
            <p:cNvCxnSpPr/>
            <p:nvPr/>
          </p:nvCxnSpPr>
          <p:spPr>
            <a:xfrm>
              <a:off x="11451421" y="2293028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E839D318-BB9C-3B4B-9AA0-73BBF0CC27D5}"/>
                </a:ext>
              </a:extLst>
            </p:cNvPr>
            <p:cNvSpPr txBox="1"/>
            <p:nvPr/>
          </p:nvSpPr>
          <p:spPr>
            <a:xfrm>
              <a:off x="11174079" y="263454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12 m</a:t>
              </a:r>
              <a:endParaRPr lang="es-MX" sz="1400" b="1" baseline="30000" dirty="0">
                <a:latin typeface="Helvetica" pitchFamily="2" charset="0"/>
              </a:endParaRPr>
            </a:p>
          </p:txBody>
        </p:sp>
      </p:grp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84441BA6-AEA1-0A49-9F44-2EA461DC4298}"/>
              </a:ext>
            </a:extLst>
          </p:cNvPr>
          <p:cNvCxnSpPr/>
          <p:nvPr/>
        </p:nvCxnSpPr>
        <p:spPr>
          <a:xfrm>
            <a:off x="11474329" y="4268998"/>
            <a:ext cx="0" cy="36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98719353-4B27-F242-B9C2-D62FD1C908BB}"/>
              </a:ext>
            </a:extLst>
          </p:cNvPr>
          <p:cNvSpPr txBox="1"/>
          <p:nvPr/>
        </p:nvSpPr>
        <p:spPr>
          <a:xfrm>
            <a:off x="10935924" y="460083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b="1" dirty="0">
                <a:latin typeface="Helvetica" pitchFamily="2" charset="0"/>
              </a:rPr>
              <a:t>8.3 x 10</a:t>
            </a:r>
            <a:r>
              <a:rPr lang="es-MX" b="1" baseline="30000" dirty="0">
                <a:latin typeface="Helvetica" pitchFamily="2" charset="0"/>
              </a:rPr>
              <a:t>-4</a:t>
            </a:r>
            <a:endParaRPr lang="es-MX" sz="1400" b="1" baseline="30000" dirty="0">
              <a:latin typeface="Helvetica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EDDA23E-609E-AD48-8D5B-4AE5AC6ACF3B}"/>
              </a:ext>
            </a:extLst>
          </p:cNvPr>
          <p:cNvGrpSpPr/>
          <p:nvPr/>
        </p:nvGrpSpPr>
        <p:grpSpPr>
          <a:xfrm>
            <a:off x="2920183" y="5579925"/>
            <a:ext cx="8899761" cy="775174"/>
            <a:chOff x="2920183" y="5579925"/>
            <a:chExt cx="8899761" cy="775174"/>
          </a:xfrm>
        </p:grpSpPr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A9400E0E-D59E-A043-821E-F892BF2D75B4}"/>
                </a:ext>
              </a:extLst>
            </p:cNvPr>
            <p:cNvGrpSpPr/>
            <p:nvPr/>
          </p:nvGrpSpPr>
          <p:grpSpPr>
            <a:xfrm>
              <a:off x="2960783" y="5602605"/>
              <a:ext cx="8637378" cy="360000"/>
              <a:chOff x="3101545" y="3260712"/>
              <a:chExt cx="8637378" cy="360000"/>
            </a:xfrm>
          </p:grpSpPr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03D58D9C-1485-E84C-AB5C-78C11E445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1545" y="3447535"/>
                <a:ext cx="86373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DCB71819-1989-D041-9639-217F9B8197F9}"/>
                  </a:ext>
                </a:extLst>
              </p:cNvPr>
              <p:cNvCxnSpPr/>
              <p:nvPr/>
            </p:nvCxnSpPr>
            <p:spPr>
              <a:xfrm>
                <a:off x="3571103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6E9E2668-6C0E-D548-B040-85720D3B4721}"/>
                  </a:ext>
                </a:extLst>
              </p:cNvPr>
              <p:cNvCxnSpPr/>
              <p:nvPr/>
            </p:nvCxnSpPr>
            <p:spPr>
              <a:xfrm>
                <a:off x="6812692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CAD9A085-D021-1443-8B31-614F6E442AC6}"/>
                  </a:ext>
                </a:extLst>
              </p:cNvPr>
              <p:cNvCxnSpPr/>
              <p:nvPr/>
            </p:nvCxnSpPr>
            <p:spPr>
              <a:xfrm>
                <a:off x="5193958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0327241B-9CF0-6846-A47D-8E4193BEA7B4}"/>
                  </a:ext>
                </a:extLst>
              </p:cNvPr>
              <p:cNvCxnSpPr/>
              <p:nvPr/>
            </p:nvCxnSpPr>
            <p:spPr>
              <a:xfrm>
                <a:off x="8419070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2685D01C-E338-CE4E-8F5C-D2E3D3AE4C5E}"/>
                  </a:ext>
                </a:extLst>
              </p:cNvPr>
              <p:cNvCxnSpPr/>
              <p:nvPr/>
            </p:nvCxnSpPr>
            <p:spPr>
              <a:xfrm>
                <a:off x="10054282" y="3260712"/>
                <a:ext cx="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87467C01-D8D1-2A45-8393-32821D5A2CCC}"/>
                </a:ext>
              </a:extLst>
            </p:cNvPr>
            <p:cNvSpPr txBox="1"/>
            <p:nvPr/>
          </p:nvSpPr>
          <p:spPr>
            <a:xfrm>
              <a:off x="9645004" y="598576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0.36</a:t>
              </a:r>
              <a:endParaRPr lang="es-MX" sz="1400" b="1" dirty="0">
                <a:latin typeface="Helvetica" pitchFamily="2" charset="0"/>
              </a:endParaRP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0AA6776E-368D-0745-999A-AE70A70001F1}"/>
                </a:ext>
              </a:extLst>
            </p:cNvPr>
            <p:cNvSpPr txBox="1"/>
            <p:nvPr/>
          </p:nvSpPr>
          <p:spPr>
            <a:xfrm>
              <a:off x="8077463" y="594869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12</a:t>
              </a:r>
              <a:endParaRPr lang="es-MX" sz="1400" b="1" dirty="0">
                <a:latin typeface="Helvetica" pitchFamily="2" charset="0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0721CDFD-58FB-5C4D-8C20-165DF3330623}"/>
                </a:ext>
              </a:extLst>
            </p:cNvPr>
            <p:cNvSpPr txBox="1"/>
            <p:nvPr/>
          </p:nvSpPr>
          <p:spPr>
            <a:xfrm>
              <a:off x="6412437" y="594869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120</a:t>
              </a:r>
              <a:endParaRPr lang="es-MX" sz="1400" b="1" dirty="0">
                <a:latin typeface="Helvetica" pitchFamily="2" charset="0"/>
              </a:endParaRP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5C974765-DFE4-DF44-95AB-141FBFE03F36}"/>
                </a:ext>
              </a:extLst>
            </p:cNvPr>
            <p:cNvSpPr txBox="1"/>
            <p:nvPr/>
          </p:nvSpPr>
          <p:spPr>
            <a:xfrm>
              <a:off x="4541467" y="594869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1.2 x 10</a:t>
              </a:r>
              <a:r>
                <a:rPr lang="es-MX" b="1" baseline="30000" dirty="0">
                  <a:latin typeface="Helvetica" pitchFamily="2" charset="0"/>
                </a:rPr>
                <a:t>5</a:t>
              </a:r>
              <a:endParaRPr lang="es-MX" sz="1400" b="1" baseline="30000" dirty="0">
                <a:latin typeface="Helvetica" pitchFamily="2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56143094-FBCF-4448-BFA8-6B9F4C741F5D}"/>
                </a:ext>
              </a:extLst>
            </p:cNvPr>
            <p:cNvSpPr txBox="1"/>
            <p:nvPr/>
          </p:nvSpPr>
          <p:spPr>
            <a:xfrm>
              <a:off x="2920183" y="5973409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1.2 x 10</a:t>
              </a:r>
              <a:r>
                <a:rPr lang="es-MX" b="1" baseline="30000" dirty="0">
                  <a:latin typeface="Helvetica" pitchFamily="2" charset="0"/>
                </a:rPr>
                <a:t>6</a:t>
              </a:r>
              <a:endParaRPr lang="es-MX" sz="1400" b="1" baseline="30000" dirty="0">
                <a:latin typeface="Helvetica" pitchFamily="2" charset="0"/>
              </a:endParaRPr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B00C9856-14F0-5144-87DA-E9DAF6363E2F}"/>
                </a:ext>
              </a:extLst>
            </p:cNvPr>
            <p:cNvCxnSpPr/>
            <p:nvPr/>
          </p:nvCxnSpPr>
          <p:spPr>
            <a:xfrm>
              <a:off x="11513205" y="5579925"/>
              <a:ext cx="0" cy="36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5D648DA1-5A84-FF40-9DCC-55E01CFE7B39}"/>
                </a:ext>
              </a:extLst>
            </p:cNvPr>
            <p:cNvSpPr txBox="1"/>
            <p:nvPr/>
          </p:nvSpPr>
          <p:spPr>
            <a:xfrm>
              <a:off x="11186437" y="597086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b="1" dirty="0">
                  <a:latin typeface="Helvetica" pitchFamily="2" charset="0"/>
                </a:rPr>
                <a:t>0.01</a:t>
              </a:r>
              <a:endParaRPr lang="es-MX" sz="1400" b="1" baseline="300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70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19CB58F-9ED6-634A-832D-551D7DEB8AF3}"/>
              </a:ext>
            </a:extLst>
          </p:cNvPr>
          <p:cNvPicPr/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722"/>
          <a:stretch/>
        </p:blipFill>
        <p:spPr bwMode="auto">
          <a:xfrm>
            <a:off x="2287187" y="1280385"/>
            <a:ext cx="2808289" cy="37906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E0ED4FE-1E02-A648-913E-1F4E07A323E1}"/>
              </a:ext>
            </a:extLst>
          </p:cNvPr>
          <p:cNvSpPr/>
          <p:nvPr/>
        </p:nvSpPr>
        <p:spPr>
          <a:xfrm>
            <a:off x="5676138" y="4424965"/>
            <a:ext cx="368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0666003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1_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{A268E7A0-9388-9D47-A65E-A9E7CFCF24AE}tf16401369</Template>
  <TotalTime>2869</TotalTime>
  <Words>297</Words>
  <Application>Microsoft Office PowerPoint</Application>
  <PresentationFormat>Panorámica</PresentationFormat>
  <Paragraphs>98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</vt:lpstr>
      <vt:lpstr>Rockwell</vt:lpstr>
      <vt:lpstr>Symbol</vt:lpstr>
      <vt:lpstr>Wingdings</vt:lpstr>
      <vt:lpstr>Atlas</vt:lpstr>
      <vt:lpstr>1_Atlas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Hole in the Ozone Layer</dc:title>
  <dc:subject/>
  <dc:creator>Carlos Lobato</dc:creator>
  <cp:keywords/>
  <dc:description/>
  <cp:lastModifiedBy>202A25001 ERIC JAZIEL MEDRANO SÁNCHEZ</cp:lastModifiedBy>
  <cp:revision>197</cp:revision>
  <cp:lastPrinted>2020-04-19T23:38:41Z</cp:lastPrinted>
  <dcterms:created xsi:type="dcterms:W3CDTF">2020-04-05T20:17:16Z</dcterms:created>
  <dcterms:modified xsi:type="dcterms:W3CDTF">2025-01-21T16:48:21Z</dcterms:modified>
  <cp:category/>
</cp:coreProperties>
</file>