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0" r:id="rId6"/>
    <p:sldId id="258" r:id="rId7"/>
    <p:sldId id="281" r:id="rId8"/>
    <p:sldId id="282" r:id="rId9"/>
    <p:sldId id="278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6BA573-A044-7E49-8ACD-2ADB504ABD12}" v="27" dt="2023-09-12T20:24:24.7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4709" autoAdjust="0"/>
  </p:normalViewPr>
  <p:slideViewPr>
    <p:cSldViewPr snapToGrid="0">
      <p:cViewPr varScale="1">
        <p:scale>
          <a:sx n="73" d="100"/>
          <a:sy n="73" d="100"/>
        </p:scale>
        <p:origin x="36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D947E0-108F-4D20-A71E-3CF329F97212}">
      <dgm:prSet phldr="0"/>
      <dgm:spPr>
        <a:solidFill>
          <a:srgbClr val="00B050"/>
        </a:solidFill>
      </dgm:spPr>
      <dgm:t>
        <a:bodyPr/>
        <a:lstStyle/>
        <a:p>
          <a:pPr marL="0" algn="ctr" rtl="0">
            <a:buNone/>
          </a:pPr>
          <a:r>
            <a:rPr lang="en-US" sz="2000" dirty="0">
              <a:latin typeface="+mn-lt"/>
            </a:rPr>
            <a:t>Web Server</a:t>
          </a:r>
        </a:p>
      </dgm:t>
    </dgm:pt>
    <dgm:pt modelId="{9D249532-A24D-4D8F-848A-9F42F2E486C9}" type="par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E813459-65AB-4FA9-B717-330DDA6DFA4E}" type="sibTrans" cxnId="{A0077D09-C12C-46D0-8DF7-194B691136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1AFA1AF-0FF8-45B3-A6D0-0E255A2F637D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Initial Design</a:t>
          </a:r>
        </a:p>
      </dgm:t>
    </dgm:pt>
    <dgm:pt modelId="{10C68AF5-481C-45AA-A216-8BBBB04515B9}" type="par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649F7A-400B-4056-965D-C9AC0B3AD942}" type="sibTrans" cxnId="{F28D7702-2FC3-49BD-BB13-C989E5EE622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0418D2B-9486-42DE-AFDD-1D31420040FF}">
      <dgm:prSet custT="1"/>
      <dgm:spPr/>
      <dgm:t>
        <a:bodyPr/>
        <a:lstStyle/>
        <a:p>
          <a:pPr marL="0" algn="ctr">
            <a:buNone/>
          </a:pPr>
          <a:r>
            <a:rPr lang="en-US" sz="1400" dirty="0">
              <a:latin typeface="+mn-lt"/>
            </a:rPr>
            <a:t>Implement initial concept for the project which sends response to the client</a:t>
          </a:r>
        </a:p>
      </dgm:t>
    </dgm:pt>
    <dgm:pt modelId="{D5A17F6B-93F5-442B-938A-0F38C281BE88}" type="par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D87A0A5-8024-4710-846B-D5BFAC785107}" type="sibTrans" cxnId="{5A5BA622-5DEB-48B9-88D9-C1DE36C711E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682B4F-0217-4B50-923E-C104AA24290F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Cached Web Server</a:t>
          </a:r>
        </a:p>
      </dgm:t>
    </dgm:pt>
    <dgm:pt modelId="{E0F6C4AF-9BBB-4698-91D7-F9AE3EACBD5D}" type="par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8632E42-D7EB-4C31-877E-6F1B2801851A}" type="sibTrans" cxnId="{6C23D0C9-74B2-4C8B-AB2F-A03B3B0EBE5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EB4A941-E9FA-4A86-A673-85FF34B35F20}">
      <dgm:prSet phldr="0" custT="1"/>
      <dgm:spPr/>
      <dgm:t>
        <a:bodyPr/>
        <a:lstStyle/>
        <a:p>
          <a:pPr marL="0" algn="ctr" rtl="0">
            <a:buNone/>
          </a:pPr>
          <a:r>
            <a:rPr lang="en-US" sz="1400" dirty="0">
              <a:latin typeface="+mn-lt"/>
            </a:rPr>
            <a:t>Implement sending attendance data to specified email</a:t>
          </a:r>
        </a:p>
      </dgm:t>
    </dgm:pt>
    <dgm:pt modelId="{39522508-BC4E-4DD5-A744-AFEFFE36DB74}" type="par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97624CC8-6315-4683-B26C-C30D552DA5A6}" type="sibTrans" cxnId="{F942F56C-9025-4AA1-9B36-C5AE0A93B0F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2322D3A-7AC2-4C5C-9D7E-EAB2313D47D4}">
      <dgm:prSet phldr="0"/>
      <dgm:spPr/>
      <dgm:t>
        <a:bodyPr/>
        <a:lstStyle/>
        <a:p>
          <a:pPr marL="0" algn="ctr"/>
          <a:r>
            <a:rPr lang="en-US" sz="2000" dirty="0">
              <a:latin typeface="+mn-lt"/>
            </a:rPr>
            <a:t>Additional Metrics</a:t>
          </a:r>
        </a:p>
      </dgm:t>
    </dgm:pt>
    <dgm:pt modelId="{4A8C15D4-B36F-4764-B4FF-F2AF790D3E17}" type="par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4DE1C3A-3FC7-4DB3-88ED-33F65A71557A}" type="sibTrans" cxnId="{179FAFCF-F878-464E-A8A6-1185EFA0E38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F85505A-81B6-4FDA-A144-900B71DAD946}">
      <dgm:prSet phldr="0"/>
      <dgm:spPr/>
      <dgm:t>
        <a:bodyPr/>
        <a:lstStyle/>
        <a:p>
          <a:pPr marL="0" algn="ctr">
            <a:buNone/>
          </a:pPr>
          <a:r>
            <a:rPr lang="en-US" sz="2000" dirty="0">
              <a:latin typeface="+mn-lt"/>
            </a:rPr>
            <a:t>ESMTP Email Sending</a:t>
          </a:r>
        </a:p>
      </dgm:t>
    </dgm:pt>
    <dgm:pt modelId="{D9A96E25-7BBE-4DDD-8DDE-B4970D4340A8}" type="par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8F74A88-49DC-44B1-BC0D-220A7B97601C}" type="sibTrans" cxnId="{2D633B56-E147-4EFC-B9EE-6C0413F329B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A490C8-22B4-4D68-875C-0F0DE2FF864D}">
      <dgm:prSet custT="1"/>
      <dgm:spPr>
        <a:solidFill>
          <a:srgbClr val="00B050"/>
        </a:solidFill>
      </dgm:spPr>
      <dgm:t>
        <a:bodyPr/>
        <a:lstStyle/>
        <a:p>
          <a:pPr marL="0" algn="ctr">
            <a:buNone/>
          </a:pPr>
          <a:r>
            <a:rPr lang="en-US" sz="1400" dirty="0">
              <a:latin typeface="+mn-lt"/>
            </a:rPr>
            <a:t>Implement the web server to the required functionality</a:t>
          </a:r>
        </a:p>
      </dgm:t>
    </dgm:pt>
    <dgm:pt modelId="{45495DA8-8707-41E3-A12B-FA5766269C44}" type="sib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35C64B0-4F0C-4FD1-BD23-B1D4C9887CBE}" type="parTrans" cxnId="{381FE1CC-8184-4745-8EB3-6DE11655998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EC0C300-11E4-45CF-8418-973585107209}">
      <dgm:prSet phldr="0" custT="1"/>
      <dgm:spPr/>
      <dgm:t>
        <a:bodyPr/>
        <a:lstStyle/>
        <a:p>
          <a:pPr marL="0" algn="ctr">
            <a:buNone/>
          </a:pPr>
          <a:r>
            <a:rPr lang="en-US" sz="1400" dirty="0">
              <a:latin typeface="+mn-lt"/>
            </a:rPr>
            <a:t>Implement the cached web server as specified</a:t>
          </a:r>
        </a:p>
      </dgm:t>
    </dgm:pt>
    <dgm:pt modelId="{90FAB5D1-62B3-4FF6-A07D-EE607F529C32}" type="sib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E4DD98E-100E-46B7-B24A-408BBF69E9FA}" type="parTrans" cxnId="{51563A4F-C0EB-47D6-B5BC-47A4E599AD4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FE81FEC-2664-411F-AEB3-065F29F52751}">
      <dgm:prSet custT="1"/>
      <dgm:spPr/>
      <dgm:t>
        <a:bodyPr lIns="182880" tIns="182880" rIns="182880" bIns="182880"/>
        <a:lstStyle/>
        <a:p>
          <a:pPr marL="0" algn="ctr" rtl="0">
            <a:buNone/>
          </a:pPr>
          <a:r>
            <a:rPr lang="en-US" sz="1400" dirty="0">
              <a:latin typeface="+mn-lt"/>
            </a:rPr>
            <a:t>Implement visual attendance trends over time</a:t>
          </a:r>
        </a:p>
      </dgm:t>
    </dgm:pt>
    <dgm:pt modelId="{80230EB7-7230-4881-A631-309C07417378}" type="sib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CBC007E-0269-421B-9C41-DE26D5C3A822}" type="parTrans" cxnId="{711E093C-AD42-45A4-8D40-A2D39702062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34AE8AA-FDF7-FA40-BADC-6B62C2B1DE88}" type="pres">
      <dgm:prSet presAssocID="{0DD8915E-DC14-41D6-9BB5-F49E1C265163}" presName="Name0" presStyleCnt="0">
        <dgm:presLayoutVars>
          <dgm:dir/>
          <dgm:resizeHandles val="exact"/>
        </dgm:presLayoutVars>
      </dgm:prSet>
      <dgm:spPr/>
    </dgm:pt>
    <dgm:pt modelId="{2107607C-A87A-3347-81F6-106C527DBD58}" type="pres">
      <dgm:prSet presAssocID="{0DD8915E-DC14-41D6-9BB5-F49E1C265163}" presName="fgShape" presStyleLbl="fgShp" presStyleIdx="0" presStyleCnt="1" custLinFactNeighborX="140" custLinFactNeighborY="-19001"/>
      <dgm:spPr>
        <a:solidFill>
          <a:schemeClr val="accent5">
            <a:lumMod val="20000"/>
            <a:lumOff val="80000"/>
          </a:schemeClr>
        </a:solidFill>
        <a:ln>
          <a:noFill/>
        </a:ln>
      </dgm:spPr>
    </dgm:pt>
    <dgm:pt modelId="{0955960D-7F7D-E54C-8843-B1DBEEBFB364}" type="pres">
      <dgm:prSet presAssocID="{0DD8915E-DC14-41D6-9BB5-F49E1C265163}" presName="linComp" presStyleCnt="0"/>
      <dgm:spPr/>
    </dgm:pt>
    <dgm:pt modelId="{81155D12-3CC8-3D49-B0F3-3C84AC48510A}" type="pres">
      <dgm:prSet presAssocID="{73D947E0-108F-4D20-A71E-3CF329F97212}" presName="compNode" presStyleCnt="0"/>
      <dgm:spPr/>
    </dgm:pt>
    <dgm:pt modelId="{8F8B275D-8553-0846-A316-484B7B291C97}" type="pres">
      <dgm:prSet presAssocID="{73D947E0-108F-4D20-A71E-3CF329F97212}" presName="bkgdShape" presStyleLbl="node1" presStyleIdx="0" presStyleCnt="5" custLinFactNeighborX="-757"/>
      <dgm:spPr>
        <a:prstGeom prst="rect">
          <a:avLst/>
        </a:prstGeom>
      </dgm:spPr>
    </dgm:pt>
    <dgm:pt modelId="{7DA281F5-0265-2048-A63A-727E19796F79}" type="pres">
      <dgm:prSet presAssocID="{73D947E0-108F-4D20-A71E-3CF329F97212}" presName="nodeTx" presStyleLbl="node1" presStyleIdx="0" presStyleCnt="5">
        <dgm:presLayoutVars>
          <dgm:bulletEnabled val="1"/>
        </dgm:presLayoutVars>
      </dgm:prSet>
      <dgm:spPr/>
    </dgm:pt>
    <dgm:pt modelId="{79A13FEB-C61A-0346-824D-E0457CC5B4C9}" type="pres">
      <dgm:prSet presAssocID="{73D947E0-108F-4D20-A71E-3CF329F97212}" presName="invisiNode" presStyleLbl="node1" presStyleIdx="0" presStyleCnt="5"/>
      <dgm:spPr/>
    </dgm:pt>
    <dgm:pt modelId="{A126BA88-D0F9-AF4A-A7BA-0638E32B45F8}" type="pres">
      <dgm:prSet presAssocID="{73D947E0-108F-4D20-A71E-3CF329F97212}" presName="imagNode" presStyleLbl="fgImgPlace1" presStyleIdx="0" presStyleCnt="5" custScaleX="63106" custScaleY="63106"/>
      <dgm:spPr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</dgm:spPr>
    </dgm:pt>
    <dgm:pt modelId="{DF3C77F5-32F3-5845-BEE2-529229516397}" type="pres">
      <dgm:prSet presAssocID="{AE813459-65AB-4FA9-B717-330DDA6DFA4E}" presName="sibTrans" presStyleLbl="sibTrans2D1" presStyleIdx="0" presStyleCnt="0"/>
      <dgm:spPr/>
    </dgm:pt>
    <dgm:pt modelId="{16FC6348-B601-E348-A50F-7576C3DDD207}" type="pres">
      <dgm:prSet presAssocID="{B1AFA1AF-0FF8-45B3-A6D0-0E255A2F637D}" presName="compNode" presStyleCnt="0"/>
      <dgm:spPr/>
    </dgm:pt>
    <dgm:pt modelId="{4DFF6703-D32F-9E47-96B8-A304C47CCB78}" type="pres">
      <dgm:prSet presAssocID="{B1AFA1AF-0FF8-45B3-A6D0-0E255A2F637D}" presName="bkgdShape" presStyleLbl="node1" presStyleIdx="1" presStyleCnt="5" custLinFactNeighborX="-129"/>
      <dgm:spPr>
        <a:prstGeom prst="rect">
          <a:avLst/>
        </a:prstGeom>
      </dgm:spPr>
    </dgm:pt>
    <dgm:pt modelId="{BA2077AD-A827-784F-87A6-E8E29A836D84}" type="pres">
      <dgm:prSet presAssocID="{B1AFA1AF-0FF8-45B3-A6D0-0E255A2F637D}" presName="nodeTx" presStyleLbl="node1" presStyleIdx="1" presStyleCnt="5">
        <dgm:presLayoutVars>
          <dgm:bulletEnabled val="1"/>
        </dgm:presLayoutVars>
      </dgm:prSet>
      <dgm:spPr/>
    </dgm:pt>
    <dgm:pt modelId="{47276A48-75DE-FE4F-B4C6-8B77CF2957C3}" type="pres">
      <dgm:prSet presAssocID="{B1AFA1AF-0FF8-45B3-A6D0-0E255A2F637D}" presName="invisiNode" presStyleLbl="node1" presStyleIdx="1" presStyleCnt="5"/>
      <dgm:spPr/>
    </dgm:pt>
    <dgm:pt modelId="{EFEB790C-BD5C-F54D-9993-F81422A8AD8E}" type="pres">
      <dgm:prSet presAssocID="{B1AFA1AF-0FF8-45B3-A6D0-0E255A2F637D}" presName="imagNode" presStyleLbl="fgImgPlace1" presStyleIdx="1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56C7F139-002F-DF46-BB7F-23A563E7CE98}" type="pres">
      <dgm:prSet presAssocID="{88649F7A-400B-4056-965D-C9AC0B3AD942}" presName="sibTrans" presStyleLbl="sibTrans2D1" presStyleIdx="0" presStyleCnt="0"/>
      <dgm:spPr/>
    </dgm:pt>
    <dgm:pt modelId="{91E3D51E-7AB8-6349-A1D0-02F993052AB3}" type="pres">
      <dgm:prSet presAssocID="{E9682B4F-0217-4B50-923E-C104AA24290F}" presName="compNode" presStyleCnt="0"/>
      <dgm:spPr/>
    </dgm:pt>
    <dgm:pt modelId="{434ABADC-97F5-A547-823D-7594A86D79D3}" type="pres">
      <dgm:prSet presAssocID="{E9682B4F-0217-4B50-923E-C104AA24290F}" presName="bkgdShape" presStyleLbl="node1" presStyleIdx="2" presStyleCnt="5" custLinFactNeighborX="182"/>
      <dgm:spPr>
        <a:prstGeom prst="rect">
          <a:avLst/>
        </a:prstGeom>
      </dgm:spPr>
    </dgm:pt>
    <dgm:pt modelId="{BC636E4B-34B9-8543-A308-00E0D1B0D2F9}" type="pres">
      <dgm:prSet presAssocID="{E9682B4F-0217-4B50-923E-C104AA24290F}" presName="nodeTx" presStyleLbl="node1" presStyleIdx="2" presStyleCnt="5">
        <dgm:presLayoutVars>
          <dgm:bulletEnabled val="1"/>
        </dgm:presLayoutVars>
      </dgm:prSet>
      <dgm:spPr/>
    </dgm:pt>
    <dgm:pt modelId="{073A77BB-E8BD-4B4C-BFA2-7B530A2B3199}" type="pres">
      <dgm:prSet presAssocID="{E9682B4F-0217-4B50-923E-C104AA24290F}" presName="invisiNode" presStyleLbl="node1" presStyleIdx="2" presStyleCnt="5"/>
      <dgm:spPr/>
    </dgm:pt>
    <dgm:pt modelId="{CC076D56-4BB0-7246-9039-788AB439DAF0}" type="pres">
      <dgm:prSet presAssocID="{E9682B4F-0217-4B50-923E-C104AA24290F}" presName="imagNode" presStyleLbl="fgImgPlace1" presStyleIdx="2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9BFD88E3-0F90-7143-8807-6B030CF54283}" type="pres">
      <dgm:prSet presAssocID="{B8632E42-D7EB-4C31-877E-6F1B2801851A}" presName="sibTrans" presStyleLbl="sibTrans2D1" presStyleIdx="0" presStyleCnt="0"/>
      <dgm:spPr/>
    </dgm:pt>
    <dgm:pt modelId="{900296CF-6A25-E746-A345-792DBE36F92C}" type="pres">
      <dgm:prSet presAssocID="{4F85505A-81B6-4FDA-A144-900B71DAD946}" presName="compNode" presStyleCnt="0"/>
      <dgm:spPr/>
    </dgm:pt>
    <dgm:pt modelId="{028C9BA8-C3B3-F947-915F-EE2FD2FCA9A5}" type="pres">
      <dgm:prSet presAssocID="{4F85505A-81B6-4FDA-A144-900B71DAD946}" presName="bkgdShape" presStyleLbl="node1" presStyleIdx="3" presStyleCnt="5" custLinFactNeighborX="0"/>
      <dgm:spPr>
        <a:prstGeom prst="rect">
          <a:avLst/>
        </a:prstGeom>
      </dgm:spPr>
    </dgm:pt>
    <dgm:pt modelId="{9312E8E2-BBD1-104A-9F74-B0103AF69816}" type="pres">
      <dgm:prSet presAssocID="{4F85505A-81B6-4FDA-A144-900B71DAD946}" presName="nodeTx" presStyleLbl="node1" presStyleIdx="3" presStyleCnt="5">
        <dgm:presLayoutVars>
          <dgm:bulletEnabled val="1"/>
        </dgm:presLayoutVars>
      </dgm:prSet>
      <dgm:spPr/>
    </dgm:pt>
    <dgm:pt modelId="{A0D6F489-540A-D44E-B596-6A182486B777}" type="pres">
      <dgm:prSet presAssocID="{4F85505A-81B6-4FDA-A144-900B71DAD946}" presName="invisiNode" presStyleLbl="node1" presStyleIdx="3" presStyleCnt="5"/>
      <dgm:spPr/>
    </dgm:pt>
    <dgm:pt modelId="{FDF2BC93-305C-D94B-A6C2-ED9CE7F40C2F}" type="pres">
      <dgm:prSet presAssocID="{4F85505A-81B6-4FDA-A144-900B71DAD946}" presName="imagNode" presStyleLbl="fgImgPlace1" presStyleIdx="3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  <dgm:pt modelId="{849C45A5-41B7-C14C-8FCB-1F684E015BD4}" type="pres">
      <dgm:prSet presAssocID="{68F74A88-49DC-44B1-BC0D-220A7B97601C}" presName="sibTrans" presStyleLbl="sibTrans2D1" presStyleIdx="0" presStyleCnt="0"/>
      <dgm:spPr/>
    </dgm:pt>
    <dgm:pt modelId="{CFB52331-3A90-8741-B893-154B21972CAC}" type="pres">
      <dgm:prSet presAssocID="{A2322D3A-7AC2-4C5C-9D7E-EAB2313D47D4}" presName="compNode" presStyleCnt="0"/>
      <dgm:spPr/>
    </dgm:pt>
    <dgm:pt modelId="{73C20AF0-FA1E-3C4A-AD07-551A27BE2B92}" type="pres">
      <dgm:prSet presAssocID="{A2322D3A-7AC2-4C5C-9D7E-EAB2313D47D4}" presName="bkgdShape" presStyleLbl="node1" presStyleIdx="4" presStyleCnt="5" custLinFactNeighborX="757"/>
      <dgm:spPr>
        <a:prstGeom prst="rect">
          <a:avLst/>
        </a:prstGeom>
      </dgm:spPr>
    </dgm:pt>
    <dgm:pt modelId="{AF3E8B43-0466-2941-94BF-5E057B356E82}" type="pres">
      <dgm:prSet presAssocID="{A2322D3A-7AC2-4C5C-9D7E-EAB2313D47D4}" presName="nodeTx" presStyleLbl="node1" presStyleIdx="4" presStyleCnt="5">
        <dgm:presLayoutVars>
          <dgm:bulletEnabled val="1"/>
        </dgm:presLayoutVars>
      </dgm:prSet>
      <dgm:spPr/>
    </dgm:pt>
    <dgm:pt modelId="{D1AAA287-E1AF-9946-AA96-77AD6193B1DD}" type="pres">
      <dgm:prSet presAssocID="{A2322D3A-7AC2-4C5C-9D7E-EAB2313D47D4}" presName="invisiNode" presStyleLbl="node1" presStyleIdx="4" presStyleCnt="5"/>
      <dgm:spPr/>
    </dgm:pt>
    <dgm:pt modelId="{916140F0-4F43-9F45-8310-FCCA12DDE514}" type="pres">
      <dgm:prSet presAssocID="{A2322D3A-7AC2-4C5C-9D7E-EAB2313D47D4}" presName="imagNode" presStyleLbl="fgImgPlace1" presStyleIdx="4" presStyleCnt="5" custScaleX="63106" custScaleY="63106"/>
      <dgm:spPr>
        <a:solidFill>
          <a:schemeClr val="accent1">
            <a:lumMod val="60000"/>
            <a:lumOff val="40000"/>
          </a:schemeClr>
        </a:solidFill>
        <a:ln>
          <a:noFill/>
        </a:ln>
      </dgm:spPr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8994D20D-699B-6A45-8026-8CCE203E1BB5}" type="presOf" srcId="{73D947E0-108F-4D20-A71E-3CF329F97212}" destId="{7DA281F5-0265-2048-A63A-727E19796F79}" srcOrd="1" destOrd="0" presId="urn:microsoft.com/office/officeart/2005/8/layout/hList7"/>
    <dgm:cxn modelId="{F280AB1F-2993-9D47-BFDD-242B41F1F2AC}" type="presOf" srcId="{0EC0C300-11E4-45CF-8418-973585107209}" destId="{434ABADC-97F5-A547-823D-7594A86D79D3}" srcOrd="0" destOrd="1" presId="urn:microsoft.com/office/officeart/2005/8/layout/hList7"/>
    <dgm:cxn modelId="{E5D9CC1F-E58D-2F49-A249-EA553AC96459}" type="presOf" srcId="{50418D2B-9486-42DE-AFDD-1D31420040FF}" destId="{4DFF6703-D32F-9E47-96B8-A304C47CCB78}" srcOrd="0" destOrd="1" presId="urn:microsoft.com/office/officeart/2005/8/layout/hList7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029E4233-DBFE-C64A-B874-B5F720CDE974}" type="presOf" srcId="{FEB4A941-E9FA-4A86-A673-85FF34B35F20}" destId="{9312E8E2-BBD1-104A-9F74-B0103AF69816}" srcOrd="1" destOrd="1" presId="urn:microsoft.com/office/officeart/2005/8/layout/hList7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F4196061-8F22-F64C-80CC-9FC99308DC40}" type="presOf" srcId="{A2322D3A-7AC2-4C5C-9D7E-EAB2313D47D4}" destId="{AF3E8B43-0466-2941-94BF-5E057B356E82}" srcOrd="1" destOrd="0" presId="urn:microsoft.com/office/officeart/2005/8/layout/hList7"/>
    <dgm:cxn modelId="{71549A62-CAF4-BE45-851A-4CCE70CE64C3}" type="presOf" srcId="{4F85505A-81B6-4FDA-A144-900B71DAD946}" destId="{028C9BA8-C3B3-F947-915F-EE2FD2FCA9A5}" srcOrd="0" destOrd="0" presId="urn:microsoft.com/office/officeart/2005/8/layout/hList7"/>
    <dgm:cxn modelId="{5368DE64-FD22-024A-86AC-2607350C890A}" type="presOf" srcId="{AE813459-65AB-4FA9-B717-330DDA6DFA4E}" destId="{DF3C77F5-32F3-5845-BEE2-529229516397}" srcOrd="0" destOrd="0" presId="urn:microsoft.com/office/officeart/2005/8/layout/hList7"/>
    <dgm:cxn modelId="{0CDD0345-B9D9-564F-9C2A-594661BD7D44}" type="presOf" srcId="{73D947E0-108F-4D20-A71E-3CF329F97212}" destId="{8F8B275D-8553-0846-A316-484B7B291C97}" srcOrd="0" destOrd="0" presId="urn:microsoft.com/office/officeart/2005/8/layout/hList7"/>
    <dgm:cxn modelId="{80DC2967-0B8E-9442-A9E2-4F58C113FDCA}" type="presOf" srcId="{B1AFA1AF-0FF8-45B3-A6D0-0E255A2F637D}" destId="{4DFF6703-D32F-9E47-96B8-A304C47CCB78}" srcOrd="0" destOrd="0" presId="urn:microsoft.com/office/officeart/2005/8/layout/hList7"/>
    <dgm:cxn modelId="{FFD46F48-1601-3B48-AC95-844EF8053475}" type="presOf" srcId="{8FE81FEC-2664-411F-AEB3-065F29F52751}" destId="{73C20AF0-FA1E-3C4A-AD07-551A27BE2B92}" srcOrd="0" destOrd="1" presId="urn:microsoft.com/office/officeart/2005/8/layout/hList7"/>
    <dgm:cxn modelId="{FF82E56C-0E90-E648-A4FD-33776C71CA80}" type="presOf" srcId="{8FE81FEC-2664-411F-AEB3-065F29F52751}" destId="{AF3E8B43-0466-2941-94BF-5E057B356E82}" srcOrd="1" destOrd="1" presId="urn:microsoft.com/office/officeart/2005/8/layout/hList7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D7846C52-051C-7E4A-8666-A7FC857AC117}" type="presOf" srcId="{4F85505A-81B6-4FDA-A144-900B71DAD946}" destId="{9312E8E2-BBD1-104A-9F74-B0103AF69816}" srcOrd="1" destOrd="0" presId="urn:microsoft.com/office/officeart/2005/8/layout/hList7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28690183-A8F8-5D4A-A0A0-F1EAC1F67584}" type="presOf" srcId="{E9682B4F-0217-4B50-923E-C104AA24290F}" destId="{BC636E4B-34B9-8543-A308-00E0D1B0D2F9}" srcOrd="1" destOrd="0" presId="urn:microsoft.com/office/officeart/2005/8/layout/hList7"/>
    <dgm:cxn modelId="{982C4584-ADB4-6A42-88C0-8DDE5CF3D3B6}" type="presOf" srcId="{FEB4A941-E9FA-4A86-A673-85FF34B35F20}" destId="{028C9BA8-C3B3-F947-915F-EE2FD2FCA9A5}" srcOrd="0" destOrd="1" presId="urn:microsoft.com/office/officeart/2005/8/layout/hList7"/>
    <dgm:cxn modelId="{C6485397-44AD-F347-A313-AE5F356648F1}" type="presOf" srcId="{50418D2B-9486-42DE-AFDD-1D31420040FF}" destId="{BA2077AD-A827-784F-87A6-E8E29A836D84}" srcOrd="1" destOrd="1" presId="urn:microsoft.com/office/officeart/2005/8/layout/hList7"/>
    <dgm:cxn modelId="{781B6FA0-0F00-0D41-8C2E-EA6A255C6967}" type="presOf" srcId="{0DD8915E-DC14-41D6-9BB5-F49E1C265163}" destId="{A34AE8AA-FDF7-FA40-BADC-6B62C2B1DE88}" srcOrd="0" destOrd="0" presId="urn:microsoft.com/office/officeart/2005/8/layout/hList7"/>
    <dgm:cxn modelId="{4AE39AA3-98A5-FD4F-B305-423319AE4156}" type="presOf" srcId="{0EC0C300-11E4-45CF-8418-973585107209}" destId="{BC636E4B-34B9-8543-A308-00E0D1B0D2F9}" srcOrd="1" destOrd="1" presId="urn:microsoft.com/office/officeart/2005/8/layout/hList7"/>
    <dgm:cxn modelId="{956B0EA6-B0CC-A04C-AAC4-2F46E14A46D0}" type="presOf" srcId="{E9682B4F-0217-4B50-923E-C104AA24290F}" destId="{434ABADC-97F5-A547-823D-7594A86D79D3}" srcOrd="0" destOrd="0" presId="urn:microsoft.com/office/officeart/2005/8/layout/hList7"/>
    <dgm:cxn modelId="{C85286A9-EA95-7947-BBAE-BB43E3CA7A09}" type="presOf" srcId="{30A490C8-22B4-4D68-875C-0F0DE2FF864D}" destId="{8F8B275D-8553-0846-A316-484B7B291C97}" srcOrd="0" destOrd="1" presId="urn:microsoft.com/office/officeart/2005/8/layout/hList7"/>
    <dgm:cxn modelId="{161425B1-9CC1-5A46-A6FE-66DDFF22F4E9}" type="presOf" srcId="{B1AFA1AF-0FF8-45B3-A6D0-0E255A2F637D}" destId="{BA2077AD-A827-784F-87A6-E8E29A836D84}" srcOrd="1" destOrd="0" presId="urn:microsoft.com/office/officeart/2005/8/layout/hList7"/>
    <dgm:cxn modelId="{E65110B9-3148-A843-8CC8-BF37AE44F247}" type="presOf" srcId="{A2322D3A-7AC2-4C5C-9D7E-EAB2313D47D4}" destId="{73C20AF0-FA1E-3C4A-AD07-551A27BE2B92}" srcOrd="0" destOrd="0" presId="urn:microsoft.com/office/officeart/2005/8/layout/hList7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FA1B16D5-5FB5-2047-9831-030AE6F3EAE9}" type="presOf" srcId="{30A490C8-22B4-4D68-875C-0F0DE2FF864D}" destId="{7DA281F5-0265-2048-A63A-727E19796F79}" srcOrd="1" destOrd="1" presId="urn:microsoft.com/office/officeart/2005/8/layout/hList7"/>
    <dgm:cxn modelId="{F1B56DD8-8FEA-344A-B6E7-D10401E3F2E3}" type="presOf" srcId="{B8632E42-D7EB-4C31-877E-6F1B2801851A}" destId="{9BFD88E3-0F90-7143-8807-6B030CF54283}" srcOrd="0" destOrd="0" presId="urn:microsoft.com/office/officeart/2005/8/layout/hList7"/>
    <dgm:cxn modelId="{7B012CF3-9916-9C42-A389-6EC30575190C}" type="presOf" srcId="{88649F7A-400B-4056-965D-C9AC0B3AD942}" destId="{56C7F139-002F-DF46-BB7F-23A563E7CE98}" srcOrd="0" destOrd="0" presId="urn:microsoft.com/office/officeart/2005/8/layout/hList7"/>
    <dgm:cxn modelId="{AB9B77F3-E113-9F42-AD26-5199BE35195A}" type="presOf" srcId="{68F74A88-49DC-44B1-BC0D-220A7B97601C}" destId="{849C45A5-41B7-C14C-8FCB-1F684E015BD4}" srcOrd="0" destOrd="0" presId="urn:microsoft.com/office/officeart/2005/8/layout/hList7"/>
    <dgm:cxn modelId="{E225472C-E3EE-2149-B941-7817CA44471E}" type="presParOf" srcId="{A34AE8AA-FDF7-FA40-BADC-6B62C2B1DE88}" destId="{2107607C-A87A-3347-81F6-106C527DBD58}" srcOrd="0" destOrd="0" presId="urn:microsoft.com/office/officeart/2005/8/layout/hList7"/>
    <dgm:cxn modelId="{F943B65C-83A1-794F-8716-82D6E9B90BCD}" type="presParOf" srcId="{A34AE8AA-FDF7-FA40-BADC-6B62C2B1DE88}" destId="{0955960D-7F7D-E54C-8843-B1DBEEBFB364}" srcOrd="1" destOrd="0" presId="urn:microsoft.com/office/officeart/2005/8/layout/hList7"/>
    <dgm:cxn modelId="{001D4585-DEB8-A543-8A40-05E8ABC28C57}" type="presParOf" srcId="{0955960D-7F7D-E54C-8843-B1DBEEBFB364}" destId="{81155D12-3CC8-3D49-B0F3-3C84AC48510A}" srcOrd="0" destOrd="0" presId="urn:microsoft.com/office/officeart/2005/8/layout/hList7"/>
    <dgm:cxn modelId="{1580EBFB-09CE-F344-8C03-5CB3CBE5AC98}" type="presParOf" srcId="{81155D12-3CC8-3D49-B0F3-3C84AC48510A}" destId="{8F8B275D-8553-0846-A316-484B7B291C97}" srcOrd="0" destOrd="0" presId="urn:microsoft.com/office/officeart/2005/8/layout/hList7"/>
    <dgm:cxn modelId="{842F04B3-A619-A54C-B547-B6C38B4FB951}" type="presParOf" srcId="{81155D12-3CC8-3D49-B0F3-3C84AC48510A}" destId="{7DA281F5-0265-2048-A63A-727E19796F79}" srcOrd="1" destOrd="0" presId="urn:microsoft.com/office/officeart/2005/8/layout/hList7"/>
    <dgm:cxn modelId="{08E39789-DE12-C44D-B363-AFAA969CE1E8}" type="presParOf" srcId="{81155D12-3CC8-3D49-B0F3-3C84AC48510A}" destId="{79A13FEB-C61A-0346-824D-E0457CC5B4C9}" srcOrd="2" destOrd="0" presId="urn:microsoft.com/office/officeart/2005/8/layout/hList7"/>
    <dgm:cxn modelId="{B88ECEE4-BA18-F649-9EFE-5FE2A1375A58}" type="presParOf" srcId="{81155D12-3CC8-3D49-B0F3-3C84AC48510A}" destId="{A126BA88-D0F9-AF4A-A7BA-0638E32B45F8}" srcOrd="3" destOrd="0" presId="urn:microsoft.com/office/officeart/2005/8/layout/hList7"/>
    <dgm:cxn modelId="{9B673E09-6E30-B544-9BA9-85CCFB26FC2F}" type="presParOf" srcId="{0955960D-7F7D-E54C-8843-B1DBEEBFB364}" destId="{DF3C77F5-32F3-5845-BEE2-529229516397}" srcOrd="1" destOrd="0" presId="urn:microsoft.com/office/officeart/2005/8/layout/hList7"/>
    <dgm:cxn modelId="{196FFE95-C277-344C-94D6-9114A085054E}" type="presParOf" srcId="{0955960D-7F7D-E54C-8843-B1DBEEBFB364}" destId="{16FC6348-B601-E348-A50F-7576C3DDD207}" srcOrd="2" destOrd="0" presId="urn:microsoft.com/office/officeart/2005/8/layout/hList7"/>
    <dgm:cxn modelId="{2BE2AAA5-6ADF-8C4D-955F-3EB733D7C5EB}" type="presParOf" srcId="{16FC6348-B601-E348-A50F-7576C3DDD207}" destId="{4DFF6703-D32F-9E47-96B8-A304C47CCB78}" srcOrd="0" destOrd="0" presId="urn:microsoft.com/office/officeart/2005/8/layout/hList7"/>
    <dgm:cxn modelId="{17073BDD-1BB2-3E40-B5F3-DB2DD27B70C8}" type="presParOf" srcId="{16FC6348-B601-E348-A50F-7576C3DDD207}" destId="{BA2077AD-A827-784F-87A6-E8E29A836D84}" srcOrd="1" destOrd="0" presId="urn:microsoft.com/office/officeart/2005/8/layout/hList7"/>
    <dgm:cxn modelId="{6756D7D8-C48B-024A-9259-CD45C2E2D6F3}" type="presParOf" srcId="{16FC6348-B601-E348-A50F-7576C3DDD207}" destId="{47276A48-75DE-FE4F-B4C6-8B77CF2957C3}" srcOrd="2" destOrd="0" presId="urn:microsoft.com/office/officeart/2005/8/layout/hList7"/>
    <dgm:cxn modelId="{68916BF1-7696-DF4C-AE9A-90DA1528D867}" type="presParOf" srcId="{16FC6348-B601-E348-A50F-7576C3DDD207}" destId="{EFEB790C-BD5C-F54D-9993-F81422A8AD8E}" srcOrd="3" destOrd="0" presId="urn:microsoft.com/office/officeart/2005/8/layout/hList7"/>
    <dgm:cxn modelId="{68673533-5457-724A-BD79-21053E0C5583}" type="presParOf" srcId="{0955960D-7F7D-E54C-8843-B1DBEEBFB364}" destId="{56C7F139-002F-DF46-BB7F-23A563E7CE98}" srcOrd="3" destOrd="0" presId="urn:microsoft.com/office/officeart/2005/8/layout/hList7"/>
    <dgm:cxn modelId="{EDA12534-DD6F-3D46-A33C-D2D3C096E217}" type="presParOf" srcId="{0955960D-7F7D-E54C-8843-B1DBEEBFB364}" destId="{91E3D51E-7AB8-6349-A1D0-02F993052AB3}" srcOrd="4" destOrd="0" presId="urn:microsoft.com/office/officeart/2005/8/layout/hList7"/>
    <dgm:cxn modelId="{98E12192-EF84-5E4E-8F7C-7D4B0E3B0CFB}" type="presParOf" srcId="{91E3D51E-7AB8-6349-A1D0-02F993052AB3}" destId="{434ABADC-97F5-A547-823D-7594A86D79D3}" srcOrd="0" destOrd="0" presId="urn:microsoft.com/office/officeart/2005/8/layout/hList7"/>
    <dgm:cxn modelId="{35A4D817-35C8-574E-BAE7-28EAD8E80E9E}" type="presParOf" srcId="{91E3D51E-7AB8-6349-A1D0-02F993052AB3}" destId="{BC636E4B-34B9-8543-A308-00E0D1B0D2F9}" srcOrd="1" destOrd="0" presId="urn:microsoft.com/office/officeart/2005/8/layout/hList7"/>
    <dgm:cxn modelId="{3F7650F7-8ADF-1647-ABCA-EDB62D6E6F07}" type="presParOf" srcId="{91E3D51E-7AB8-6349-A1D0-02F993052AB3}" destId="{073A77BB-E8BD-4B4C-BFA2-7B530A2B3199}" srcOrd="2" destOrd="0" presId="urn:microsoft.com/office/officeart/2005/8/layout/hList7"/>
    <dgm:cxn modelId="{A4C178E9-5B35-8046-AEA4-07EA064D48EC}" type="presParOf" srcId="{91E3D51E-7AB8-6349-A1D0-02F993052AB3}" destId="{CC076D56-4BB0-7246-9039-788AB439DAF0}" srcOrd="3" destOrd="0" presId="urn:microsoft.com/office/officeart/2005/8/layout/hList7"/>
    <dgm:cxn modelId="{23300555-E195-7745-8EAA-13C1C3D64096}" type="presParOf" srcId="{0955960D-7F7D-E54C-8843-B1DBEEBFB364}" destId="{9BFD88E3-0F90-7143-8807-6B030CF54283}" srcOrd="5" destOrd="0" presId="urn:microsoft.com/office/officeart/2005/8/layout/hList7"/>
    <dgm:cxn modelId="{67E0177E-2C5D-D84A-B206-DF756AC265E2}" type="presParOf" srcId="{0955960D-7F7D-E54C-8843-B1DBEEBFB364}" destId="{900296CF-6A25-E746-A345-792DBE36F92C}" srcOrd="6" destOrd="0" presId="urn:microsoft.com/office/officeart/2005/8/layout/hList7"/>
    <dgm:cxn modelId="{17F234B6-5CB2-694A-AE40-2EC7B6989025}" type="presParOf" srcId="{900296CF-6A25-E746-A345-792DBE36F92C}" destId="{028C9BA8-C3B3-F947-915F-EE2FD2FCA9A5}" srcOrd="0" destOrd="0" presId="urn:microsoft.com/office/officeart/2005/8/layout/hList7"/>
    <dgm:cxn modelId="{A078F003-3C00-6845-9EBD-2DC195EA7E87}" type="presParOf" srcId="{900296CF-6A25-E746-A345-792DBE36F92C}" destId="{9312E8E2-BBD1-104A-9F74-B0103AF69816}" srcOrd="1" destOrd="0" presId="urn:microsoft.com/office/officeart/2005/8/layout/hList7"/>
    <dgm:cxn modelId="{3E327DED-A1BA-5F40-88C6-420128E7987E}" type="presParOf" srcId="{900296CF-6A25-E746-A345-792DBE36F92C}" destId="{A0D6F489-540A-D44E-B596-6A182486B777}" srcOrd="2" destOrd="0" presId="urn:microsoft.com/office/officeart/2005/8/layout/hList7"/>
    <dgm:cxn modelId="{E331C05D-ABEF-784B-867C-9DAD3D7B0BF6}" type="presParOf" srcId="{900296CF-6A25-E746-A345-792DBE36F92C}" destId="{FDF2BC93-305C-D94B-A6C2-ED9CE7F40C2F}" srcOrd="3" destOrd="0" presId="urn:microsoft.com/office/officeart/2005/8/layout/hList7"/>
    <dgm:cxn modelId="{484D29F2-E93B-0044-AD3C-1B7FAE119D86}" type="presParOf" srcId="{0955960D-7F7D-E54C-8843-B1DBEEBFB364}" destId="{849C45A5-41B7-C14C-8FCB-1F684E015BD4}" srcOrd="7" destOrd="0" presId="urn:microsoft.com/office/officeart/2005/8/layout/hList7"/>
    <dgm:cxn modelId="{4D63AED0-BB7F-5648-A588-8D3CD77EDA47}" type="presParOf" srcId="{0955960D-7F7D-E54C-8843-B1DBEEBFB364}" destId="{CFB52331-3A90-8741-B893-154B21972CAC}" srcOrd="8" destOrd="0" presId="urn:microsoft.com/office/officeart/2005/8/layout/hList7"/>
    <dgm:cxn modelId="{3916CD4F-7FBF-D443-9D5A-2C269D38B5A1}" type="presParOf" srcId="{CFB52331-3A90-8741-B893-154B21972CAC}" destId="{73C20AF0-FA1E-3C4A-AD07-551A27BE2B92}" srcOrd="0" destOrd="0" presId="urn:microsoft.com/office/officeart/2005/8/layout/hList7"/>
    <dgm:cxn modelId="{793DE385-E18B-AB41-A417-ABB42E569007}" type="presParOf" srcId="{CFB52331-3A90-8741-B893-154B21972CAC}" destId="{AF3E8B43-0466-2941-94BF-5E057B356E82}" srcOrd="1" destOrd="0" presId="urn:microsoft.com/office/officeart/2005/8/layout/hList7"/>
    <dgm:cxn modelId="{C7FDE2A3-85A4-B144-B32C-7C9903F03EC5}" type="presParOf" srcId="{CFB52331-3A90-8741-B893-154B21972CAC}" destId="{D1AAA287-E1AF-9946-AA96-77AD6193B1DD}" srcOrd="2" destOrd="0" presId="urn:microsoft.com/office/officeart/2005/8/layout/hList7"/>
    <dgm:cxn modelId="{2241BB10-0DBA-6B41-9DA1-14E15CF8B34C}" type="presParOf" srcId="{CFB52331-3A90-8741-B893-154B21972CAC}" destId="{916140F0-4F43-9F45-8310-FCCA12DDE51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B275D-8553-0846-A316-484B7B291C97}">
      <dsp:nvSpPr>
        <dsp:cNvPr id="0" name=""/>
        <dsp:cNvSpPr/>
      </dsp:nvSpPr>
      <dsp:spPr>
        <a:xfrm>
          <a:off x="0" y="0"/>
          <a:ext cx="1910270" cy="389096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Web Server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the web server to the required functionality</a:t>
          </a:r>
        </a:p>
      </dsp:txBody>
      <dsp:txXfrm>
        <a:off x="0" y="1556384"/>
        <a:ext cx="1910270" cy="1556384"/>
      </dsp:txXfrm>
    </dsp:sp>
    <dsp:sp modelId="{A126BA88-D0F9-AF4A-A7BA-0638E32B45F8}">
      <dsp:nvSpPr>
        <dsp:cNvPr id="0" name=""/>
        <dsp:cNvSpPr/>
      </dsp:nvSpPr>
      <dsp:spPr>
        <a:xfrm>
          <a:off x="546306" y="472473"/>
          <a:ext cx="817658" cy="817658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F6703-D32F-9E47-96B8-A304C47CCB78}">
      <dsp:nvSpPr>
        <dsp:cNvPr id="0" name=""/>
        <dsp:cNvSpPr/>
      </dsp:nvSpPr>
      <dsp:spPr>
        <a:xfrm>
          <a:off x="196511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Initial Design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initial concept for the project which sends response to the client</a:t>
          </a:r>
        </a:p>
      </dsp:txBody>
      <dsp:txXfrm>
        <a:off x="1965114" y="1556384"/>
        <a:ext cx="1910270" cy="1556384"/>
      </dsp:txXfrm>
    </dsp:sp>
    <dsp:sp modelId="{EFEB790C-BD5C-F54D-9993-F81422A8AD8E}">
      <dsp:nvSpPr>
        <dsp:cNvPr id="0" name=""/>
        <dsp:cNvSpPr/>
      </dsp:nvSpPr>
      <dsp:spPr>
        <a:xfrm>
          <a:off x="2513885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ABADC-97F5-A547-823D-7594A86D79D3}">
      <dsp:nvSpPr>
        <dsp:cNvPr id="0" name=""/>
        <dsp:cNvSpPr/>
      </dsp:nvSpPr>
      <dsp:spPr>
        <a:xfrm>
          <a:off x="3938634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Cached Web Server</a:t>
          </a:r>
        </a:p>
        <a:p>
          <a:pPr marL="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the cached web server as specified</a:t>
          </a:r>
        </a:p>
      </dsp:txBody>
      <dsp:txXfrm>
        <a:off x="3938634" y="1556384"/>
        <a:ext cx="1910270" cy="1556384"/>
      </dsp:txXfrm>
    </dsp:sp>
    <dsp:sp modelId="{CC076D56-4BB0-7246-9039-788AB439DAF0}">
      <dsp:nvSpPr>
        <dsp:cNvPr id="0" name=""/>
        <dsp:cNvSpPr/>
      </dsp:nvSpPr>
      <dsp:spPr>
        <a:xfrm>
          <a:off x="4481464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C9BA8-C3B3-F947-915F-EE2FD2FCA9A5}">
      <dsp:nvSpPr>
        <dsp:cNvPr id="0" name=""/>
        <dsp:cNvSpPr/>
      </dsp:nvSpPr>
      <dsp:spPr>
        <a:xfrm>
          <a:off x="5902737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ESMTP Email Sending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sending attendance data to specified email</a:t>
          </a:r>
        </a:p>
      </dsp:txBody>
      <dsp:txXfrm>
        <a:off x="5902737" y="1556384"/>
        <a:ext cx="1910270" cy="1556384"/>
      </dsp:txXfrm>
    </dsp:sp>
    <dsp:sp modelId="{FDF2BC93-305C-D94B-A6C2-ED9CE7F40C2F}">
      <dsp:nvSpPr>
        <dsp:cNvPr id="0" name=""/>
        <dsp:cNvSpPr/>
      </dsp:nvSpPr>
      <dsp:spPr>
        <a:xfrm>
          <a:off x="6449043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20AF0-FA1E-3C4A-AD07-551A27BE2B92}">
      <dsp:nvSpPr>
        <dsp:cNvPr id="0" name=""/>
        <dsp:cNvSpPr/>
      </dsp:nvSpPr>
      <dsp:spPr>
        <a:xfrm>
          <a:off x="7870316" y="0"/>
          <a:ext cx="1910270" cy="38909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Additional Metrics</a:t>
          </a:r>
        </a:p>
        <a:p>
          <a:pPr marL="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+mn-lt"/>
            </a:rPr>
            <a:t>Implement visual attendance trends over time</a:t>
          </a:r>
        </a:p>
      </dsp:txBody>
      <dsp:txXfrm>
        <a:off x="7870316" y="1556384"/>
        <a:ext cx="1910270" cy="1556384"/>
      </dsp:txXfrm>
    </dsp:sp>
    <dsp:sp modelId="{916140F0-4F43-9F45-8310-FCCA12DDE514}">
      <dsp:nvSpPr>
        <dsp:cNvPr id="0" name=""/>
        <dsp:cNvSpPr/>
      </dsp:nvSpPr>
      <dsp:spPr>
        <a:xfrm>
          <a:off x="8416622" y="472473"/>
          <a:ext cx="817658" cy="817658"/>
        </a:xfrm>
        <a:prstGeom prst="ellipse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7607C-A87A-3347-81F6-106C527DBD58}">
      <dsp:nvSpPr>
        <dsp:cNvPr id="0" name=""/>
        <dsp:cNvSpPr/>
      </dsp:nvSpPr>
      <dsp:spPr>
        <a:xfrm>
          <a:off x="403820" y="3001871"/>
          <a:ext cx="8998140" cy="583644"/>
        </a:xfrm>
        <a:prstGeom prst="leftRightArrow">
          <a:avLst/>
        </a:prstGeom>
        <a:solidFill>
          <a:schemeClr val="accent5">
            <a:lumMod val="20000"/>
            <a:lumOff val="8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38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7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277050"/>
          </a:xfrm>
        </p:spPr>
        <p:txBody>
          <a:bodyPr/>
          <a:lstStyle/>
          <a:p>
            <a:r>
              <a:rPr lang="en-US" dirty="0"/>
              <a:t>Automatic Attendance Metric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75404"/>
            <a:ext cx="9857014" cy="621603"/>
          </a:xfrm>
        </p:spPr>
        <p:txBody>
          <a:bodyPr/>
          <a:lstStyle/>
          <a:p>
            <a:r>
              <a:rPr lang="en-US" dirty="0"/>
              <a:t>Kelvin, Eric, Howell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38DA9-7B12-AAF4-5138-6339FD1D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Our 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D012A-F47E-5D59-6EDC-6BE056515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0"/>
            <a:ext cx="5207181" cy="37478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Automate attendance tracking in a non-blocking fashion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Keeps a running total of people in a given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Ability to request real-time attendance data from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HTML formatted response from web server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/>
              <a:t>Different due to its crowd efficiency and real-time updates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99608-47BA-49DB-6402-2C200C499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Picture 5" descr="A metal turnstile with a green and red button&#10;&#10;Description automatically generated">
            <a:extLst>
              <a:ext uri="{FF2B5EF4-FFF2-40B4-BE49-F238E27FC236}">
                <a16:creationId xmlns:a16="http://schemas.microsoft.com/office/drawing/2014/main" id="{1184879E-B725-7981-64C4-0F797AA6E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79" r="1" b="23298"/>
          <a:stretch/>
        </p:blipFill>
        <p:spPr>
          <a:xfrm>
            <a:off x="6230166" y="2087561"/>
            <a:ext cx="4794341" cy="3366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979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ctr">
            <a:normAutofit/>
          </a:bodyPr>
          <a:lstStyle/>
          <a:p>
            <a:r>
              <a:rPr lang="en-US" dirty="0"/>
              <a:t>Hardware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206" y="1966667"/>
            <a:ext cx="6723834" cy="409396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Arduino® UNO R4 </a:t>
            </a:r>
            <a:r>
              <a:rPr lang="en-US" sz="2400" dirty="0" err="1"/>
              <a:t>WiFi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Built in Wi-Fi and Bluetooth capabilities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Easy serial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Ultrasonic Sensors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Sensor range within scope of our project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Works well indoors/outdoors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Possible issue: may not work well in loud environments</a:t>
            </a:r>
          </a:p>
        </p:txBody>
      </p:sp>
      <p:sp>
        <p:nvSpPr>
          <p:cNvPr id="1031" name="Footer Placeholder 3">
            <a:extLst>
              <a:ext uri="{FF2B5EF4-FFF2-40B4-BE49-F238E27FC236}">
                <a16:creationId xmlns:a16="http://schemas.microsoft.com/office/drawing/2014/main" id="{242BFBDF-3744-2A5A-C531-ADF24A52E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 descr="Arduino® UNO R4 WiFi — Arduino Official Store">
            <a:extLst>
              <a:ext uri="{FF2B5EF4-FFF2-40B4-BE49-F238E27FC236}">
                <a16:creationId xmlns:a16="http://schemas.microsoft.com/office/drawing/2014/main" id="{11780C02-FFC8-A1C3-260A-9F61619B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 r="1" b="755"/>
          <a:stretch/>
        </p:blipFill>
        <p:spPr bwMode="auto">
          <a:xfrm>
            <a:off x="6782254" y="1966667"/>
            <a:ext cx="4794341" cy="336681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E923-E3BA-19BE-3EBC-42BC6961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9096-3888-4537-5C96-F9A62DFB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89054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2 IR sensors on each side of a door frame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Sensor 1 -&gt; sensor 2 = person entered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Sensor 2 -&gt; sensor 1 = person exited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Send running total to web server via serial 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CGI script which gets data and formats it nicely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Client requests data from web server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0D3CE-FC8C-3EBC-F02C-3A6081D8D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9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66FF-B637-FCA9-EAB5-8E845D279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Technical Challenges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4D44704-A3BB-F497-8AD5-775F80AF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Feeding data from Arduino to our web server via serial 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Possibly sending the data to the user over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/>
              <a:t>Use ESMTP protocol to send formatted email to recipient specified by the client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Using Arduino for the first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31306-752A-6C9C-981D-A489E6A2F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28B0E6F-20B5-B58A-313C-BDABC144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Timeline and Deliverables</a:t>
            </a:r>
          </a:p>
        </p:txBody>
      </p:sp>
      <p:graphicFrame>
        <p:nvGraphicFramePr>
          <p:cNvPr id="6" name="Content Placeholder 3" descr="Timeline Placeholder ">
            <a:extLst>
              <a:ext uri="{FF2B5EF4-FFF2-40B4-BE49-F238E27FC236}">
                <a16:creationId xmlns:a16="http://schemas.microsoft.com/office/drawing/2014/main" id="{7109C1FD-02AF-F888-533F-C28DBD319D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423312"/>
              </p:ext>
            </p:extLst>
          </p:nvPr>
        </p:nvGraphicFramePr>
        <p:xfrm>
          <a:off x="1166813" y="2087563"/>
          <a:ext cx="9780587" cy="3890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82BD69-6675-0D85-D7DF-0F421E42A5C0}"/>
              </a:ext>
            </a:extLst>
          </p:cNvPr>
          <p:cNvSpPr txBox="1"/>
          <p:nvPr/>
        </p:nvSpPr>
        <p:spPr>
          <a:xfrm>
            <a:off x="1933081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E5C38B-C6FE-F156-7566-26186A2E54E1}"/>
              </a:ext>
            </a:extLst>
          </p:cNvPr>
          <p:cNvSpPr txBox="1"/>
          <p:nvPr/>
        </p:nvSpPr>
        <p:spPr>
          <a:xfrm>
            <a:off x="390165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2EF88-B068-E11C-D5FC-B4D02F1051C9}"/>
              </a:ext>
            </a:extLst>
          </p:cNvPr>
          <p:cNvSpPr txBox="1"/>
          <p:nvPr/>
        </p:nvSpPr>
        <p:spPr>
          <a:xfrm>
            <a:off x="5877774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2A0979-0F48-C5F5-31E8-EB11AEC257ED}"/>
              </a:ext>
            </a:extLst>
          </p:cNvPr>
          <p:cNvSpPr txBox="1"/>
          <p:nvPr/>
        </p:nvSpPr>
        <p:spPr>
          <a:xfrm>
            <a:off x="7844750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ABAF5-1FA6-1214-DB20-F0B21DE4A9FE}"/>
              </a:ext>
            </a:extLst>
          </p:cNvPr>
          <p:cNvSpPr txBox="1"/>
          <p:nvPr/>
        </p:nvSpPr>
        <p:spPr>
          <a:xfrm>
            <a:off x="9807953" y="2628921"/>
            <a:ext cx="350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8A4B-3729-1D8D-7B99-74BDAD48C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9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E7B9-0BA2-90F3-8BEE-42FFA081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740" y="787153"/>
            <a:ext cx="6245912" cy="3269447"/>
          </a:xfrm>
        </p:spPr>
        <p:txBody>
          <a:bodyPr anchor="b">
            <a:normAutofit/>
          </a:bodyPr>
          <a:lstStyle/>
          <a:p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823882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2F8075B6-92BB-9846-8588-BC6D254920ED}" vid="{81BF5E3B-B10F-1B45-9C3A-09CD062E47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73794D-D7EA-4048-9998-F5D6224939BE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3"/>
    <ds:schemaRef ds:uri="230e9df3-be65-4c73-a93b-d1236ebd677e"/>
    <ds:schemaRef ds:uri="http://schemas.microsoft.com/office/2006/documentManagement/types"/>
    <ds:schemaRef ds:uri="http://www.w3.org/XML/1998/namespace"/>
    <ds:schemaRef ds:uri="http://purl.org/dc/terms/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97</TotalTime>
  <Words>258</Words>
  <Application>Microsoft Office PowerPoint</Application>
  <PresentationFormat>Widescreen</PresentationFormat>
  <Paragraphs>54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Automatic Attendance Metric Tracker</vt:lpstr>
      <vt:lpstr>Our Project Idea</vt:lpstr>
      <vt:lpstr>Hardware Decisions</vt:lpstr>
      <vt:lpstr>Technical Details</vt:lpstr>
      <vt:lpstr>Technical Challenges</vt:lpstr>
      <vt:lpstr>Timeline and Deliverables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The MBTA</dc:title>
  <dc:creator>Lin, Kelvin</dc:creator>
  <cp:lastModifiedBy>Eric Nohara-LeClair</cp:lastModifiedBy>
  <cp:revision>4</cp:revision>
  <dcterms:created xsi:type="dcterms:W3CDTF">2024-04-19T15:06:33Z</dcterms:created>
  <dcterms:modified xsi:type="dcterms:W3CDTF">2024-05-01T04:14:39Z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