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0FEDC3-E021-47FC-9A0B-514E7871C048}">
          <p14:sldIdLst>
            <p14:sldId id="256"/>
            <p14:sldId id="257"/>
            <p14:sldId id="258"/>
            <p14:sldId id="259"/>
            <p14:sldId id="260"/>
            <p14:sldId id="263"/>
            <p14:sldId id="262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971D9-BC35-43A3-939E-7DB2F0D9A09A}" v="180" dt="2024-01-07T13:18:48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0455" autoAdjust="0"/>
  </p:normalViewPr>
  <p:slideViewPr>
    <p:cSldViewPr snapToGrid="0">
      <p:cViewPr varScale="1">
        <p:scale>
          <a:sx n="128" d="100"/>
          <a:sy n="128" d="100"/>
        </p:scale>
        <p:origin x="26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9E2FF-E669-4461-9670-3D1692AE11F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DC525-BC83-4A2C-9459-5E2530FED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4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UI patterns : data fetch, state management, </a:t>
            </a:r>
            <a:r>
              <a:rPr lang="en-US" dirty="0" err="1"/>
              <a:t>etc</a:t>
            </a:r>
            <a:r>
              <a:rPr lang="en-US" dirty="0"/>
              <a:t> …</a:t>
            </a:r>
          </a:p>
          <a:p>
            <a:r>
              <a:rPr lang="en-US" dirty="0"/>
              <a:t>This focused on refactoring the code to make a fit for an large applications.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layering architecture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DC525-BC83-4A2C-9459-5E2530FED1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3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– organized structure</a:t>
            </a:r>
          </a:p>
          <a:p>
            <a:endParaRPr lang="en-US" dirty="0"/>
          </a:p>
          <a:p>
            <a:r>
              <a:rPr lang="en-US" dirty="0"/>
              <a:t>Can increase reusability and scalable readable, easy to debug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DC525-BC83-4A2C-9459-5E2530FED1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81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b="1" dirty="0">
                <a:ln w="28575">
                  <a:solidFill>
                    <a:schemeClr val="accent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(focus on the three topics (i.e., view, model, data)</a:t>
            </a:r>
          </a:p>
          <a:p>
            <a:pPr algn="ctr"/>
            <a:r>
              <a:rPr lang="en-US" sz="1200" b="1" cap="none" spc="0" dirty="0">
                <a:ln w="28575">
                  <a:solidFill>
                    <a:schemeClr val="accent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Relatively inde</a:t>
            </a:r>
            <a:r>
              <a:rPr lang="en-US" sz="1200" b="1" dirty="0">
                <a:ln w="28575">
                  <a:solidFill>
                    <a:schemeClr val="accent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pendently)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DC525-BC83-4A2C-9459-5E2530FED1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12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DC525-BC83-4A2C-9459-5E2530FED1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56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DC525-BC83-4A2C-9459-5E2530FED1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15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DC525-BC83-4A2C-9459-5E2530FED1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8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FD13-4599-2052-C9CB-1637A5E2E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64267"/>
            <a:ext cx="11160125" cy="2421464"/>
          </a:xfrm>
        </p:spPr>
        <p:txBody>
          <a:bodyPr>
            <a:normAutofit/>
          </a:bodyPr>
          <a:lstStyle/>
          <a:p>
            <a:r>
              <a:rPr lang="en-US" sz="5400" dirty="0"/>
              <a:t>Modularizing </a:t>
            </a:r>
            <a:r>
              <a:rPr lang="en-US" sz="5400" b="1" u="sng" dirty="0"/>
              <a:t>React</a:t>
            </a:r>
            <a:r>
              <a:rPr lang="en-US" sz="5400" dirty="0"/>
              <a:t>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372E0-98D3-A3D9-1C30-ACA01D4496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With Established UI patterns</a:t>
            </a:r>
          </a:p>
        </p:txBody>
      </p:sp>
      <p:pic>
        <p:nvPicPr>
          <p:cNvPr id="5" name="Picture 4" descr="A blue and white symbol&#10;&#10;Description automatically generated">
            <a:extLst>
              <a:ext uri="{FF2B5EF4-FFF2-40B4-BE49-F238E27FC236}">
                <a16:creationId xmlns:a16="http://schemas.microsoft.com/office/drawing/2014/main" id="{9B160FAC-D229-7DEA-ABFE-3CE175E5C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0" y="1346199"/>
            <a:ext cx="1943100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E82E4F-66EA-F889-E0CD-EF74E3ABA612}"/>
              </a:ext>
            </a:extLst>
          </p:cNvPr>
          <p:cNvSpPr/>
          <p:nvPr/>
        </p:nvSpPr>
        <p:spPr>
          <a:xfrm>
            <a:off x="3220196" y="5511801"/>
            <a:ext cx="792005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How layering the </a:t>
            </a:r>
            <a:r>
              <a:rPr lang="en-US" sz="4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architecture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0919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53C8E4-A111-BD3D-4980-26F4F54D4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23E70D-BDC2-1294-06E2-A2C6C543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3379" y="-130628"/>
            <a:ext cx="7870371" cy="70733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Layered Frontend application</a:t>
            </a:r>
          </a:p>
        </p:txBody>
      </p:sp>
    </p:spTree>
    <p:extLst>
      <p:ext uri="{BB962C8B-B14F-4D97-AF65-F5344CB8AC3E}">
        <p14:creationId xmlns:p14="http://schemas.microsoft.com/office/powerpoint/2010/main" val="418200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250935C-F4CE-A11F-E26B-F49649CF2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031" y="352697"/>
            <a:ext cx="9709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F63C8F1-2B37-EACF-F894-26ECE5D8F39B}"/>
              </a:ext>
            </a:extLst>
          </p:cNvPr>
          <p:cNvSpPr txBox="1">
            <a:spLocks/>
          </p:cNvSpPr>
          <p:nvPr/>
        </p:nvSpPr>
        <p:spPr>
          <a:xfrm>
            <a:off x="-222070" y="1500130"/>
            <a:ext cx="3370219" cy="28193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b="1" u="sng" dirty="0">
                <a:solidFill>
                  <a:srgbClr val="FFFFFF"/>
                </a:solidFill>
                <a:latin typeface="Bahnschrift Condensed" panose="020B0502040204020203" pitchFamily="34" charset="0"/>
              </a:rPr>
              <a:t>Payment</a:t>
            </a:r>
          </a:p>
          <a:p>
            <a:pPr algn="r"/>
            <a:r>
              <a:rPr lang="en-US" b="1" u="sng" dirty="0">
                <a:solidFill>
                  <a:srgbClr val="FFFFFF"/>
                </a:solidFill>
                <a:latin typeface="Bahnschrift Condensed" panose="020B0502040204020203" pitchFamily="34" charset="0"/>
              </a:rPr>
              <a:t>feature</a:t>
            </a:r>
            <a:endParaRPr lang="en-US" dirty="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0298C9-4102-B6D0-1447-BEE5498E21CD}"/>
              </a:ext>
            </a:extLst>
          </p:cNvPr>
          <p:cNvSpPr/>
          <p:nvPr/>
        </p:nvSpPr>
        <p:spPr>
          <a:xfrm>
            <a:off x="6514302" y="3320032"/>
            <a:ext cx="2650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Let’s try!</a:t>
            </a:r>
          </a:p>
        </p:txBody>
      </p:sp>
    </p:spTree>
    <p:extLst>
      <p:ext uri="{BB962C8B-B14F-4D97-AF65-F5344CB8AC3E}">
        <p14:creationId xmlns:p14="http://schemas.microsoft.com/office/powerpoint/2010/main" val="413275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203492-0A90-1B68-146B-95A982DEE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94" y="0"/>
            <a:ext cx="684377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105103-8113-E893-D0A0-17B93371B839}"/>
              </a:ext>
            </a:extLst>
          </p:cNvPr>
          <p:cNvSpPr/>
          <p:nvPr/>
        </p:nvSpPr>
        <p:spPr>
          <a:xfrm>
            <a:off x="8386483" y="208653"/>
            <a:ext cx="29432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 Management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2919EE7-3081-30D1-C9D1-2498B0F63B1B}"/>
              </a:ext>
            </a:extLst>
          </p:cNvPr>
          <p:cNvSpPr/>
          <p:nvPr/>
        </p:nvSpPr>
        <p:spPr>
          <a:xfrm>
            <a:off x="7869851" y="130629"/>
            <a:ext cx="574766" cy="67926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BED86D-870B-5810-2776-2640F730A7C3}"/>
              </a:ext>
            </a:extLst>
          </p:cNvPr>
          <p:cNvSpPr/>
          <p:nvPr/>
        </p:nvSpPr>
        <p:spPr>
          <a:xfrm>
            <a:off x="8828444" y="2819047"/>
            <a:ext cx="217559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Fetching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A7EE57F-0179-FB6D-FAB4-1F3C20FAD5E0}"/>
              </a:ext>
            </a:extLst>
          </p:cNvPr>
          <p:cNvSpPr/>
          <p:nvPr/>
        </p:nvSpPr>
        <p:spPr>
          <a:xfrm>
            <a:off x="7869851" y="988423"/>
            <a:ext cx="574766" cy="418446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522FD3-7990-F724-DAC5-A67CC01BF25B}"/>
              </a:ext>
            </a:extLst>
          </p:cNvPr>
          <p:cNvSpPr/>
          <p:nvPr/>
        </p:nvSpPr>
        <p:spPr>
          <a:xfrm>
            <a:off x="9021915" y="5729887"/>
            <a:ext cx="167238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Rendering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793975D-FFDD-9FAE-537D-4774989CC7E2}"/>
              </a:ext>
            </a:extLst>
          </p:cNvPr>
          <p:cNvSpPr/>
          <p:nvPr/>
        </p:nvSpPr>
        <p:spPr>
          <a:xfrm>
            <a:off x="7869851" y="5651863"/>
            <a:ext cx="574766" cy="67926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6C5CD6-E2D7-95C9-880D-01CFB2986783}"/>
              </a:ext>
            </a:extLst>
          </p:cNvPr>
          <p:cNvSpPr/>
          <p:nvPr/>
        </p:nvSpPr>
        <p:spPr>
          <a:xfrm>
            <a:off x="6986582" y="1364156"/>
            <a:ext cx="4796116" cy="412968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ptos" panose="020B0004020202020204" pitchFamily="34" charset="0"/>
              </a:rPr>
              <a:t>How to initialize network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ptos" panose="020B0004020202020204" pitchFamily="34" charset="0"/>
              </a:rPr>
              <a:t>How to map the data to a local format that the component can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ptos" panose="020B0004020202020204" pitchFamily="34" charset="0"/>
              </a:rPr>
              <a:t>How to render each payment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ptos" panose="020B0004020202020204" pitchFamily="34" charset="0"/>
              </a:rPr>
              <a:t>The rendering logic for payment itself</a:t>
            </a:r>
          </a:p>
        </p:txBody>
      </p:sp>
    </p:spTree>
    <p:extLst>
      <p:ext uri="{BB962C8B-B14F-4D97-AF65-F5344CB8AC3E}">
        <p14:creationId xmlns:p14="http://schemas.microsoft.com/office/powerpoint/2010/main" val="356847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4DC040A-1F76-4A34-EB81-0F30C7D0B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43" y="0"/>
            <a:ext cx="7159536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AD811B5-9603-CDBC-1339-B644D76F3B71}"/>
              </a:ext>
            </a:extLst>
          </p:cNvPr>
          <p:cNvSpPr/>
          <p:nvPr/>
        </p:nvSpPr>
        <p:spPr>
          <a:xfrm>
            <a:off x="7350579" y="843677"/>
            <a:ext cx="482490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split of </a:t>
            </a:r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non-view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code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00BCC3-859A-7961-14D4-4881E3A73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023" y="4114177"/>
            <a:ext cx="7087589" cy="2972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0316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0C2B-41BC-F695-6418-A114B96F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the view by extracting sub component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726BA-314A-FA1E-2148-00B656116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19" y="2174239"/>
            <a:ext cx="4941180" cy="4197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C2146-A98A-6D67-4029-2371C27BD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133" y="1755112"/>
            <a:ext cx="4579242" cy="3564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8118A1-FD6B-F37F-61F7-87297AED3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427" y="4495967"/>
            <a:ext cx="4478322" cy="20267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28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0C2B-41BC-F695-6418-A114B96F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modelling to encapsulate logic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6BB34-BEA5-A628-9355-6FB387EE3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67" y="1884776"/>
            <a:ext cx="5795693" cy="58147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4C7D44-3705-CAFC-0A77-284FDFA1F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115" y="1667781"/>
            <a:ext cx="4904845" cy="4932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2B6D4066-0FA4-9FAE-6ADF-5C15B23D2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115" y="6477502"/>
            <a:ext cx="5548097" cy="246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03633"/>
                </a:solidFill>
                <a:effectLst/>
                <a:latin typeface="Inconsolata" pitchFamily="2" charset="0"/>
              </a:rPr>
              <a:t>const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03633"/>
                </a:solidFill>
                <a:effectLst/>
                <a:latin typeface="Inconsolata" pitchFamily="2" charset="0"/>
              </a:rPr>
              <a:t>payInCash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03633"/>
                </a:solidFill>
                <a:effectLst/>
                <a:latin typeface="Inconsolata" pitchFamily="2" charset="0"/>
              </a:rPr>
              <a:t> = 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03633"/>
                </a:solidFill>
                <a:effectLst/>
                <a:latin typeface="Inconsolata" pitchFamily="2" charset="0"/>
              </a:rPr>
              <a:t>PaymentMethod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03633"/>
                </a:solidFill>
                <a:effectLst/>
                <a:latin typeface="Inconsolata" pitchFamily="2" charset="0"/>
              </a:rPr>
              <a:t>({ name: "cash" });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CA956D-C9F3-2425-BB2C-C7330A649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1362" y="3917527"/>
            <a:ext cx="4762914" cy="193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13D6-AA69-4025-AC73-F2005FBE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benefits of the new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5C2F8-0646-9ACE-DD8D-389E3A6DF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0" y="2412206"/>
            <a:ext cx="8225623" cy="3951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FACDB6-9E34-91DA-141C-713CFA60039C}"/>
              </a:ext>
            </a:extLst>
          </p:cNvPr>
          <p:cNvSpPr/>
          <p:nvPr/>
        </p:nvSpPr>
        <p:spPr>
          <a:xfrm>
            <a:off x="6096000" y="4296093"/>
            <a:ext cx="5794414" cy="156966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Domain object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Extracted component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Each clear part of the feature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4FDE10-E078-2B96-E9C9-28C1B9C52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410" y="1111563"/>
            <a:ext cx="2715004" cy="2686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2691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70DA-CEAB-D9F0-5E1D-13082978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requirement: </a:t>
            </a:r>
            <a:r>
              <a:rPr lang="en-US" b="1" u="sng" dirty="0"/>
              <a:t>Donate to a charity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2B3FF4-AC9A-E2E4-B488-C304BEDB5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32" y="1855304"/>
            <a:ext cx="8361063" cy="524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982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70DA-CEAB-D9F0-5E1D-13082978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the hook</a:t>
            </a:r>
            <a:endParaRPr lang="en-US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86436-D7B3-10BA-8835-EC7DB7A14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44" y="1852551"/>
            <a:ext cx="6475618" cy="465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65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70DA-CEAB-D9F0-5E1D-13082978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16774"/>
            <a:ext cx="10131425" cy="1456267"/>
          </a:xfrm>
        </p:spPr>
        <p:txBody>
          <a:bodyPr/>
          <a:lstStyle/>
          <a:p>
            <a:r>
              <a:rPr lang="en-US" dirty="0"/>
              <a:t>Extract the Pure component</a:t>
            </a:r>
            <a:endParaRPr lang="en-US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A0FB8-7FD1-F906-75C2-6D7245176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53" y="1223562"/>
            <a:ext cx="6648014" cy="30005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AC8412-AF3B-2118-9E39-84E95A991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9" y="3362584"/>
            <a:ext cx="6276109" cy="3249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604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F0333D-5096-D03D-B026-F1601F562F1F}"/>
              </a:ext>
            </a:extLst>
          </p:cNvPr>
          <p:cNvSpPr txBox="1"/>
          <p:nvPr/>
        </p:nvSpPr>
        <p:spPr>
          <a:xfrm>
            <a:off x="747849" y="879956"/>
            <a:ext cx="5652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React </a:t>
            </a:r>
            <a:r>
              <a:rPr lang="en-US" sz="3600" b="1" u="sng" dirty="0"/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BEB4E8-EF02-63F6-4375-1FB4DCD21BA6}"/>
              </a:ext>
            </a:extLst>
          </p:cNvPr>
          <p:cNvSpPr/>
          <p:nvPr/>
        </p:nvSpPr>
        <p:spPr>
          <a:xfrm>
            <a:off x="1029420" y="1667862"/>
            <a:ext cx="1013315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a framework but just a library for views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CD586F-9609-FD3D-E683-C016E38A0C56}"/>
              </a:ext>
            </a:extLst>
          </p:cNvPr>
          <p:cNvSpPr/>
          <p:nvPr/>
        </p:nvSpPr>
        <p:spPr>
          <a:xfrm>
            <a:off x="2423915" y="2967335"/>
            <a:ext cx="73441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Everything-in-component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005F41-E5F1-922B-3C6D-447C1894C93E}"/>
              </a:ext>
            </a:extLst>
          </p:cNvPr>
          <p:cNvSpPr/>
          <p:nvPr/>
        </p:nvSpPr>
        <p:spPr>
          <a:xfrm>
            <a:off x="2664823" y="5145166"/>
            <a:ext cx="219456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View</a:t>
            </a:r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4686DE-C837-94D0-8062-9093F91A7D09}"/>
              </a:ext>
            </a:extLst>
          </p:cNvPr>
          <p:cNvSpPr/>
          <p:nvPr/>
        </p:nvSpPr>
        <p:spPr>
          <a:xfrm>
            <a:off x="7332619" y="5145166"/>
            <a:ext cx="219456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No-View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05FAAB-15ED-F4FA-EA74-6B66E5F032B2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3762103" y="3890665"/>
            <a:ext cx="2333907" cy="1254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AB8945-C09F-7575-6A88-8C0AF08B9F16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096010" y="3890665"/>
            <a:ext cx="2333889" cy="1254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669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70DA-CEAB-D9F0-5E1D-13082978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architecture</a:t>
            </a:r>
            <a:endParaRPr lang="en-US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CBE1C-3507-E1A3-56E3-AA2FC3725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69" y="2186009"/>
            <a:ext cx="9306190" cy="422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70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0B33-7FD5-D516-8213-8B21E189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network request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AF4AB-29BA-0A13-FD79-B0C55006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61" y="1815515"/>
            <a:ext cx="7776972" cy="488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8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7C6F26-713C-96EB-A571-68E0E5F5E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595" y="393294"/>
            <a:ext cx="7887801" cy="37438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9D908C-5D91-06BB-7392-8235CC42F116}"/>
              </a:ext>
            </a:extLst>
          </p:cNvPr>
          <p:cNvSpPr/>
          <p:nvPr/>
        </p:nvSpPr>
        <p:spPr>
          <a:xfrm>
            <a:off x="1560441" y="4701131"/>
            <a:ext cx="364688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Maintainability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Modularity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Readability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330495-8311-95E4-6EE0-A5FA01759A75}"/>
              </a:ext>
            </a:extLst>
          </p:cNvPr>
          <p:cNvSpPr/>
          <p:nvPr/>
        </p:nvSpPr>
        <p:spPr>
          <a:xfrm>
            <a:off x="6984672" y="4701131"/>
            <a:ext cx="426719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Scalability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Easy to migrate to another tech stack</a:t>
            </a:r>
          </a:p>
        </p:txBody>
      </p:sp>
    </p:spTree>
    <p:extLst>
      <p:ext uri="{BB962C8B-B14F-4D97-AF65-F5344CB8AC3E}">
        <p14:creationId xmlns:p14="http://schemas.microsoft.com/office/powerpoint/2010/main" val="153874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589F88-0BCD-D35D-A98E-1AF81DA33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85" y="496101"/>
            <a:ext cx="8390152" cy="58657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9AD377-61D3-63C5-8648-95B26949494F}"/>
              </a:ext>
            </a:extLst>
          </p:cNvPr>
          <p:cNvSpPr/>
          <p:nvPr/>
        </p:nvSpPr>
        <p:spPr>
          <a:xfrm>
            <a:off x="6409912" y="5308099"/>
            <a:ext cx="548560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 of</a:t>
            </a:r>
            <a:br>
              <a:rPr lang="en-US" sz="40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40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Everything-in-component</a:t>
            </a:r>
          </a:p>
        </p:txBody>
      </p:sp>
    </p:spTree>
    <p:extLst>
      <p:ext uri="{BB962C8B-B14F-4D97-AF65-F5344CB8AC3E}">
        <p14:creationId xmlns:p14="http://schemas.microsoft.com/office/powerpoint/2010/main" val="50558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68C9-088C-CC1E-6CD2-19438281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react 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3A4B3B-C635-CA38-3611-AEE37AE5BB19}"/>
              </a:ext>
            </a:extLst>
          </p:cNvPr>
          <p:cNvSpPr/>
          <p:nvPr/>
        </p:nvSpPr>
        <p:spPr>
          <a:xfrm>
            <a:off x="479946" y="3037808"/>
            <a:ext cx="1123210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interface is a pure function to map data into the DOM.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F0F1F8-FC79-163F-8C76-08EE70DA0795}"/>
              </a:ext>
            </a:extLst>
          </p:cNvPr>
          <p:cNvSpPr/>
          <p:nvPr/>
        </p:nvSpPr>
        <p:spPr>
          <a:xfrm>
            <a:off x="1027377" y="5423932"/>
            <a:ext cx="58381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6849BD-9B0E-2EEC-E884-63FE7A86229A}"/>
              </a:ext>
            </a:extLst>
          </p:cNvPr>
          <p:cNvSpPr/>
          <p:nvPr/>
        </p:nvSpPr>
        <p:spPr>
          <a:xfrm>
            <a:off x="1724293" y="4962267"/>
            <a:ext cx="7324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Send a network request.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B6C002-CE08-0AA0-90F5-31725A03740D}"/>
              </a:ext>
            </a:extLst>
          </p:cNvPr>
          <p:cNvSpPr/>
          <p:nvPr/>
        </p:nvSpPr>
        <p:spPr>
          <a:xfrm>
            <a:off x="1724293" y="5786735"/>
            <a:ext cx="9745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Side effects like page navigation.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E2BDCA-31F9-8874-CBDF-4C0357844574}"/>
              </a:ext>
            </a:extLst>
          </p:cNvPr>
          <p:cNvSpPr/>
          <p:nvPr/>
        </p:nvSpPr>
        <p:spPr>
          <a:xfrm rot="20715507">
            <a:off x="1551341" y="3055855"/>
            <a:ext cx="944021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LESS-PURE FUNCTION</a:t>
            </a:r>
            <a:endParaRPr lang="en-US" sz="8000" b="1" cap="none" spc="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179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AB1A-E65D-AF60-9CFB-93C8A5DB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7CF2-E86B-EFB3-1A5A-F3197FC48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User interfaces</a:t>
            </a:r>
          </a:p>
          <a:p>
            <a:r>
              <a:rPr lang="en-US" sz="3200" dirty="0"/>
              <a:t>Router</a:t>
            </a:r>
          </a:p>
          <a:p>
            <a:r>
              <a:rPr lang="en-US" sz="3200" dirty="0"/>
              <a:t>Local storage, cache</a:t>
            </a:r>
          </a:p>
          <a:p>
            <a:r>
              <a:rPr lang="en-US" sz="3200" dirty="0"/>
              <a:t>Network requests</a:t>
            </a:r>
          </a:p>
          <a:p>
            <a:r>
              <a:rPr lang="en-US" sz="3200" dirty="0"/>
              <a:t>3</a:t>
            </a:r>
            <a:r>
              <a:rPr lang="en-US" sz="3200" baseline="30000" dirty="0"/>
              <a:t>rd</a:t>
            </a:r>
            <a:r>
              <a:rPr lang="en-US" sz="3200" dirty="0"/>
              <a:t>-party integrations</a:t>
            </a:r>
          </a:p>
          <a:p>
            <a:r>
              <a:rPr lang="en-US" sz="3200" dirty="0"/>
              <a:t>3</a:t>
            </a:r>
            <a:r>
              <a:rPr lang="en-US" sz="3200" baseline="30000" dirty="0"/>
              <a:t>rd</a:t>
            </a:r>
            <a:r>
              <a:rPr lang="en-US" sz="3200" dirty="0"/>
              <a:t>-party login</a:t>
            </a:r>
          </a:p>
          <a:p>
            <a:r>
              <a:rPr lang="en-US" sz="3200" dirty="0"/>
              <a:t>Security 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B95AC4-E599-6683-EC42-9E5CD04360BB}"/>
              </a:ext>
            </a:extLst>
          </p:cNvPr>
          <p:cNvSpPr/>
          <p:nvPr/>
        </p:nvSpPr>
        <p:spPr>
          <a:xfrm>
            <a:off x="5882206" y="2693015"/>
            <a:ext cx="526086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8575">
                  <a:solidFill>
                    <a:schemeClr val="accent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View-Model-Data</a:t>
            </a:r>
          </a:p>
          <a:p>
            <a:pPr algn="ctr"/>
            <a:r>
              <a:rPr lang="en-US" sz="5400" b="1" dirty="0">
                <a:ln w="28575">
                  <a:solidFill>
                    <a:schemeClr val="accent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</a:t>
            </a:r>
          </a:p>
          <a:p>
            <a:pPr algn="ctr"/>
            <a:endParaRPr lang="en-US" sz="5400" b="1" cap="none" spc="0" dirty="0">
              <a:ln w="28575">
                <a:solidFill>
                  <a:schemeClr val="accent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99266C-4BF3-EF77-E82F-0F3849A17A33}"/>
              </a:ext>
            </a:extLst>
          </p:cNvPr>
          <p:cNvSpPr txBox="1"/>
          <p:nvPr/>
        </p:nvSpPr>
        <p:spPr>
          <a:xfrm>
            <a:off x="5465727" y="4955172"/>
            <a:ext cx="60938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(focus on the three topics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(i.e., view, model, data)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relatively independently)</a:t>
            </a:r>
          </a:p>
        </p:txBody>
      </p:sp>
    </p:spTree>
    <p:extLst>
      <p:ext uri="{BB962C8B-B14F-4D97-AF65-F5344CB8AC3E}">
        <p14:creationId xmlns:p14="http://schemas.microsoft.com/office/powerpoint/2010/main" val="382403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27BB67-5A21-B05C-91BE-40616260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u="sng" dirty="0">
                <a:solidFill>
                  <a:srgbClr val="FFFFFF"/>
                </a:solidFill>
                <a:latin typeface="Bahnschrift Condensed" panose="020B0502040204020203" pitchFamily="34" charset="0"/>
              </a:rPr>
              <a:t>Single </a:t>
            </a:r>
            <a:r>
              <a:rPr lang="en-US" sz="4800" dirty="0">
                <a:solidFill>
                  <a:srgbClr val="FFFFFF"/>
                </a:solidFill>
                <a:latin typeface="Bahnschrift Condensed" panose="020B0502040204020203" pitchFamily="34" charset="0"/>
              </a:rPr>
              <a:t>Component Application</a:t>
            </a:r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3E412AA-4091-CC3B-5013-F53579F2F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245" y="2632832"/>
            <a:ext cx="5907698" cy="280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61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18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91" name="Rectangle 190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2" name="Picture 191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27BB67-5A21-B05C-91BE-40616260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u="sng" dirty="0">
                <a:solidFill>
                  <a:srgbClr val="FFFFFF"/>
                </a:solidFill>
                <a:latin typeface="Bahnschrift Condensed" panose="020B0502040204020203" pitchFamily="34" charset="0"/>
              </a:rPr>
              <a:t>Multiple</a:t>
            </a:r>
            <a:r>
              <a:rPr lang="en-US" sz="4800" dirty="0">
                <a:solidFill>
                  <a:srgbClr val="FFFFFF"/>
                </a:solidFill>
                <a:latin typeface="Bahnschrift Condensed" panose="020B0502040204020203" pitchFamily="34" charset="0"/>
              </a:rPr>
              <a:t> Component Application</a:t>
            </a:r>
          </a:p>
        </p:txBody>
      </p:sp>
      <p:sp useBgFill="1">
        <p:nvSpPr>
          <p:cNvPr id="193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09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5487020-270E-A13F-EF04-9FB5FD8D4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128" y="2281256"/>
            <a:ext cx="5695608" cy="35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8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BE95A3B-36FB-15C4-69F7-FEB93A62B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555" y="2422409"/>
            <a:ext cx="5775042" cy="332064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45ED93D-5401-9247-6F77-A97F333D3310}"/>
              </a:ext>
            </a:extLst>
          </p:cNvPr>
          <p:cNvSpPr txBox="1">
            <a:spLocks/>
          </p:cNvSpPr>
          <p:nvPr/>
        </p:nvSpPr>
        <p:spPr>
          <a:xfrm>
            <a:off x="486876" y="2032000"/>
            <a:ext cx="4513792" cy="28193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800" b="1" u="sng" dirty="0">
                <a:solidFill>
                  <a:srgbClr val="FFFFFF"/>
                </a:solidFill>
                <a:latin typeface="Bahnschrift Condensed" panose="020B0502040204020203" pitchFamily="34" charset="0"/>
              </a:rPr>
              <a:t>State</a:t>
            </a:r>
            <a:r>
              <a:rPr lang="en-US" sz="4800" dirty="0">
                <a:solidFill>
                  <a:srgbClr val="FFFFFF"/>
                </a:solidFill>
                <a:latin typeface="Bahnschrift Condensed" panose="020B0502040204020203" pitchFamily="34" charset="0"/>
              </a:rPr>
              <a:t> management with Hooks</a:t>
            </a:r>
          </a:p>
        </p:txBody>
      </p:sp>
    </p:spTree>
    <p:extLst>
      <p:ext uri="{BB962C8B-B14F-4D97-AF65-F5344CB8AC3E}">
        <p14:creationId xmlns:p14="http://schemas.microsoft.com/office/powerpoint/2010/main" val="206289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CA2471F-4756-77D6-9666-44827306C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719" y="2468753"/>
            <a:ext cx="6050551" cy="30857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2F1B858-C04B-EA3F-E07E-A6305676378B}"/>
              </a:ext>
            </a:extLst>
          </p:cNvPr>
          <p:cNvSpPr txBox="1">
            <a:spLocks/>
          </p:cNvSpPr>
          <p:nvPr/>
        </p:nvSpPr>
        <p:spPr>
          <a:xfrm>
            <a:off x="183107" y="1839765"/>
            <a:ext cx="4513792" cy="28193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6000" b="1" u="sng" dirty="0">
                <a:solidFill>
                  <a:srgbClr val="FFFFFF"/>
                </a:solidFill>
                <a:latin typeface="Bahnschrift Condensed" panose="020B0502040204020203" pitchFamily="34" charset="0"/>
              </a:rPr>
              <a:t>Business models</a:t>
            </a:r>
            <a:endParaRPr lang="en-US" sz="6000" dirty="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5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289</TotalTime>
  <Words>305</Words>
  <Application>Microsoft Office PowerPoint</Application>
  <PresentationFormat>Widescreen</PresentationFormat>
  <Paragraphs>74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Aptos</vt:lpstr>
      <vt:lpstr>Arial</vt:lpstr>
      <vt:lpstr>Bahnschrift Condensed</vt:lpstr>
      <vt:lpstr>Bahnschrift SemiCondensed</vt:lpstr>
      <vt:lpstr>Calibri</vt:lpstr>
      <vt:lpstr>Calibri Light</vt:lpstr>
      <vt:lpstr>Inconsolata</vt:lpstr>
      <vt:lpstr>Celestial</vt:lpstr>
      <vt:lpstr>Modularizing React Applications</vt:lpstr>
      <vt:lpstr>PowerPoint Presentation</vt:lpstr>
      <vt:lpstr>PowerPoint Presentation</vt:lpstr>
      <vt:lpstr>Real world react applications</vt:lpstr>
      <vt:lpstr>Front-end stuff</vt:lpstr>
      <vt:lpstr>Single Component Application</vt:lpstr>
      <vt:lpstr>Multiple Component Application</vt:lpstr>
      <vt:lpstr>PowerPoint Presentation</vt:lpstr>
      <vt:lpstr>PowerPoint Presentation</vt:lpstr>
      <vt:lpstr>Layered Frontend application</vt:lpstr>
      <vt:lpstr>PowerPoint Presentation</vt:lpstr>
      <vt:lpstr>PowerPoint Presentation</vt:lpstr>
      <vt:lpstr>PowerPoint Presentation</vt:lpstr>
      <vt:lpstr>Split the view by extracting sub component</vt:lpstr>
      <vt:lpstr>Data modelling to encapsulate logic</vt:lpstr>
      <vt:lpstr>The benefits of the new structure</vt:lpstr>
      <vt:lpstr>New requirement: Donate to a charity</vt:lpstr>
      <vt:lpstr>Extract the hook</vt:lpstr>
      <vt:lpstr>Extract the Pure component</vt:lpstr>
      <vt:lpstr>Overall architecture</vt:lpstr>
      <vt:lpstr>Extract network request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Modularizing React Applications</dc:title>
  <dc:creator>Byron Beasley</dc:creator>
  <cp:lastModifiedBy>Byron Beasley</cp:lastModifiedBy>
  <cp:revision>2</cp:revision>
  <dcterms:created xsi:type="dcterms:W3CDTF">2023-12-26T20:39:08Z</dcterms:created>
  <dcterms:modified xsi:type="dcterms:W3CDTF">2024-01-08T13:07:32Z</dcterms:modified>
</cp:coreProperties>
</file>