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2" r:id="rId3"/>
    <p:sldId id="327" r:id="rId4"/>
    <p:sldId id="306" r:id="rId5"/>
    <p:sldId id="304" r:id="rId6"/>
    <p:sldId id="343" r:id="rId7"/>
    <p:sldId id="307" r:id="rId8"/>
    <p:sldId id="320" r:id="rId9"/>
    <p:sldId id="291" r:id="rId10"/>
    <p:sldId id="316" r:id="rId11"/>
    <p:sldId id="317" r:id="rId12"/>
    <p:sldId id="318" r:id="rId13"/>
    <p:sldId id="319" r:id="rId14"/>
    <p:sldId id="337" r:id="rId15"/>
    <p:sldId id="334" r:id="rId16"/>
    <p:sldId id="323" r:id="rId17"/>
    <p:sldId id="340" r:id="rId18"/>
  </p:sldIdLst>
  <p:sldSz cx="12192000" cy="6858000"/>
  <p:notesSz cx="6888163" cy="100203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E3207-EF6D-4D42-A3BC-CDD27D40FC93}" v="6" dt="2024-10-04T20:17:12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64165" autoAdjust="0"/>
  </p:normalViewPr>
  <p:slideViewPr>
    <p:cSldViewPr snapToGrid="0">
      <p:cViewPr varScale="1">
        <p:scale>
          <a:sx n="81" d="100"/>
          <a:sy n="81" d="100"/>
        </p:scale>
        <p:origin x="171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4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usz Stal" userId="570fe9c4-9123-4bde-9755-2a9767a29a9c" providerId="ADAL" clId="{F518F96C-0279-4C88-9D30-7163CFBA3673}"/>
    <pc:docChg chg="undo custSel modSld modNotesMaster modHandout modShowInfo">
      <pc:chgData name="Janusz Stal" userId="570fe9c4-9123-4bde-9755-2a9767a29a9c" providerId="ADAL" clId="{F518F96C-0279-4C88-9D30-7163CFBA3673}" dt="2023-10-27T21:23:47.580" v="209" actId="2744"/>
      <pc:docMkLst>
        <pc:docMk/>
      </pc:docMkLst>
      <pc:sldChg chg="delSp mod modTransition delAnim modNotesTx">
        <pc:chgData name="Janusz Stal" userId="570fe9c4-9123-4bde-9755-2a9767a29a9c" providerId="ADAL" clId="{F518F96C-0279-4C88-9D30-7163CFBA3673}" dt="2023-09-29T08:57:09.833" v="31" actId="20577"/>
        <pc:sldMkLst>
          <pc:docMk/>
          <pc:sldMk cId="748555187" sldId="256"/>
        </pc:sldMkLst>
        <pc:picChg chg="del">
          <ac:chgData name="Janusz Stal" userId="570fe9c4-9123-4bde-9755-2a9767a29a9c" providerId="ADAL" clId="{F518F96C-0279-4C88-9D30-7163CFBA3673}" dt="2023-09-22T12:40:34.527" v="0" actId="478"/>
          <ac:picMkLst>
            <pc:docMk/>
            <pc:sldMk cId="748555187" sldId="256"/>
            <ac:picMk id="5" creationId="{8B3735AB-84EE-B5C9-B719-9BA89864354A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2:50.407" v="143" actId="6549"/>
        <pc:sldMkLst>
          <pc:docMk/>
          <pc:sldMk cId="3207883656" sldId="291"/>
        </pc:sldMkLst>
        <pc:picChg chg="del">
          <ac:chgData name="Janusz Stal" userId="570fe9c4-9123-4bde-9755-2a9767a29a9c" providerId="ADAL" clId="{F518F96C-0279-4C88-9D30-7163CFBA3673}" dt="2023-09-22T12:40:57.233" v="13" actId="478"/>
          <ac:picMkLst>
            <pc:docMk/>
            <pc:sldMk cId="3207883656" sldId="291"/>
            <ac:picMk id="2" creationId="{EBA8F777-5D0F-3D38-9162-656F6DDF1225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8:58:56.117" v="40" actId="6549"/>
        <pc:sldMkLst>
          <pc:docMk/>
          <pc:sldMk cId="3285343587" sldId="292"/>
        </pc:sldMkLst>
        <pc:picChg chg="del">
          <ac:chgData name="Janusz Stal" userId="570fe9c4-9123-4bde-9755-2a9767a29a9c" providerId="ADAL" clId="{F518F96C-0279-4C88-9D30-7163CFBA3673}" dt="2023-09-22T12:40:37.612" v="1" actId="478"/>
          <ac:picMkLst>
            <pc:docMk/>
            <pc:sldMk cId="3285343587" sldId="292"/>
            <ac:picMk id="5" creationId="{0BCF18DE-BBA2-2D96-A0A3-9F31A602FEC5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04:37.110" v="69" actId="20577"/>
        <pc:sldMkLst>
          <pc:docMk/>
          <pc:sldMk cId="665344467" sldId="304"/>
        </pc:sldMkLst>
        <pc:picChg chg="del">
          <ac:chgData name="Janusz Stal" userId="570fe9c4-9123-4bde-9755-2a9767a29a9c" providerId="ADAL" clId="{F518F96C-0279-4C88-9D30-7163CFBA3673}" dt="2023-09-22T12:40:42.651" v="4" actId="478"/>
          <ac:picMkLst>
            <pc:docMk/>
            <pc:sldMk cId="665344467" sldId="304"/>
            <ac:picMk id="2" creationId="{0356E45F-532D-90D5-73D4-F23F962DA005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02:13.337" v="42"/>
        <pc:sldMkLst>
          <pc:docMk/>
          <pc:sldMk cId="995346915" sldId="306"/>
        </pc:sldMkLst>
        <pc:picChg chg="del">
          <ac:chgData name="Janusz Stal" userId="570fe9c4-9123-4bde-9755-2a9767a29a9c" providerId="ADAL" clId="{F518F96C-0279-4C88-9D30-7163CFBA3673}" dt="2023-09-22T12:40:41.118" v="3" actId="478"/>
          <ac:picMkLst>
            <pc:docMk/>
            <pc:sldMk cId="995346915" sldId="306"/>
            <ac:picMk id="2" creationId="{6DC6E549-BCF2-BFFA-9722-CA99A9022EB1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08:44.414" v="126" actId="6549"/>
        <pc:sldMkLst>
          <pc:docMk/>
          <pc:sldMk cId="481222839" sldId="307"/>
        </pc:sldMkLst>
        <pc:picChg chg="del">
          <ac:chgData name="Janusz Stal" userId="570fe9c4-9123-4bde-9755-2a9767a29a9c" providerId="ADAL" clId="{F518F96C-0279-4C88-9D30-7163CFBA3673}" dt="2023-09-22T12:40:45.708" v="6" actId="478"/>
          <ac:picMkLst>
            <pc:docMk/>
            <pc:sldMk cId="481222839" sldId="307"/>
            <ac:picMk id="2" creationId="{3C544173-EEEC-2786-CB7A-5D11EAD23DDE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2:22.247" v="138" actId="20577"/>
        <pc:sldMkLst>
          <pc:docMk/>
          <pc:sldMk cId="3376502272" sldId="312"/>
        </pc:sldMkLst>
        <pc:picChg chg="del">
          <ac:chgData name="Janusz Stal" userId="570fe9c4-9123-4bde-9755-2a9767a29a9c" providerId="ADAL" clId="{F518F96C-0279-4C88-9D30-7163CFBA3673}" dt="2023-09-22T12:40:54.109" v="11" actId="478"/>
          <ac:picMkLst>
            <pc:docMk/>
            <pc:sldMk cId="3376502272" sldId="312"/>
            <ac:picMk id="6" creationId="{0BA07B33-E7BD-8229-FCD6-A8B82322567A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4:06.518" v="164" actId="20577"/>
        <pc:sldMkLst>
          <pc:docMk/>
          <pc:sldMk cId="1144236073" sldId="316"/>
        </pc:sldMkLst>
        <pc:picChg chg="del">
          <ac:chgData name="Janusz Stal" userId="570fe9c4-9123-4bde-9755-2a9767a29a9c" providerId="ADAL" clId="{F518F96C-0279-4C88-9D30-7163CFBA3673}" dt="2023-09-22T12:40:58.823" v="14" actId="478"/>
          <ac:picMkLst>
            <pc:docMk/>
            <pc:sldMk cId="1144236073" sldId="316"/>
            <ac:picMk id="5" creationId="{FFB1FFB4-ADA5-9049-EE0C-243E7ACF40BD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5:10.516" v="176" actId="20577"/>
        <pc:sldMkLst>
          <pc:docMk/>
          <pc:sldMk cId="2533284800" sldId="317"/>
        </pc:sldMkLst>
        <pc:picChg chg="del">
          <ac:chgData name="Janusz Stal" userId="570fe9c4-9123-4bde-9755-2a9767a29a9c" providerId="ADAL" clId="{F518F96C-0279-4C88-9D30-7163CFBA3673}" dt="2023-09-22T12:41:00.317" v="15" actId="478"/>
          <ac:picMkLst>
            <pc:docMk/>
            <pc:sldMk cId="2533284800" sldId="317"/>
            <ac:picMk id="5" creationId="{BF70DC6A-6691-9177-0F48-71AE5F0B8050}"/>
          </ac:picMkLst>
        </pc:picChg>
      </pc:sldChg>
      <pc:sldChg chg="delSp mod modTransition delAnim">
        <pc:chgData name="Janusz Stal" userId="570fe9c4-9123-4bde-9755-2a9767a29a9c" providerId="ADAL" clId="{F518F96C-0279-4C88-9D30-7163CFBA3673}" dt="2023-09-26T08:38:24.318" v="26"/>
        <pc:sldMkLst>
          <pc:docMk/>
          <pc:sldMk cId="1234291028" sldId="318"/>
        </pc:sldMkLst>
        <pc:picChg chg="del">
          <ac:chgData name="Janusz Stal" userId="570fe9c4-9123-4bde-9755-2a9767a29a9c" providerId="ADAL" clId="{F518F96C-0279-4C88-9D30-7163CFBA3673}" dt="2023-09-22T12:41:01.709" v="16" actId="478"/>
          <ac:picMkLst>
            <pc:docMk/>
            <pc:sldMk cId="1234291028" sldId="318"/>
            <ac:picMk id="5" creationId="{6936D496-0204-CF78-86C1-8B57028D63CF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5:46.548" v="179" actId="20577"/>
        <pc:sldMkLst>
          <pc:docMk/>
          <pc:sldMk cId="3984066826" sldId="319"/>
        </pc:sldMkLst>
        <pc:picChg chg="del">
          <ac:chgData name="Janusz Stal" userId="570fe9c4-9123-4bde-9755-2a9767a29a9c" providerId="ADAL" clId="{F518F96C-0279-4C88-9D30-7163CFBA3673}" dt="2023-09-22T12:41:03.541" v="17" actId="478"/>
          <ac:picMkLst>
            <pc:docMk/>
            <pc:sldMk cId="3984066826" sldId="319"/>
            <ac:picMk id="5" creationId="{E553C499-EAF8-299B-8482-09AFB91FAEC9}"/>
          </ac:picMkLst>
        </pc:picChg>
      </pc:sldChg>
      <pc:sldChg chg="delSp mod modTransition delAnim">
        <pc:chgData name="Janusz Stal" userId="570fe9c4-9123-4bde-9755-2a9767a29a9c" providerId="ADAL" clId="{F518F96C-0279-4C88-9D30-7163CFBA3673}" dt="2023-09-26T08:38:24.318" v="26"/>
        <pc:sldMkLst>
          <pc:docMk/>
          <pc:sldMk cId="1005848108" sldId="320"/>
        </pc:sldMkLst>
        <pc:picChg chg="del">
          <ac:chgData name="Janusz Stal" userId="570fe9c4-9123-4bde-9755-2a9767a29a9c" providerId="ADAL" clId="{F518F96C-0279-4C88-9D30-7163CFBA3673}" dt="2023-09-22T12:40:55.722" v="12" actId="478"/>
          <ac:picMkLst>
            <pc:docMk/>
            <pc:sldMk cId="1005848108" sldId="320"/>
            <ac:picMk id="5" creationId="{1C8E13C6-83AB-87FD-C8AF-A06A47ACDF0E}"/>
          </ac:picMkLst>
        </pc:picChg>
      </pc:sldChg>
      <pc:sldChg chg="delSp mod modTransition delAnim">
        <pc:chgData name="Janusz Stal" userId="570fe9c4-9123-4bde-9755-2a9767a29a9c" providerId="ADAL" clId="{F518F96C-0279-4C88-9D30-7163CFBA3673}" dt="2023-09-26T08:38:24.318" v="26"/>
        <pc:sldMkLst>
          <pc:docMk/>
          <pc:sldMk cId="2525688714" sldId="323"/>
        </pc:sldMkLst>
        <pc:picChg chg="del">
          <ac:chgData name="Janusz Stal" userId="570fe9c4-9123-4bde-9755-2a9767a29a9c" providerId="ADAL" clId="{F518F96C-0279-4C88-9D30-7163CFBA3673}" dt="2023-09-22T12:41:13.853" v="23" actId="478"/>
          <ac:picMkLst>
            <pc:docMk/>
            <pc:sldMk cId="2525688714" sldId="323"/>
            <ac:picMk id="5" creationId="{6D0BE731-6A4A-61A0-EB90-D52AE9219AEF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00:16.234" v="41"/>
        <pc:sldMkLst>
          <pc:docMk/>
          <pc:sldMk cId="2130001478" sldId="327"/>
        </pc:sldMkLst>
        <pc:picChg chg="del">
          <ac:chgData name="Janusz Stal" userId="570fe9c4-9123-4bde-9755-2a9767a29a9c" providerId="ADAL" clId="{F518F96C-0279-4C88-9D30-7163CFBA3673}" dt="2023-09-22T12:40:39.399" v="2" actId="478"/>
          <ac:picMkLst>
            <pc:docMk/>
            <pc:sldMk cId="2130001478" sldId="327"/>
            <ac:picMk id="5" creationId="{D3DB8516-2008-7DB6-0134-E5C6A15A15AA}"/>
          </ac:picMkLst>
        </pc:picChg>
      </pc:sldChg>
      <pc:sldChg chg="delSp mod modTransition delAnim">
        <pc:chgData name="Janusz Stal" userId="570fe9c4-9123-4bde-9755-2a9767a29a9c" providerId="ADAL" clId="{F518F96C-0279-4C88-9D30-7163CFBA3673}" dt="2023-09-26T08:38:24.318" v="26"/>
        <pc:sldMkLst>
          <pc:docMk/>
          <pc:sldMk cId="3622438534" sldId="328"/>
        </pc:sldMkLst>
        <pc:picChg chg="del">
          <ac:chgData name="Janusz Stal" userId="570fe9c4-9123-4bde-9755-2a9767a29a9c" providerId="ADAL" clId="{F518F96C-0279-4C88-9D30-7163CFBA3673}" dt="2023-09-22T12:40:47.708" v="7" actId="478"/>
          <ac:picMkLst>
            <pc:docMk/>
            <pc:sldMk cId="3622438534" sldId="328"/>
            <ac:picMk id="5" creationId="{1E3DAF72-D8A2-1049-DBBC-04C3268E1D55}"/>
          </ac:picMkLst>
        </pc:picChg>
      </pc:sldChg>
      <pc:sldChg chg="delSp mod modTransition delAnim">
        <pc:chgData name="Janusz Stal" userId="570fe9c4-9123-4bde-9755-2a9767a29a9c" providerId="ADAL" clId="{F518F96C-0279-4C88-9D30-7163CFBA3673}" dt="2023-09-26T08:38:24.318" v="26"/>
        <pc:sldMkLst>
          <pc:docMk/>
          <pc:sldMk cId="4232419462" sldId="329"/>
        </pc:sldMkLst>
        <pc:picChg chg="del">
          <ac:chgData name="Janusz Stal" userId="570fe9c4-9123-4bde-9755-2a9767a29a9c" providerId="ADAL" clId="{F518F96C-0279-4C88-9D30-7163CFBA3673}" dt="2023-09-22T12:40:49.321" v="8" actId="478"/>
          <ac:picMkLst>
            <pc:docMk/>
            <pc:sldMk cId="4232419462" sldId="329"/>
            <ac:picMk id="2" creationId="{C5CFCB74-B6BA-E2AD-7251-F4FE72ACB48C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0:54.755" v="131"/>
        <pc:sldMkLst>
          <pc:docMk/>
          <pc:sldMk cId="322425298" sldId="330"/>
        </pc:sldMkLst>
        <pc:picChg chg="del">
          <ac:chgData name="Janusz Stal" userId="570fe9c4-9123-4bde-9755-2a9767a29a9c" providerId="ADAL" clId="{F518F96C-0279-4C88-9D30-7163CFBA3673}" dt="2023-09-22T12:40:52.619" v="10" actId="478"/>
          <ac:picMkLst>
            <pc:docMk/>
            <pc:sldMk cId="322425298" sldId="330"/>
            <ac:picMk id="5" creationId="{7E2B0DB6-A417-5BAF-EAF7-F8E86F4467B0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09:37.951" v="130" actId="20577"/>
        <pc:sldMkLst>
          <pc:docMk/>
          <pc:sldMk cId="1840778044" sldId="332"/>
        </pc:sldMkLst>
        <pc:picChg chg="del">
          <ac:chgData name="Janusz Stal" userId="570fe9c4-9123-4bde-9755-2a9767a29a9c" providerId="ADAL" clId="{F518F96C-0279-4C88-9D30-7163CFBA3673}" dt="2023-09-22T12:40:50.944" v="9" actId="478"/>
          <ac:picMkLst>
            <pc:docMk/>
            <pc:sldMk cId="1840778044" sldId="332"/>
            <ac:picMk id="2" creationId="{FABDC59A-1B21-E614-7A85-DDF163DE975F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7:12.834" v="189" actId="20577"/>
        <pc:sldMkLst>
          <pc:docMk/>
          <pc:sldMk cId="3714800936" sldId="333"/>
        </pc:sldMkLst>
        <pc:picChg chg="del">
          <ac:chgData name="Janusz Stal" userId="570fe9c4-9123-4bde-9755-2a9767a29a9c" providerId="ADAL" clId="{F518F96C-0279-4C88-9D30-7163CFBA3673}" dt="2023-09-22T12:41:06.934" v="19" actId="478"/>
          <ac:picMkLst>
            <pc:docMk/>
            <pc:sldMk cId="3714800936" sldId="333"/>
            <ac:picMk id="5" creationId="{73373C7B-0DC0-9B21-F5B7-BDEE3E235DBC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7:27.018" v="191" actId="20577"/>
        <pc:sldMkLst>
          <pc:docMk/>
          <pc:sldMk cId="2277860244" sldId="334"/>
        </pc:sldMkLst>
        <pc:picChg chg="del">
          <ac:chgData name="Janusz Stal" userId="570fe9c4-9123-4bde-9755-2a9767a29a9c" providerId="ADAL" clId="{F518F96C-0279-4C88-9D30-7163CFBA3673}" dt="2023-09-22T12:41:08.465" v="20" actId="478"/>
          <ac:picMkLst>
            <pc:docMk/>
            <pc:sldMk cId="2277860244" sldId="334"/>
            <ac:picMk id="5" creationId="{B08592C9-0B31-B84D-3A14-BA2C9DDFD4F0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6:33.557" v="180" actId="6549"/>
        <pc:sldMkLst>
          <pc:docMk/>
          <pc:sldMk cId="2173447150" sldId="335"/>
        </pc:sldMkLst>
        <pc:picChg chg="del">
          <ac:chgData name="Janusz Stal" userId="570fe9c4-9123-4bde-9755-2a9767a29a9c" providerId="ADAL" clId="{F518F96C-0279-4C88-9D30-7163CFBA3673}" dt="2023-09-22T12:41:05.263" v="18" actId="478"/>
          <ac:picMkLst>
            <pc:docMk/>
            <pc:sldMk cId="2173447150" sldId="335"/>
            <ac:picMk id="5" creationId="{28F86802-566C-4094-A9B5-BEC4B029B77D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8:43.118" v="203" actId="20577"/>
        <pc:sldMkLst>
          <pc:docMk/>
          <pc:sldMk cId="3123027594" sldId="336"/>
        </pc:sldMkLst>
        <pc:picChg chg="del">
          <ac:chgData name="Janusz Stal" userId="570fe9c4-9123-4bde-9755-2a9767a29a9c" providerId="ADAL" clId="{F518F96C-0279-4C88-9D30-7163CFBA3673}" dt="2023-09-22T12:41:12.155" v="22" actId="478"/>
          <ac:picMkLst>
            <pc:docMk/>
            <pc:sldMk cId="3123027594" sldId="336"/>
            <ac:picMk id="5" creationId="{4EAC2F37-E360-C7AA-5A95-B88CABE1E961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7:55.160" v="192" actId="20577"/>
        <pc:sldMkLst>
          <pc:docMk/>
          <pc:sldMk cId="3617956429" sldId="337"/>
        </pc:sldMkLst>
        <pc:picChg chg="del">
          <ac:chgData name="Janusz Stal" userId="570fe9c4-9123-4bde-9755-2a9767a29a9c" providerId="ADAL" clId="{F518F96C-0279-4C88-9D30-7163CFBA3673}" dt="2023-09-22T12:41:10.125" v="21" actId="478"/>
          <ac:picMkLst>
            <pc:docMk/>
            <pc:sldMk cId="3617956429" sldId="337"/>
            <ac:picMk id="5" creationId="{96B9B7B3-E8FB-E744-97C0-5064E6E16B36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9:24.792" v="206" actId="20577"/>
        <pc:sldMkLst>
          <pc:docMk/>
          <pc:sldMk cId="1809690938" sldId="340"/>
        </pc:sldMkLst>
        <pc:picChg chg="del">
          <ac:chgData name="Janusz Stal" userId="570fe9c4-9123-4bde-9755-2a9767a29a9c" providerId="ADAL" clId="{F518F96C-0279-4C88-9D30-7163CFBA3673}" dt="2023-09-22T12:41:15.429" v="24" actId="478"/>
          <ac:picMkLst>
            <pc:docMk/>
            <pc:sldMk cId="1809690938" sldId="340"/>
            <ac:picMk id="5" creationId="{1A16C401-54CE-CE97-BD66-73C2BC07F670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20:41.232" v="207"/>
        <pc:sldMkLst>
          <pc:docMk/>
          <pc:sldMk cId="125244385" sldId="341"/>
        </pc:sldMkLst>
        <pc:picChg chg="del">
          <ac:chgData name="Janusz Stal" userId="570fe9c4-9123-4bde-9755-2a9767a29a9c" providerId="ADAL" clId="{F518F96C-0279-4C88-9D30-7163CFBA3673}" dt="2023-09-22T12:41:16.922" v="25" actId="478"/>
          <ac:picMkLst>
            <pc:docMk/>
            <pc:sldMk cId="125244385" sldId="341"/>
            <ac:picMk id="5" creationId="{793FF7EC-1353-F27F-8F02-5E0EC9986A04}"/>
          </ac:picMkLst>
        </pc:picChg>
      </pc:sldChg>
      <pc:sldChg chg="delSp modSp mod modTransition delAnim modNotesTx">
        <pc:chgData name="Janusz Stal" userId="570fe9c4-9123-4bde-9755-2a9767a29a9c" providerId="ADAL" clId="{F518F96C-0279-4C88-9D30-7163CFBA3673}" dt="2023-09-29T09:05:57.687" v="87" actId="20577"/>
        <pc:sldMkLst>
          <pc:docMk/>
          <pc:sldMk cId="3170683099" sldId="342"/>
        </pc:sldMkLst>
        <pc:spChg chg="mod">
          <ac:chgData name="Janusz Stal" userId="570fe9c4-9123-4bde-9755-2a9767a29a9c" providerId="ADAL" clId="{F518F96C-0279-4C88-9D30-7163CFBA3673}" dt="2023-09-29T09:05:30.002" v="75" actId="20577"/>
          <ac:spMkLst>
            <pc:docMk/>
            <pc:sldMk cId="3170683099" sldId="342"/>
            <ac:spMk id="2" creationId="{323C843C-BB9F-F359-A3C4-389BFAB44E17}"/>
          </ac:spMkLst>
        </pc:spChg>
        <pc:picChg chg="del">
          <ac:chgData name="Janusz Stal" userId="570fe9c4-9123-4bde-9755-2a9767a29a9c" providerId="ADAL" clId="{F518F96C-0279-4C88-9D30-7163CFBA3673}" dt="2023-09-22T12:40:44.256" v="5" actId="478"/>
          <ac:picMkLst>
            <pc:docMk/>
            <pc:sldMk cId="3170683099" sldId="342"/>
            <ac:picMk id="5" creationId="{0602C7F8-5B87-07AF-85B4-0E6D14C811E1}"/>
          </ac:picMkLst>
        </pc:picChg>
      </pc:sldChg>
    </pc:docChg>
  </pc:docChgLst>
  <pc:docChgLst>
    <pc:chgData name="Janusz Stal" userId="570fe9c4-9123-4bde-9755-2a9767a29a9c" providerId="ADAL" clId="{E44E3207-EF6D-4D42-A3BC-CDD27D40FC93}"/>
    <pc:docChg chg="undo custSel delSld modSld">
      <pc:chgData name="Janusz Stal" userId="570fe9c4-9123-4bde-9755-2a9767a29a9c" providerId="ADAL" clId="{E44E3207-EF6D-4D42-A3BC-CDD27D40FC93}" dt="2024-10-04T20:30:15.502" v="507" actId="2696"/>
      <pc:docMkLst>
        <pc:docMk/>
      </pc:docMkLst>
      <pc:sldChg chg="modSp mod">
        <pc:chgData name="Janusz Stal" userId="570fe9c4-9123-4bde-9755-2a9767a29a9c" providerId="ADAL" clId="{E44E3207-EF6D-4D42-A3BC-CDD27D40FC93}" dt="2024-09-25T19:25:25.790" v="49" actId="20577"/>
        <pc:sldMkLst>
          <pc:docMk/>
          <pc:sldMk cId="748555187" sldId="256"/>
        </pc:sldMkLst>
        <pc:spChg chg="mod">
          <ac:chgData name="Janusz Stal" userId="570fe9c4-9123-4bde-9755-2a9767a29a9c" providerId="ADAL" clId="{E44E3207-EF6D-4D42-A3BC-CDD27D40FC93}" dt="2024-09-25T19:25:17.562" v="35" actId="20577"/>
          <ac:spMkLst>
            <pc:docMk/>
            <pc:sldMk cId="748555187" sldId="256"/>
            <ac:spMk id="2" creationId="{00000000-0000-0000-0000-000000000000}"/>
          </ac:spMkLst>
        </pc:spChg>
        <pc:spChg chg="mod">
          <ac:chgData name="Janusz Stal" userId="570fe9c4-9123-4bde-9755-2a9767a29a9c" providerId="ADAL" clId="{E44E3207-EF6D-4D42-A3BC-CDD27D40FC93}" dt="2024-09-25T19:25:25.790" v="49" actId="20577"/>
          <ac:spMkLst>
            <pc:docMk/>
            <pc:sldMk cId="748555187" sldId="256"/>
            <ac:spMk id="3" creationId="{00000000-0000-0000-0000-000000000000}"/>
          </ac:spMkLst>
        </pc:spChg>
      </pc:sldChg>
      <pc:sldChg chg="modSp mod">
        <pc:chgData name="Janusz Stal" userId="570fe9c4-9123-4bde-9755-2a9767a29a9c" providerId="ADAL" clId="{E44E3207-EF6D-4D42-A3BC-CDD27D40FC93}" dt="2024-09-25T19:31:06.208" v="257" actId="20577"/>
        <pc:sldMkLst>
          <pc:docMk/>
          <pc:sldMk cId="3207883656" sldId="291"/>
        </pc:sldMkLst>
        <pc:spChg chg="mod">
          <ac:chgData name="Janusz Stal" userId="570fe9c4-9123-4bde-9755-2a9767a29a9c" providerId="ADAL" clId="{E44E3207-EF6D-4D42-A3BC-CDD27D40FC93}" dt="2024-09-25T19:31:06.208" v="257" actId="20577"/>
          <ac:spMkLst>
            <pc:docMk/>
            <pc:sldMk cId="3207883656" sldId="291"/>
            <ac:spMk id="6" creationId="{3BEF4DD1-DF03-4BD7-972C-609EAA9D84FC}"/>
          </ac:spMkLst>
        </pc:spChg>
      </pc:sldChg>
      <pc:sldChg chg="modSp mod">
        <pc:chgData name="Janusz Stal" userId="570fe9c4-9123-4bde-9755-2a9767a29a9c" providerId="ADAL" clId="{E44E3207-EF6D-4D42-A3BC-CDD27D40FC93}" dt="2024-10-04T20:28:17.981" v="506" actId="20577"/>
        <pc:sldMkLst>
          <pc:docMk/>
          <pc:sldMk cId="665344467" sldId="304"/>
        </pc:sldMkLst>
        <pc:graphicFrameChg chg="modGraphic">
          <ac:chgData name="Janusz Stal" userId="570fe9c4-9123-4bde-9755-2a9767a29a9c" providerId="ADAL" clId="{E44E3207-EF6D-4D42-A3BC-CDD27D40FC93}" dt="2024-10-04T20:28:17.981" v="506" actId="20577"/>
          <ac:graphicFrameMkLst>
            <pc:docMk/>
            <pc:sldMk cId="665344467" sldId="304"/>
            <ac:graphicFrameMk id="10" creationId="{F6C54067-57EB-4DCA-B29A-43AE2214302B}"/>
          </ac:graphicFrameMkLst>
        </pc:graphicFrameChg>
      </pc:sldChg>
      <pc:sldChg chg="modSp mod">
        <pc:chgData name="Janusz Stal" userId="570fe9c4-9123-4bde-9755-2a9767a29a9c" providerId="ADAL" clId="{E44E3207-EF6D-4D42-A3BC-CDD27D40FC93}" dt="2024-10-04T20:23:37.872" v="499" actId="20577"/>
        <pc:sldMkLst>
          <pc:docMk/>
          <pc:sldMk cId="995346915" sldId="306"/>
        </pc:sldMkLst>
        <pc:graphicFrameChg chg="mod modGraphic">
          <ac:chgData name="Janusz Stal" userId="570fe9c4-9123-4bde-9755-2a9767a29a9c" providerId="ADAL" clId="{E44E3207-EF6D-4D42-A3BC-CDD27D40FC93}" dt="2024-10-04T20:23:37.872" v="499" actId="20577"/>
          <ac:graphicFrameMkLst>
            <pc:docMk/>
            <pc:sldMk cId="995346915" sldId="306"/>
            <ac:graphicFrameMk id="5" creationId="{361DBB10-7E00-4A84-BE20-BE665A5B4ECD}"/>
          </ac:graphicFrameMkLst>
        </pc:graphicFrameChg>
      </pc:sldChg>
      <pc:sldChg chg="modSp mod">
        <pc:chgData name="Janusz Stal" userId="570fe9c4-9123-4bde-9755-2a9767a29a9c" providerId="ADAL" clId="{E44E3207-EF6D-4D42-A3BC-CDD27D40FC93}" dt="2024-09-25T19:29:34.591" v="241" actId="20577"/>
        <pc:sldMkLst>
          <pc:docMk/>
          <pc:sldMk cId="481222839" sldId="307"/>
        </pc:sldMkLst>
        <pc:graphicFrameChg chg="modGraphic">
          <ac:chgData name="Janusz Stal" userId="570fe9c4-9123-4bde-9755-2a9767a29a9c" providerId="ADAL" clId="{E44E3207-EF6D-4D42-A3BC-CDD27D40FC93}" dt="2024-09-25T19:29:34.591" v="241" actId="20577"/>
          <ac:graphicFrameMkLst>
            <pc:docMk/>
            <pc:sldMk cId="481222839" sldId="307"/>
            <ac:graphicFrameMk id="7" creationId="{FDAE31E2-5969-4434-A806-67653374A219}"/>
          </ac:graphicFrameMkLst>
        </pc:graphicFrameChg>
      </pc:sldChg>
      <pc:sldChg chg="del">
        <pc:chgData name="Janusz Stal" userId="570fe9c4-9123-4bde-9755-2a9767a29a9c" providerId="ADAL" clId="{E44E3207-EF6D-4D42-A3BC-CDD27D40FC93}" dt="2024-09-25T19:34:56.625" v="385" actId="2696"/>
        <pc:sldMkLst>
          <pc:docMk/>
          <pc:sldMk cId="3376502272" sldId="312"/>
        </pc:sldMkLst>
      </pc:sldChg>
      <pc:sldChg chg="modSp mod">
        <pc:chgData name="Janusz Stal" userId="570fe9c4-9123-4bde-9755-2a9767a29a9c" providerId="ADAL" clId="{E44E3207-EF6D-4D42-A3BC-CDD27D40FC93}" dt="2024-09-25T19:31:30.439" v="295" actId="20577"/>
        <pc:sldMkLst>
          <pc:docMk/>
          <pc:sldMk cId="1144236073" sldId="316"/>
        </pc:sldMkLst>
        <pc:spChg chg="mod">
          <ac:chgData name="Janusz Stal" userId="570fe9c4-9123-4bde-9755-2a9767a29a9c" providerId="ADAL" clId="{E44E3207-EF6D-4D42-A3BC-CDD27D40FC93}" dt="2024-09-25T19:31:30.439" v="295" actId="20577"/>
          <ac:spMkLst>
            <pc:docMk/>
            <pc:sldMk cId="1144236073" sldId="316"/>
            <ac:spMk id="2" creationId="{C7200191-8C7A-20BB-91B3-C7A0EB4D769B}"/>
          </ac:spMkLst>
        </pc:spChg>
      </pc:sldChg>
      <pc:sldChg chg="modSp mod">
        <pc:chgData name="Janusz Stal" userId="570fe9c4-9123-4bde-9755-2a9767a29a9c" providerId="ADAL" clId="{E44E3207-EF6D-4D42-A3BC-CDD27D40FC93}" dt="2024-09-25T19:31:58.777" v="311" actId="20577"/>
        <pc:sldMkLst>
          <pc:docMk/>
          <pc:sldMk cId="1234291028" sldId="318"/>
        </pc:sldMkLst>
        <pc:spChg chg="mod">
          <ac:chgData name="Janusz Stal" userId="570fe9c4-9123-4bde-9755-2a9767a29a9c" providerId="ADAL" clId="{E44E3207-EF6D-4D42-A3BC-CDD27D40FC93}" dt="2024-09-25T19:31:58.777" v="311" actId="20577"/>
          <ac:spMkLst>
            <pc:docMk/>
            <pc:sldMk cId="1234291028" sldId="318"/>
            <ac:spMk id="2" creationId="{D53BE413-5EBF-69E5-69B0-2BCC40EBBB43}"/>
          </ac:spMkLst>
        </pc:spChg>
      </pc:sldChg>
      <pc:sldChg chg="del">
        <pc:chgData name="Janusz Stal" userId="570fe9c4-9123-4bde-9755-2a9767a29a9c" providerId="ADAL" clId="{E44E3207-EF6D-4D42-A3BC-CDD27D40FC93}" dt="2024-09-25T19:32:28.859" v="313" actId="2696"/>
        <pc:sldMkLst>
          <pc:docMk/>
          <pc:sldMk cId="3714800936" sldId="333"/>
        </pc:sldMkLst>
      </pc:sldChg>
      <pc:sldChg chg="modSp mod">
        <pc:chgData name="Janusz Stal" userId="570fe9c4-9123-4bde-9755-2a9767a29a9c" providerId="ADAL" clId="{E44E3207-EF6D-4D42-A3BC-CDD27D40FC93}" dt="2024-09-25T19:34:20.690" v="383" actId="20577"/>
        <pc:sldMkLst>
          <pc:docMk/>
          <pc:sldMk cId="2277860244" sldId="334"/>
        </pc:sldMkLst>
        <pc:spChg chg="mod">
          <ac:chgData name="Janusz Stal" userId="570fe9c4-9123-4bde-9755-2a9767a29a9c" providerId="ADAL" clId="{E44E3207-EF6D-4D42-A3BC-CDD27D40FC93}" dt="2024-09-25T19:34:20.690" v="383" actId="20577"/>
          <ac:spMkLst>
            <pc:docMk/>
            <pc:sldMk cId="2277860244" sldId="334"/>
            <ac:spMk id="2" creationId="{022B2B4D-12C6-7E2E-9BAD-A158F0EBE445}"/>
          </ac:spMkLst>
        </pc:spChg>
      </pc:sldChg>
      <pc:sldChg chg="del">
        <pc:chgData name="Janusz Stal" userId="570fe9c4-9123-4bde-9755-2a9767a29a9c" providerId="ADAL" clId="{E44E3207-EF6D-4D42-A3BC-CDD27D40FC93}" dt="2024-09-25T19:32:22.862" v="312" actId="2696"/>
        <pc:sldMkLst>
          <pc:docMk/>
          <pc:sldMk cId="2173447150" sldId="335"/>
        </pc:sldMkLst>
      </pc:sldChg>
      <pc:sldChg chg="modSp mod">
        <pc:chgData name="Janusz Stal" userId="570fe9c4-9123-4bde-9755-2a9767a29a9c" providerId="ADAL" clId="{E44E3207-EF6D-4D42-A3BC-CDD27D40FC93}" dt="2024-09-25T19:34:50.756" v="384" actId="6549"/>
        <pc:sldMkLst>
          <pc:docMk/>
          <pc:sldMk cId="1809690938" sldId="340"/>
        </pc:sldMkLst>
        <pc:spChg chg="mod">
          <ac:chgData name="Janusz Stal" userId="570fe9c4-9123-4bde-9755-2a9767a29a9c" providerId="ADAL" clId="{E44E3207-EF6D-4D42-A3BC-CDD27D40FC93}" dt="2024-09-25T19:34:50.756" v="384" actId="6549"/>
          <ac:spMkLst>
            <pc:docMk/>
            <pc:sldMk cId="1809690938" sldId="340"/>
            <ac:spMk id="2" creationId="{F9B3077B-F8DD-C67E-9F11-D4182C72C97A}"/>
          </ac:spMkLst>
        </pc:spChg>
      </pc:sldChg>
      <pc:sldChg chg="modSp del mod">
        <pc:chgData name="Janusz Stal" userId="570fe9c4-9123-4bde-9755-2a9767a29a9c" providerId="ADAL" clId="{E44E3207-EF6D-4D42-A3BC-CDD27D40FC93}" dt="2024-10-04T20:30:15.502" v="507" actId="2696"/>
        <pc:sldMkLst>
          <pc:docMk/>
          <pc:sldMk cId="3170683099" sldId="342"/>
        </pc:sldMkLst>
        <pc:spChg chg="mod">
          <ac:chgData name="Janusz Stal" userId="570fe9c4-9123-4bde-9755-2a9767a29a9c" providerId="ADAL" clId="{E44E3207-EF6D-4D42-A3BC-CDD27D40FC93}" dt="2024-10-04T20:23:53.140" v="505" actId="20577"/>
          <ac:spMkLst>
            <pc:docMk/>
            <pc:sldMk cId="3170683099" sldId="342"/>
            <ac:spMk id="2" creationId="{323C843C-BB9F-F359-A3C4-389BFAB44E17}"/>
          </ac:spMkLst>
        </pc:spChg>
      </pc:sldChg>
    </pc:docChg>
  </pc:docChgLst>
  <pc:docChgLst>
    <pc:chgData name="Janusz Stal" userId="570fe9c4-9123-4bde-9755-2a9767a29a9c" providerId="ADAL" clId="{23EEAE0B-FDAB-46BF-B073-53A3CB61A1BE}"/>
    <pc:docChg chg="undo custSel addSld delSld modSld sldOrd">
      <pc:chgData name="Janusz Stal" userId="570fe9c4-9123-4bde-9755-2a9767a29a9c" providerId="ADAL" clId="{23EEAE0B-FDAB-46BF-B073-53A3CB61A1BE}" dt="2024-09-17T12:57:36.526" v="426" actId="207"/>
      <pc:docMkLst>
        <pc:docMk/>
      </pc:docMkLst>
      <pc:sldChg chg="delSp modSp mod delAnim modNotesTx">
        <pc:chgData name="Janusz Stal" userId="570fe9c4-9123-4bde-9755-2a9767a29a9c" providerId="ADAL" clId="{23EEAE0B-FDAB-46BF-B073-53A3CB61A1BE}" dt="2024-09-17T12:22:11.312" v="183" actId="6549"/>
        <pc:sldMkLst>
          <pc:docMk/>
          <pc:sldMk cId="748555187" sldId="256"/>
        </pc:sldMkLst>
        <pc:spChg chg="mod">
          <ac:chgData name="Janusz Stal" userId="570fe9c4-9123-4bde-9755-2a9767a29a9c" providerId="ADAL" clId="{23EEAE0B-FDAB-46BF-B073-53A3CB61A1BE}" dt="2024-09-17T11:53:17.325" v="38" actId="6549"/>
          <ac:spMkLst>
            <pc:docMk/>
            <pc:sldMk cId="748555187" sldId="256"/>
            <ac:spMk id="2" creationId="{00000000-0000-0000-0000-000000000000}"/>
          </ac:spMkLst>
        </pc:spChg>
        <pc:spChg chg="mod">
          <ac:chgData name="Janusz Stal" userId="570fe9c4-9123-4bde-9755-2a9767a29a9c" providerId="ADAL" clId="{23EEAE0B-FDAB-46BF-B073-53A3CB61A1BE}" dt="2024-09-17T11:53:30.045" v="48" actId="20577"/>
          <ac:spMkLst>
            <pc:docMk/>
            <pc:sldMk cId="748555187" sldId="256"/>
            <ac:spMk id="3" creationId="{00000000-0000-0000-0000-000000000000}"/>
          </ac:spMkLst>
        </pc:spChg>
        <pc:picChg chg="del">
          <ac:chgData name="Janusz Stal" userId="570fe9c4-9123-4bde-9755-2a9767a29a9c" providerId="ADAL" clId="{23EEAE0B-FDAB-46BF-B073-53A3CB61A1BE}" dt="2024-09-17T11:51:23.172" v="0" actId="478"/>
          <ac:picMkLst>
            <pc:docMk/>
            <pc:sldMk cId="748555187" sldId="256"/>
            <ac:picMk id="6" creationId="{B3CA5E3C-1DA1-D4D8-BF4D-D30FF3A62C45}"/>
          </ac:picMkLst>
        </pc:picChg>
      </pc:sldChg>
      <pc:sldChg chg="delSp modSp mod ord delAnim modNotesTx">
        <pc:chgData name="Janusz Stal" userId="570fe9c4-9123-4bde-9755-2a9767a29a9c" providerId="ADAL" clId="{23EEAE0B-FDAB-46BF-B073-53A3CB61A1BE}" dt="2024-09-17T12:30:24.689" v="287" actId="20577"/>
        <pc:sldMkLst>
          <pc:docMk/>
          <pc:sldMk cId="3207883656" sldId="291"/>
        </pc:sldMkLst>
        <pc:spChg chg="mod">
          <ac:chgData name="Janusz Stal" userId="570fe9c4-9123-4bde-9755-2a9767a29a9c" providerId="ADAL" clId="{23EEAE0B-FDAB-46BF-B073-53A3CB61A1BE}" dt="2024-09-17T12:30:24.689" v="287" actId="20577"/>
          <ac:spMkLst>
            <pc:docMk/>
            <pc:sldMk cId="3207883656" sldId="291"/>
            <ac:spMk id="6" creationId="{3BEF4DD1-DF03-4BD7-972C-609EAA9D84FC}"/>
          </ac:spMkLst>
        </pc:spChg>
        <pc:picChg chg="del">
          <ac:chgData name="Janusz Stal" userId="570fe9c4-9123-4bde-9755-2a9767a29a9c" providerId="ADAL" clId="{23EEAE0B-FDAB-46BF-B073-53A3CB61A1BE}" dt="2024-09-17T11:51:43.394" v="13" actId="478"/>
          <ac:picMkLst>
            <pc:docMk/>
            <pc:sldMk cId="3207883656" sldId="291"/>
            <ac:picMk id="3" creationId="{D0157B84-F1B1-6F89-AC31-2E4A3C0224A6}"/>
          </ac:picMkLst>
        </pc:picChg>
      </pc:sldChg>
      <pc:sldChg chg="delSp modSp mod delAnim modNotesTx">
        <pc:chgData name="Janusz Stal" userId="570fe9c4-9123-4bde-9755-2a9767a29a9c" providerId="ADAL" clId="{23EEAE0B-FDAB-46BF-B073-53A3CB61A1BE}" dt="2024-09-17T12:24:18.372" v="211" actId="20578"/>
        <pc:sldMkLst>
          <pc:docMk/>
          <pc:sldMk cId="3285343587" sldId="292"/>
        </pc:sldMkLst>
        <pc:spChg chg="mod">
          <ac:chgData name="Janusz Stal" userId="570fe9c4-9123-4bde-9755-2a9767a29a9c" providerId="ADAL" clId="{23EEAE0B-FDAB-46BF-B073-53A3CB61A1BE}" dt="2024-09-17T12:24:18.372" v="211" actId="20578"/>
          <ac:spMkLst>
            <pc:docMk/>
            <pc:sldMk cId="3285343587" sldId="292"/>
            <ac:spMk id="2" creationId="{3EDFA272-3930-484B-991B-B3AB08924CB2}"/>
          </ac:spMkLst>
        </pc:spChg>
        <pc:picChg chg="del">
          <ac:chgData name="Janusz Stal" userId="570fe9c4-9123-4bde-9755-2a9767a29a9c" providerId="ADAL" clId="{23EEAE0B-FDAB-46BF-B073-53A3CB61A1BE}" dt="2024-09-17T11:51:26.074" v="1" actId="478"/>
          <ac:picMkLst>
            <pc:docMk/>
            <pc:sldMk cId="3285343587" sldId="292"/>
            <ac:picMk id="6" creationId="{0FEE95E6-909C-0D3C-5D17-819051D7CB4A}"/>
          </ac:picMkLst>
        </pc:picChg>
      </pc:sldChg>
      <pc:sldChg chg="delSp modSp mod delAnim modNotesTx">
        <pc:chgData name="Janusz Stal" userId="570fe9c4-9123-4bde-9755-2a9767a29a9c" providerId="ADAL" clId="{23EEAE0B-FDAB-46BF-B073-53A3CB61A1BE}" dt="2024-09-17T12:22:23.668" v="187" actId="6549"/>
        <pc:sldMkLst>
          <pc:docMk/>
          <pc:sldMk cId="665344467" sldId="304"/>
        </pc:sldMkLst>
        <pc:graphicFrameChg chg="mod modGraphic">
          <ac:chgData name="Janusz Stal" userId="570fe9c4-9123-4bde-9755-2a9767a29a9c" providerId="ADAL" clId="{23EEAE0B-FDAB-46BF-B073-53A3CB61A1BE}" dt="2024-09-17T12:21:35.072" v="182" actId="2165"/>
          <ac:graphicFrameMkLst>
            <pc:docMk/>
            <pc:sldMk cId="665344467" sldId="304"/>
            <ac:graphicFrameMk id="10" creationId="{F6C54067-57EB-4DCA-B29A-43AE2214302B}"/>
          </ac:graphicFrameMkLst>
        </pc:graphicFrameChg>
        <pc:picChg chg="del">
          <ac:chgData name="Janusz Stal" userId="570fe9c4-9123-4bde-9755-2a9767a29a9c" providerId="ADAL" clId="{23EEAE0B-FDAB-46BF-B073-53A3CB61A1BE}" dt="2024-09-17T11:51:31.076" v="4" actId="478"/>
          <ac:picMkLst>
            <pc:docMk/>
            <pc:sldMk cId="665344467" sldId="304"/>
            <ac:picMk id="3" creationId="{3D90171A-C570-E603-CCA8-EAAFC8DEA19D}"/>
          </ac:picMkLst>
        </pc:picChg>
      </pc:sldChg>
      <pc:sldChg chg="delSp mod delAnim modNotesTx">
        <pc:chgData name="Janusz Stal" userId="570fe9c4-9123-4bde-9755-2a9767a29a9c" providerId="ADAL" clId="{23EEAE0B-FDAB-46BF-B073-53A3CB61A1BE}" dt="2024-09-17T12:22:21.257" v="186" actId="6549"/>
        <pc:sldMkLst>
          <pc:docMk/>
          <pc:sldMk cId="995346915" sldId="306"/>
        </pc:sldMkLst>
        <pc:picChg chg="del">
          <ac:chgData name="Janusz Stal" userId="570fe9c4-9123-4bde-9755-2a9767a29a9c" providerId="ADAL" clId="{23EEAE0B-FDAB-46BF-B073-53A3CB61A1BE}" dt="2024-09-17T11:51:29.695" v="3" actId="478"/>
          <ac:picMkLst>
            <pc:docMk/>
            <pc:sldMk cId="995346915" sldId="306"/>
            <ac:picMk id="6" creationId="{D05245F2-2393-EE62-3E04-6504CE4989C9}"/>
          </ac:picMkLst>
        </pc:picChg>
      </pc:sldChg>
      <pc:sldChg chg="delSp modSp mod delAnim modNotesTx">
        <pc:chgData name="Janusz Stal" userId="570fe9c4-9123-4bde-9755-2a9767a29a9c" providerId="ADAL" clId="{23EEAE0B-FDAB-46BF-B073-53A3CB61A1BE}" dt="2024-09-17T12:22:28.402" v="189" actId="6549"/>
        <pc:sldMkLst>
          <pc:docMk/>
          <pc:sldMk cId="481222839" sldId="307"/>
        </pc:sldMkLst>
        <pc:graphicFrameChg chg="modGraphic">
          <ac:chgData name="Janusz Stal" userId="570fe9c4-9123-4bde-9755-2a9767a29a9c" providerId="ADAL" clId="{23EEAE0B-FDAB-46BF-B073-53A3CB61A1BE}" dt="2024-09-17T11:58:58.237" v="113" actId="20577"/>
          <ac:graphicFrameMkLst>
            <pc:docMk/>
            <pc:sldMk cId="481222839" sldId="307"/>
            <ac:graphicFrameMk id="7" creationId="{FDAE31E2-5969-4434-A806-67653374A219}"/>
          </ac:graphicFrameMkLst>
        </pc:graphicFrameChg>
        <pc:picChg chg="del">
          <ac:chgData name="Janusz Stal" userId="570fe9c4-9123-4bde-9755-2a9767a29a9c" providerId="ADAL" clId="{23EEAE0B-FDAB-46BF-B073-53A3CB61A1BE}" dt="2024-09-17T11:51:33.466" v="6" actId="478"/>
          <ac:picMkLst>
            <pc:docMk/>
            <pc:sldMk cId="481222839" sldId="307"/>
            <ac:picMk id="5" creationId="{542114A5-1A26-A912-80E5-DE4D9AA1B176}"/>
          </ac:picMkLst>
        </pc:picChg>
      </pc:sldChg>
      <pc:sldChg chg="delSp mod ord delAnim modNotesTx">
        <pc:chgData name="Janusz Stal" userId="570fe9c4-9123-4bde-9755-2a9767a29a9c" providerId="ADAL" clId="{23EEAE0B-FDAB-46BF-B073-53A3CB61A1BE}" dt="2024-09-17T12:35:22.982" v="316"/>
        <pc:sldMkLst>
          <pc:docMk/>
          <pc:sldMk cId="3376502272" sldId="312"/>
        </pc:sldMkLst>
        <pc:picChg chg="del">
          <ac:chgData name="Janusz Stal" userId="570fe9c4-9123-4bde-9755-2a9767a29a9c" providerId="ADAL" clId="{23EEAE0B-FDAB-46BF-B073-53A3CB61A1BE}" dt="2024-09-17T11:51:40.386" v="11" actId="478"/>
          <ac:picMkLst>
            <pc:docMk/>
            <pc:sldMk cId="3376502272" sldId="312"/>
            <ac:picMk id="7" creationId="{7A640A32-32EA-9423-089F-671DCC04E977}"/>
          </ac:picMkLst>
        </pc:picChg>
      </pc:sldChg>
      <pc:sldChg chg="delSp modSp mod ord delAnim modNotesTx">
        <pc:chgData name="Janusz Stal" userId="570fe9c4-9123-4bde-9755-2a9767a29a9c" providerId="ADAL" clId="{23EEAE0B-FDAB-46BF-B073-53A3CB61A1BE}" dt="2024-09-17T12:27:46.324" v="213"/>
        <pc:sldMkLst>
          <pc:docMk/>
          <pc:sldMk cId="1144236073" sldId="316"/>
        </pc:sldMkLst>
        <pc:spChg chg="mod">
          <ac:chgData name="Janusz Stal" userId="570fe9c4-9123-4bde-9755-2a9767a29a9c" providerId="ADAL" clId="{23EEAE0B-FDAB-46BF-B073-53A3CB61A1BE}" dt="2024-09-17T12:01:12.921" v="135" actId="20577"/>
          <ac:spMkLst>
            <pc:docMk/>
            <pc:sldMk cId="1144236073" sldId="316"/>
            <ac:spMk id="2" creationId="{C7200191-8C7A-20BB-91B3-C7A0EB4D769B}"/>
          </ac:spMkLst>
        </pc:spChg>
        <pc:picChg chg="del">
          <ac:chgData name="Janusz Stal" userId="570fe9c4-9123-4bde-9755-2a9767a29a9c" providerId="ADAL" clId="{23EEAE0B-FDAB-46BF-B073-53A3CB61A1BE}" dt="2024-09-17T11:51:44.725" v="14" actId="478"/>
          <ac:picMkLst>
            <pc:docMk/>
            <pc:sldMk cId="1144236073" sldId="316"/>
            <ac:picMk id="6" creationId="{2B0B30B4-7CE9-56C8-C000-2B483623BEE5}"/>
          </ac:picMkLst>
        </pc:picChg>
      </pc:sldChg>
      <pc:sldChg chg="delSp modSp mod ord delAnim modNotesTx">
        <pc:chgData name="Janusz Stal" userId="570fe9c4-9123-4bde-9755-2a9767a29a9c" providerId="ADAL" clId="{23EEAE0B-FDAB-46BF-B073-53A3CB61A1BE}" dt="2024-09-17T12:31:47.526" v="302" actId="20577"/>
        <pc:sldMkLst>
          <pc:docMk/>
          <pc:sldMk cId="2533284800" sldId="317"/>
        </pc:sldMkLst>
        <pc:spChg chg="mod">
          <ac:chgData name="Janusz Stal" userId="570fe9c4-9123-4bde-9755-2a9767a29a9c" providerId="ADAL" clId="{23EEAE0B-FDAB-46BF-B073-53A3CB61A1BE}" dt="2024-09-17T12:31:47.526" v="302" actId="20577"/>
          <ac:spMkLst>
            <pc:docMk/>
            <pc:sldMk cId="2533284800" sldId="317"/>
            <ac:spMk id="2" creationId="{27533B2D-CAC7-E97B-7182-1838AAEFBF00}"/>
          </ac:spMkLst>
        </pc:spChg>
        <pc:picChg chg="del">
          <ac:chgData name="Janusz Stal" userId="570fe9c4-9123-4bde-9755-2a9767a29a9c" providerId="ADAL" clId="{23EEAE0B-FDAB-46BF-B073-53A3CB61A1BE}" dt="2024-09-17T11:51:45.983" v="15" actId="478"/>
          <ac:picMkLst>
            <pc:docMk/>
            <pc:sldMk cId="2533284800" sldId="317"/>
            <ac:picMk id="6" creationId="{72433736-755F-8691-57D8-AEB571E082C4}"/>
          </ac:picMkLst>
        </pc:picChg>
      </pc:sldChg>
      <pc:sldChg chg="delSp modSp mod ord delAnim modNotesTx">
        <pc:chgData name="Janusz Stal" userId="570fe9c4-9123-4bde-9755-2a9767a29a9c" providerId="ADAL" clId="{23EEAE0B-FDAB-46BF-B073-53A3CB61A1BE}" dt="2024-09-17T12:27:46.324" v="213"/>
        <pc:sldMkLst>
          <pc:docMk/>
          <pc:sldMk cId="1234291028" sldId="318"/>
        </pc:sldMkLst>
        <pc:spChg chg="mod">
          <ac:chgData name="Janusz Stal" userId="570fe9c4-9123-4bde-9755-2a9767a29a9c" providerId="ADAL" clId="{23EEAE0B-FDAB-46BF-B073-53A3CB61A1BE}" dt="2024-09-17T12:03:01.782" v="170" actId="20577"/>
          <ac:spMkLst>
            <pc:docMk/>
            <pc:sldMk cId="1234291028" sldId="318"/>
            <ac:spMk id="2" creationId="{D53BE413-5EBF-69E5-69B0-2BCC40EBBB43}"/>
          </ac:spMkLst>
        </pc:spChg>
        <pc:picChg chg="del">
          <ac:chgData name="Janusz Stal" userId="570fe9c4-9123-4bde-9755-2a9767a29a9c" providerId="ADAL" clId="{23EEAE0B-FDAB-46BF-B073-53A3CB61A1BE}" dt="2024-09-17T11:51:47.322" v="16" actId="478"/>
          <ac:picMkLst>
            <pc:docMk/>
            <pc:sldMk cId="1234291028" sldId="318"/>
            <ac:picMk id="6" creationId="{C45C8ABF-DC0E-A0B3-4A60-D452DE29DB29}"/>
          </ac:picMkLst>
        </pc:picChg>
      </pc:sldChg>
      <pc:sldChg chg="delSp mod delAnim modNotesTx">
        <pc:chgData name="Janusz Stal" userId="570fe9c4-9123-4bde-9755-2a9767a29a9c" providerId="ADAL" clId="{23EEAE0B-FDAB-46BF-B073-53A3CB61A1BE}" dt="2024-09-17T12:22:54.367" v="200" actId="6549"/>
        <pc:sldMkLst>
          <pc:docMk/>
          <pc:sldMk cId="3984066826" sldId="319"/>
        </pc:sldMkLst>
        <pc:picChg chg="del">
          <ac:chgData name="Janusz Stal" userId="570fe9c4-9123-4bde-9755-2a9767a29a9c" providerId="ADAL" clId="{23EEAE0B-FDAB-46BF-B073-53A3CB61A1BE}" dt="2024-09-17T11:51:48.696" v="17" actId="478"/>
          <ac:picMkLst>
            <pc:docMk/>
            <pc:sldMk cId="3984066826" sldId="319"/>
            <ac:picMk id="6" creationId="{76773E07-0CA9-D22D-C9A2-546A4FFEB85D}"/>
          </ac:picMkLst>
        </pc:picChg>
      </pc:sldChg>
      <pc:sldChg chg="delSp modSp mod ord delAnim modNotesTx">
        <pc:chgData name="Janusz Stal" userId="570fe9c4-9123-4bde-9755-2a9767a29a9c" providerId="ADAL" clId="{23EEAE0B-FDAB-46BF-B073-53A3CB61A1BE}" dt="2024-09-17T12:34:12.933" v="314" actId="113"/>
        <pc:sldMkLst>
          <pc:docMk/>
          <pc:sldMk cId="1005848108" sldId="320"/>
        </pc:sldMkLst>
        <pc:spChg chg="mod">
          <ac:chgData name="Janusz Stal" userId="570fe9c4-9123-4bde-9755-2a9767a29a9c" providerId="ADAL" clId="{23EEAE0B-FDAB-46BF-B073-53A3CB61A1BE}" dt="2024-09-17T12:34:01.383" v="311" actId="20577"/>
          <ac:spMkLst>
            <pc:docMk/>
            <pc:sldMk cId="1005848108" sldId="320"/>
            <ac:spMk id="2" creationId="{005DE35A-36F4-48CE-5B82-D9ABD47366FC}"/>
          </ac:spMkLst>
        </pc:spChg>
        <pc:spChg chg="mod">
          <ac:chgData name="Janusz Stal" userId="570fe9c4-9123-4bde-9755-2a9767a29a9c" providerId="ADAL" clId="{23EEAE0B-FDAB-46BF-B073-53A3CB61A1BE}" dt="2024-09-17T12:34:12.933" v="314" actId="113"/>
          <ac:spMkLst>
            <pc:docMk/>
            <pc:sldMk cId="1005848108" sldId="320"/>
            <ac:spMk id="3" creationId="{5C593541-A8CA-3595-EFED-636ACE762969}"/>
          </ac:spMkLst>
        </pc:spChg>
        <pc:picChg chg="del">
          <ac:chgData name="Janusz Stal" userId="570fe9c4-9123-4bde-9755-2a9767a29a9c" providerId="ADAL" clId="{23EEAE0B-FDAB-46BF-B073-53A3CB61A1BE}" dt="2024-09-17T11:51:41.853" v="12" actId="478"/>
          <ac:picMkLst>
            <pc:docMk/>
            <pc:sldMk cId="1005848108" sldId="320"/>
            <ac:picMk id="6" creationId="{3ABFFE52-E66E-0E95-CB09-06C8C0EBB0BC}"/>
          </ac:picMkLst>
        </pc:picChg>
      </pc:sldChg>
      <pc:sldChg chg="delSp mod delAnim modNotesTx">
        <pc:chgData name="Janusz Stal" userId="570fe9c4-9123-4bde-9755-2a9767a29a9c" providerId="ADAL" clId="{23EEAE0B-FDAB-46BF-B073-53A3CB61A1BE}" dt="2024-09-17T12:23:16.096" v="206" actId="6549"/>
        <pc:sldMkLst>
          <pc:docMk/>
          <pc:sldMk cId="2525688714" sldId="323"/>
        </pc:sldMkLst>
        <pc:picChg chg="del">
          <ac:chgData name="Janusz Stal" userId="570fe9c4-9123-4bde-9755-2a9767a29a9c" providerId="ADAL" clId="{23EEAE0B-FDAB-46BF-B073-53A3CB61A1BE}" dt="2024-09-17T11:51:57.032" v="23" actId="478"/>
          <ac:picMkLst>
            <pc:docMk/>
            <pc:sldMk cId="2525688714" sldId="323"/>
            <ac:picMk id="6" creationId="{FE9B4AE8-9A37-1960-A126-2EDBE76A581D}"/>
          </ac:picMkLst>
        </pc:picChg>
      </pc:sldChg>
      <pc:sldChg chg="delSp mod delAnim modNotesTx">
        <pc:chgData name="Janusz Stal" userId="570fe9c4-9123-4bde-9755-2a9767a29a9c" providerId="ADAL" clId="{23EEAE0B-FDAB-46BF-B073-53A3CB61A1BE}" dt="2024-09-17T12:22:18.891" v="185" actId="6549"/>
        <pc:sldMkLst>
          <pc:docMk/>
          <pc:sldMk cId="2130001478" sldId="327"/>
        </pc:sldMkLst>
        <pc:picChg chg="del">
          <ac:chgData name="Janusz Stal" userId="570fe9c4-9123-4bde-9755-2a9767a29a9c" providerId="ADAL" clId="{23EEAE0B-FDAB-46BF-B073-53A3CB61A1BE}" dt="2024-09-17T11:51:27.823" v="2" actId="478"/>
          <ac:picMkLst>
            <pc:docMk/>
            <pc:sldMk cId="2130001478" sldId="327"/>
            <ac:picMk id="6" creationId="{858535FF-A054-2549-E3AA-4F0E866CA4AE}"/>
          </ac:picMkLst>
        </pc:picChg>
      </pc:sldChg>
      <pc:sldChg chg="delSp del mod ord delAnim modNotesTx">
        <pc:chgData name="Janusz Stal" userId="570fe9c4-9123-4bde-9755-2a9767a29a9c" providerId="ADAL" clId="{23EEAE0B-FDAB-46BF-B073-53A3CB61A1BE}" dt="2024-09-17T12:44:24.076" v="349" actId="47"/>
        <pc:sldMkLst>
          <pc:docMk/>
          <pc:sldMk cId="3622438534" sldId="328"/>
        </pc:sldMkLst>
        <pc:picChg chg="del">
          <ac:chgData name="Janusz Stal" userId="570fe9c4-9123-4bde-9755-2a9767a29a9c" providerId="ADAL" clId="{23EEAE0B-FDAB-46BF-B073-53A3CB61A1BE}" dt="2024-09-17T11:51:34.908" v="7" actId="478"/>
          <ac:picMkLst>
            <pc:docMk/>
            <pc:sldMk cId="3622438534" sldId="328"/>
            <ac:picMk id="6" creationId="{5E1B9550-5EE2-C4B4-3527-8D4F0DAD6B20}"/>
          </ac:picMkLst>
        </pc:picChg>
      </pc:sldChg>
      <pc:sldChg chg="delSp del mod ord delAnim modNotesTx">
        <pc:chgData name="Janusz Stal" userId="570fe9c4-9123-4bde-9755-2a9767a29a9c" providerId="ADAL" clId="{23EEAE0B-FDAB-46BF-B073-53A3CB61A1BE}" dt="2024-09-17T12:44:24.076" v="349" actId="47"/>
        <pc:sldMkLst>
          <pc:docMk/>
          <pc:sldMk cId="4232419462" sldId="329"/>
        </pc:sldMkLst>
        <pc:picChg chg="del">
          <ac:chgData name="Janusz Stal" userId="570fe9c4-9123-4bde-9755-2a9767a29a9c" providerId="ADAL" clId="{23EEAE0B-FDAB-46BF-B073-53A3CB61A1BE}" dt="2024-09-17T11:51:36.358" v="8" actId="478"/>
          <ac:picMkLst>
            <pc:docMk/>
            <pc:sldMk cId="4232419462" sldId="329"/>
            <ac:picMk id="6" creationId="{6A359C81-8C19-E337-9644-E133179CC2CF}"/>
          </ac:picMkLst>
        </pc:picChg>
      </pc:sldChg>
      <pc:sldChg chg="delSp del mod ord delAnim modNotesTx">
        <pc:chgData name="Janusz Stal" userId="570fe9c4-9123-4bde-9755-2a9767a29a9c" providerId="ADAL" clId="{23EEAE0B-FDAB-46BF-B073-53A3CB61A1BE}" dt="2024-09-17T12:36:43.516" v="323" actId="47"/>
        <pc:sldMkLst>
          <pc:docMk/>
          <pc:sldMk cId="322425298" sldId="330"/>
        </pc:sldMkLst>
        <pc:picChg chg="del">
          <ac:chgData name="Janusz Stal" userId="570fe9c4-9123-4bde-9755-2a9767a29a9c" providerId="ADAL" clId="{23EEAE0B-FDAB-46BF-B073-53A3CB61A1BE}" dt="2024-09-17T11:51:39.127" v="10" actId="478"/>
          <ac:picMkLst>
            <pc:docMk/>
            <pc:sldMk cId="322425298" sldId="330"/>
            <ac:picMk id="6" creationId="{81C409E9-9993-12CC-61D5-CAEE9339B6DC}"/>
          </ac:picMkLst>
        </pc:picChg>
      </pc:sldChg>
      <pc:sldChg chg="delSp del mod ord delAnim modNotesTx">
        <pc:chgData name="Janusz Stal" userId="570fe9c4-9123-4bde-9755-2a9767a29a9c" providerId="ADAL" clId="{23EEAE0B-FDAB-46BF-B073-53A3CB61A1BE}" dt="2024-09-17T12:39:04.631" v="327" actId="47"/>
        <pc:sldMkLst>
          <pc:docMk/>
          <pc:sldMk cId="1840778044" sldId="332"/>
        </pc:sldMkLst>
        <pc:picChg chg="del">
          <ac:chgData name="Janusz Stal" userId="570fe9c4-9123-4bde-9755-2a9767a29a9c" providerId="ADAL" clId="{23EEAE0B-FDAB-46BF-B073-53A3CB61A1BE}" dt="2024-09-17T11:51:37.884" v="9" actId="478"/>
          <ac:picMkLst>
            <pc:docMk/>
            <pc:sldMk cId="1840778044" sldId="332"/>
            <ac:picMk id="5" creationId="{FF1EBE97-8DA0-0BD0-DAA6-5BEBB5956A5E}"/>
          </ac:picMkLst>
        </pc:picChg>
      </pc:sldChg>
      <pc:sldChg chg="delSp mod ord delAnim modNotesTx">
        <pc:chgData name="Janusz Stal" userId="570fe9c4-9123-4bde-9755-2a9767a29a9c" providerId="ADAL" clId="{23EEAE0B-FDAB-46BF-B073-53A3CB61A1BE}" dt="2024-09-17T12:36:00.383" v="318"/>
        <pc:sldMkLst>
          <pc:docMk/>
          <pc:sldMk cId="3714800936" sldId="333"/>
        </pc:sldMkLst>
        <pc:picChg chg="del">
          <ac:chgData name="Janusz Stal" userId="570fe9c4-9123-4bde-9755-2a9767a29a9c" providerId="ADAL" clId="{23EEAE0B-FDAB-46BF-B073-53A3CB61A1BE}" dt="2024-09-17T11:51:51.138" v="19" actId="478"/>
          <ac:picMkLst>
            <pc:docMk/>
            <pc:sldMk cId="3714800936" sldId="333"/>
            <ac:picMk id="6" creationId="{E91F1515-6C44-8961-4558-3B78E615C823}"/>
          </ac:picMkLst>
        </pc:picChg>
      </pc:sldChg>
      <pc:sldChg chg="addSp delSp modSp mod ord delAnim modNotesTx">
        <pc:chgData name="Janusz Stal" userId="570fe9c4-9123-4bde-9755-2a9767a29a9c" providerId="ADAL" clId="{23EEAE0B-FDAB-46BF-B073-53A3CB61A1BE}" dt="2024-09-17T12:42:44.154" v="348" actId="207"/>
        <pc:sldMkLst>
          <pc:docMk/>
          <pc:sldMk cId="2277860244" sldId="334"/>
        </pc:sldMkLst>
        <pc:spChg chg="mod">
          <ac:chgData name="Janusz Stal" userId="570fe9c4-9123-4bde-9755-2a9767a29a9c" providerId="ADAL" clId="{23EEAE0B-FDAB-46BF-B073-53A3CB61A1BE}" dt="2024-09-17T12:42:44.154" v="348" actId="207"/>
          <ac:spMkLst>
            <pc:docMk/>
            <pc:sldMk cId="2277860244" sldId="334"/>
            <ac:spMk id="2" creationId="{022B2B4D-12C6-7E2E-9BAD-A158F0EBE445}"/>
          </ac:spMkLst>
        </pc:spChg>
        <pc:picChg chg="add mod">
          <ac:chgData name="Janusz Stal" userId="570fe9c4-9123-4bde-9755-2a9767a29a9c" providerId="ADAL" clId="{23EEAE0B-FDAB-46BF-B073-53A3CB61A1BE}" dt="2024-09-17T12:39:20.716" v="329" actId="1076"/>
          <ac:picMkLst>
            <pc:docMk/>
            <pc:sldMk cId="2277860244" sldId="334"/>
            <ac:picMk id="5" creationId="{64E73868-FA0F-3C85-8433-E6271702437B}"/>
          </ac:picMkLst>
        </pc:picChg>
        <pc:picChg chg="del">
          <ac:chgData name="Janusz Stal" userId="570fe9c4-9123-4bde-9755-2a9767a29a9c" providerId="ADAL" clId="{23EEAE0B-FDAB-46BF-B073-53A3CB61A1BE}" dt="2024-09-17T11:51:52.570" v="20" actId="478"/>
          <ac:picMkLst>
            <pc:docMk/>
            <pc:sldMk cId="2277860244" sldId="334"/>
            <ac:picMk id="6" creationId="{890C7081-D76E-0C0A-D691-EFD88810A68F}"/>
          </ac:picMkLst>
        </pc:picChg>
      </pc:sldChg>
      <pc:sldChg chg="delSp mod ord delAnim modNotesTx">
        <pc:chgData name="Janusz Stal" userId="570fe9c4-9123-4bde-9755-2a9767a29a9c" providerId="ADAL" clId="{23EEAE0B-FDAB-46BF-B073-53A3CB61A1BE}" dt="2024-09-17T12:41:48.707" v="344"/>
        <pc:sldMkLst>
          <pc:docMk/>
          <pc:sldMk cId="2173447150" sldId="335"/>
        </pc:sldMkLst>
        <pc:picChg chg="del">
          <ac:chgData name="Janusz Stal" userId="570fe9c4-9123-4bde-9755-2a9767a29a9c" providerId="ADAL" clId="{23EEAE0B-FDAB-46BF-B073-53A3CB61A1BE}" dt="2024-09-17T11:51:49.943" v="18" actId="478"/>
          <ac:picMkLst>
            <pc:docMk/>
            <pc:sldMk cId="2173447150" sldId="335"/>
            <ac:picMk id="6" creationId="{5BEC2709-30E7-378C-A909-BE890C503E78}"/>
          </ac:picMkLst>
        </pc:picChg>
      </pc:sldChg>
      <pc:sldChg chg="delSp del mod delAnim modNotesTx">
        <pc:chgData name="Janusz Stal" userId="570fe9c4-9123-4bde-9755-2a9767a29a9c" providerId="ADAL" clId="{23EEAE0B-FDAB-46BF-B073-53A3CB61A1BE}" dt="2024-09-17T12:37:45.472" v="324" actId="47"/>
        <pc:sldMkLst>
          <pc:docMk/>
          <pc:sldMk cId="3123027594" sldId="336"/>
        </pc:sldMkLst>
        <pc:picChg chg="del">
          <ac:chgData name="Janusz Stal" userId="570fe9c4-9123-4bde-9755-2a9767a29a9c" providerId="ADAL" clId="{23EEAE0B-FDAB-46BF-B073-53A3CB61A1BE}" dt="2024-09-17T11:51:55.602" v="22" actId="478"/>
          <ac:picMkLst>
            <pc:docMk/>
            <pc:sldMk cId="3123027594" sldId="336"/>
            <ac:picMk id="6" creationId="{DA080BEA-3AED-2361-057D-3E077997A1BD}"/>
          </ac:picMkLst>
        </pc:picChg>
      </pc:sldChg>
      <pc:sldChg chg="addSp delSp modSp mod ord delAnim modNotesTx">
        <pc:chgData name="Janusz Stal" userId="570fe9c4-9123-4bde-9755-2a9767a29a9c" providerId="ADAL" clId="{23EEAE0B-FDAB-46BF-B073-53A3CB61A1BE}" dt="2024-09-17T12:41:35.681" v="342" actId="1076"/>
        <pc:sldMkLst>
          <pc:docMk/>
          <pc:sldMk cId="3617956429" sldId="337"/>
        </pc:sldMkLst>
        <pc:picChg chg="add mod">
          <ac:chgData name="Janusz Stal" userId="570fe9c4-9123-4bde-9755-2a9767a29a9c" providerId="ADAL" clId="{23EEAE0B-FDAB-46BF-B073-53A3CB61A1BE}" dt="2024-09-17T12:41:35.681" v="342" actId="1076"/>
          <ac:picMkLst>
            <pc:docMk/>
            <pc:sldMk cId="3617956429" sldId="337"/>
            <ac:picMk id="5" creationId="{390D1807-6EF0-E7CE-38C6-82B3012FA1FA}"/>
          </ac:picMkLst>
        </pc:picChg>
        <pc:picChg chg="del">
          <ac:chgData name="Janusz Stal" userId="570fe9c4-9123-4bde-9755-2a9767a29a9c" providerId="ADAL" clId="{23EEAE0B-FDAB-46BF-B073-53A3CB61A1BE}" dt="2024-09-17T11:51:54.141" v="21" actId="478"/>
          <ac:picMkLst>
            <pc:docMk/>
            <pc:sldMk cId="3617956429" sldId="337"/>
            <ac:picMk id="7" creationId="{AC30D770-7546-1CA4-3839-83D0825EDD41}"/>
          </ac:picMkLst>
        </pc:picChg>
      </pc:sldChg>
      <pc:sldChg chg="delSp modSp mod delAnim modNotesTx">
        <pc:chgData name="Janusz Stal" userId="570fe9c4-9123-4bde-9755-2a9767a29a9c" providerId="ADAL" clId="{23EEAE0B-FDAB-46BF-B073-53A3CB61A1BE}" dt="2024-09-17T12:23:18.192" v="207" actId="6549"/>
        <pc:sldMkLst>
          <pc:docMk/>
          <pc:sldMk cId="1809690938" sldId="340"/>
        </pc:sldMkLst>
        <pc:spChg chg="mod">
          <ac:chgData name="Janusz Stal" userId="570fe9c4-9123-4bde-9755-2a9767a29a9c" providerId="ADAL" clId="{23EEAE0B-FDAB-46BF-B073-53A3CB61A1BE}" dt="2024-09-17T12:07:48.437" v="174" actId="20577"/>
          <ac:spMkLst>
            <pc:docMk/>
            <pc:sldMk cId="1809690938" sldId="340"/>
            <ac:spMk id="2" creationId="{F9B3077B-F8DD-C67E-9F11-D4182C72C97A}"/>
          </ac:spMkLst>
        </pc:spChg>
        <pc:picChg chg="del">
          <ac:chgData name="Janusz Stal" userId="570fe9c4-9123-4bde-9755-2a9767a29a9c" providerId="ADAL" clId="{23EEAE0B-FDAB-46BF-B073-53A3CB61A1BE}" dt="2024-09-17T11:51:58.400" v="24" actId="478"/>
          <ac:picMkLst>
            <pc:docMk/>
            <pc:sldMk cId="1809690938" sldId="340"/>
            <ac:picMk id="6" creationId="{23FC0E14-DD36-6E11-CE4A-1ADA4A71FF36}"/>
          </ac:picMkLst>
        </pc:picChg>
      </pc:sldChg>
      <pc:sldChg chg="delSp del mod delAnim modNotesTx">
        <pc:chgData name="Janusz Stal" userId="570fe9c4-9123-4bde-9755-2a9767a29a9c" providerId="ADAL" clId="{23EEAE0B-FDAB-46BF-B073-53A3CB61A1BE}" dt="2024-09-17T12:44:39.250" v="350" actId="47"/>
        <pc:sldMkLst>
          <pc:docMk/>
          <pc:sldMk cId="125244385" sldId="341"/>
        </pc:sldMkLst>
        <pc:picChg chg="del">
          <ac:chgData name="Janusz Stal" userId="570fe9c4-9123-4bde-9755-2a9767a29a9c" providerId="ADAL" clId="{23EEAE0B-FDAB-46BF-B073-53A3CB61A1BE}" dt="2024-09-17T11:51:59.818" v="25" actId="478"/>
          <ac:picMkLst>
            <pc:docMk/>
            <pc:sldMk cId="125244385" sldId="341"/>
            <ac:picMk id="6" creationId="{F89ED329-67DB-828A-C206-C0F849789148}"/>
          </ac:picMkLst>
        </pc:picChg>
      </pc:sldChg>
      <pc:sldChg chg="delSp modSp mod delAnim modNotesTx">
        <pc:chgData name="Janusz Stal" userId="570fe9c4-9123-4bde-9755-2a9767a29a9c" providerId="ADAL" clId="{23EEAE0B-FDAB-46BF-B073-53A3CB61A1BE}" dt="2024-09-17T12:54:35.985" v="382" actId="403"/>
        <pc:sldMkLst>
          <pc:docMk/>
          <pc:sldMk cId="3170683099" sldId="342"/>
        </pc:sldMkLst>
        <pc:spChg chg="mod">
          <ac:chgData name="Janusz Stal" userId="570fe9c4-9123-4bde-9755-2a9767a29a9c" providerId="ADAL" clId="{23EEAE0B-FDAB-46BF-B073-53A3CB61A1BE}" dt="2024-09-17T12:54:35.985" v="382" actId="403"/>
          <ac:spMkLst>
            <pc:docMk/>
            <pc:sldMk cId="3170683099" sldId="342"/>
            <ac:spMk id="2" creationId="{323C843C-BB9F-F359-A3C4-389BFAB44E17}"/>
          </ac:spMkLst>
        </pc:spChg>
        <pc:spChg chg="mod">
          <ac:chgData name="Janusz Stal" userId="570fe9c4-9123-4bde-9755-2a9767a29a9c" providerId="ADAL" clId="{23EEAE0B-FDAB-46BF-B073-53A3CB61A1BE}" dt="2024-09-17T12:53:54.752" v="367" actId="20577"/>
          <ac:spMkLst>
            <pc:docMk/>
            <pc:sldMk cId="3170683099" sldId="342"/>
            <ac:spMk id="4" creationId="{1F28A227-2EE6-83AA-612F-04A8958950DA}"/>
          </ac:spMkLst>
        </pc:spChg>
        <pc:picChg chg="del">
          <ac:chgData name="Janusz Stal" userId="570fe9c4-9123-4bde-9755-2a9767a29a9c" providerId="ADAL" clId="{23EEAE0B-FDAB-46BF-B073-53A3CB61A1BE}" dt="2024-09-17T11:51:32.295" v="5" actId="478"/>
          <ac:picMkLst>
            <pc:docMk/>
            <pc:sldMk cId="3170683099" sldId="342"/>
            <ac:picMk id="6" creationId="{47CDD375-6F60-6EAE-5679-3C65421CCB27}"/>
          </ac:picMkLst>
        </pc:picChg>
      </pc:sldChg>
      <pc:sldChg chg="modSp add mod">
        <pc:chgData name="Janusz Stal" userId="570fe9c4-9123-4bde-9755-2a9767a29a9c" providerId="ADAL" clId="{23EEAE0B-FDAB-46BF-B073-53A3CB61A1BE}" dt="2024-09-17T12:57:36.526" v="426" actId="207"/>
        <pc:sldMkLst>
          <pc:docMk/>
          <pc:sldMk cId="4001945321" sldId="343"/>
        </pc:sldMkLst>
        <pc:spChg chg="mod">
          <ac:chgData name="Janusz Stal" userId="570fe9c4-9123-4bde-9755-2a9767a29a9c" providerId="ADAL" clId="{23EEAE0B-FDAB-46BF-B073-53A3CB61A1BE}" dt="2024-09-17T12:57:36.526" v="426" actId="207"/>
          <ac:spMkLst>
            <pc:docMk/>
            <pc:sldMk cId="4001945321" sldId="343"/>
            <ac:spMk id="2" creationId="{323C843C-BB9F-F359-A3C4-389BFAB44E17}"/>
          </ac:spMkLst>
        </pc:spChg>
        <pc:spChg chg="mod">
          <ac:chgData name="Janusz Stal" userId="570fe9c4-9123-4bde-9755-2a9767a29a9c" providerId="ADAL" clId="{23EEAE0B-FDAB-46BF-B073-53A3CB61A1BE}" dt="2024-09-17T12:56:19.598" v="401" actId="20577"/>
          <ac:spMkLst>
            <pc:docMk/>
            <pc:sldMk cId="4001945321" sldId="343"/>
            <ac:spMk id="4" creationId="{1F28A227-2EE6-83AA-612F-04A8958950DA}"/>
          </ac:spMkLst>
        </pc:spChg>
      </pc:sldChg>
    </pc:docChg>
  </pc:docChgLst>
  <pc:docChgLst>
    <pc:chgData name="Janusz Stal" userId="570fe9c4-9123-4bde-9755-2a9767a29a9c" providerId="ADAL" clId="{20650A6C-25D5-49EF-A71E-7B9E23599E6F}"/>
    <pc:docChg chg="modSld">
      <pc:chgData name="Janusz Stal" userId="570fe9c4-9123-4bde-9755-2a9767a29a9c" providerId="ADAL" clId="{20650A6C-25D5-49EF-A71E-7B9E23599E6F}" dt="2023-09-22T11:56:10.326" v="45"/>
      <pc:docMkLst>
        <pc:docMk/>
      </pc:docMkLst>
      <pc:sldChg chg="modAnim">
        <pc:chgData name="Janusz Stal" userId="570fe9c4-9123-4bde-9755-2a9767a29a9c" providerId="ADAL" clId="{20650A6C-25D5-49EF-A71E-7B9E23599E6F}" dt="2023-09-22T11:54:47.591" v="21"/>
        <pc:sldMkLst>
          <pc:docMk/>
          <pc:sldMk cId="3207883656" sldId="291"/>
        </pc:sldMkLst>
      </pc:sldChg>
      <pc:sldChg chg="modAnim">
        <pc:chgData name="Janusz Stal" userId="570fe9c4-9123-4bde-9755-2a9767a29a9c" providerId="ADAL" clId="{20650A6C-25D5-49EF-A71E-7B9E23599E6F}" dt="2023-09-22T11:53:44.884" v="3"/>
        <pc:sldMkLst>
          <pc:docMk/>
          <pc:sldMk cId="665344467" sldId="304"/>
        </pc:sldMkLst>
      </pc:sldChg>
      <pc:sldChg chg="modAnim">
        <pc:chgData name="Janusz Stal" userId="570fe9c4-9123-4bde-9755-2a9767a29a9c" providerId="ADAL" clId="{20650A6C-25D5-49EF-A71E-7B9E23599E6F}" dt="2023-09-22T11:53:39.284" v="1"/>
        <pc:sldMkLst>
          <pc:docMk/>
          <pc:sldMk cId="995346915" sldId="306"/>
        </pc:sldMkLst>
      </pc:sldChg>
      <pc:sldChg chg="modAnim">
        <pc:chgData name="Janusz Stal" userId="570fe9c4-9123-4bde-9755-2a9767a29a9c" providerId="ADAL" clId="{20650A6C-25D5-49EF-A71E-7B9E23599E6F}" dt="2023-09-22T11:53:58.953" v="7"/>
        <pc:sldMkLst>
          <pc:docMk/>
          <pc:sldMk cId="481222839" sldId="307"/>
        </pc:sldMkLst>
      </pc:sldChg>
      <pc:sldChg chg="modAnim">
        <pc:chgData name="Janusz Stal" userId="570fe9c4-9123-4bde-9755-2a9767a29a9c" providerId="ADAL" clId="{20650A6C-25D5-49EF-A71E-7B9E23599E6F}" dt="2023-09-22T11:54:37.857" v="17"/>
        <pc:sldMkLst>
          <pc:docMk/>
          <pc:sldMk cId="3376502272" sldId="312"/>
        </pc:sldMkLst>
      </pc:sldChg>
      <pc:sldChg chg="modAnim">
        <pc:chgData name="Janusz Stal" userId="570fe9c4-9123-4bde-9755-2a9767a29a9c" providerId="ADAL" clId="{20650A6C-25D5-49EF-A71E-7B9E23599E6F}" dt="2023-09-22T11:54:55.141" v="23"/>
        <pc:sldMkLst>
          <pc:docMk/>
          <pc:sldMk cId="1144236073" sldId="316"/>
        </pc:sldMkLst>
      </pc:sldChg>
      <pc:sldChg chg="modAnim">
        <pc:chgData name="Janusz Stal" userId="570fe9c4-9123-4bde-9755-2a9767a29a9c" providerId="ADAL" clId="{20650A6C-25D5-49EF-A71E-7B9E23599E6F}" dt="2023-09-22T11:55:01.688" v="25"/>
        <pc:sldMkLst>
          <pc:docMk/>
          <pc:sldMk cId="2533284800" sldId="317"/>
        </pc:sldMkLst>
      </pc:sldChg>
      <pc:sldChg chg="modAnim">
        <pc:chgData name="Janusz Stal" userId="570fe9c4-9123-4bde-9755-2a9767a29a9c" providerId="ADAL" clId="{20650A6C-25D5-49EF-A71E-7B9E23599E6F}" dt="2023-09-22T11:55:10.168" v="27"/>
        <pc:sldMkLst>
          <pc:docMk/>
          <pc:sldMk cId="1234291028" sldId="318"/>
        </pc:sldMkLst>
      </pc:sldChg>
      <pc:sldChg chg="modAnim">
        <pc:chgData name="Janusz Stal" userId="570fe9c4-9123-4bde-9755-2a9767a29a9c" providerId="ADAL" clId="{20650A6C-25D5-49EF-A71E-7B9E23599E6F}" dt="2023-09-22T11:55:16.396" v="29"/>
        <pc:sldMkLst>
          <pc:docMk/>
          <pc:sldMk cId="3984066826" sldId="319"/>
        </pc:sldMkLst>
      </pc:sldChg>
      <pc:sldChg chg="modAnim">
        <pc:chgData name="Janusz Stal" userId="570fe9c4-9123-4bde-9755-2a9767a29a9c" providerId="ADAL" clId="{20650A6C-25D5-49EF-A71E-7B9E23599E6F}" dt="2023-09-22T11:54:42.825" v="19"/>
        <pc:sldMkLst>
          <pc:docMk/>
          <pc:sldMk cId="1005848108" sldId="320"/>
        </pc:sldMkLst>
      </pc:sldChg>
      <pc:sldChg chg="modAnim">
        <pc:chgData name="Janusz Stal" userId="570fe9c4-9123-4bde-9755-2a9767a29a9c" providerId="ADAL" clId="{20650A6C-25D5-49EF-A71E-7B9E23599E6F}" dt="2023-09-22T11:55:59.535" v="41"/>
        <pc:sldMkLst>
          <pc:docMk/>
          <pc:sldMk cId="2525688714" sldId="323"/>
        </pc:sldMkLst>
      </pc:sldChg>
      <pc:sldChg chg="modAnim">
        <pc:chgData name="Janusz Stal" userId="570fe9c4-9123-4bde-9755-2a9767a29a9c" providerId="ADAL" clId="{20650A6C-25D5-49EF-A71E-7B9E23599E6F}" dt="2023-09-22T11:54:03.992" v="9"/>
        <pc:sldMkLst>
          <pc:docMk/>
          <pc:sldMk cId="3622438534" sldId="328"/>
        </pc:sldMkLst>
      </pc:sldChg>
      <pc:sldChg chg="modAnim">
        <pc:chgData name="Janusz Stal" userId="570fe9c4-9123-4bde-9755-2a9767a29a9c" providerId="ADAL" clId="{20650A6C-25D5-49EF-A71E-7B9E23599E6F}" dt="2023-09-22T11:54:12.512" v="11"/>
        <pc:sldMkLst>
          <pc:docMk/>
          <pc:sldMk cId="4232419462" sldId="329"/>
        </pc:sldMkLst>
      </pc:sldChg>
      <pc:sldChg chg="modAnim">
        <pc:chgData name="Janusz Stal" userId="570fe9c4-9123-4bde-9755-2a9767a29a9c" providerId="ADAL" clId="{20650A6C-25D5-49EF-A71E-7B9E23599E6F}" dt="2023-09-22T11:54:24.272" v="15"/>
        <pc:sldMkLst>
          <pc:docMk/>
          <pc:sldMk cId="322425298" sldId="330"/>
        </pc:sldMkLst>
      </pc:sldChg>
      <pc:sldChg chg="modAnim">
        <pc:chgData name="Janusz Stal" userId="570fe9c4-9123-4bde-9755-2a9767a29a9c" providerId="ADAL" clId="{20650A6C-25D5-49EF-A71E-7B9E23599E6F}" dt="2023-09-22T11:54:18.886" v="13"/>
        <pc:sldMkLst>
          <pc:docMk/>
          <pc:sldMk cId="1840778044" sldId="332"/>
        </pc:sldMkLst>
      </pc:sldChg>
      <pc:sldChg chg="modAnim">
        <pc:chgData name="Janusz Stal" userId="570fe9c4-9123-4bde-9755-2a9767a29a9c" providerId="ADAL" clId="{20650A6C-25D5-49EF-A71E-7B9E23599E6F}" dt="2023-09-22T11:55:34.364" v="33"/>
        <pc:sldMkLst>
          <pc:docMk/>
          <pc:sldMk cId="3714800936" sldId="333"/>
        </pc:sldMkLst>
      </pc:sldChg>
      <pc:sldChg chg="modAnim">
        <pc:chgData name="Janusz Stal" userId="570fe9c4-9123-4bde-9755-2a9767a29a9c" providerId="ADAL" clId="{20650A6C-25D5-49EF-A71E-7B9E23599E6F}" dt="2023-09-22T11:55:40.131" v="35"/>
        <pc:sldMkLst>
          <pc:docMk/>
          <pc:sldMk cId="2277860244" sldId="334"/>
        </pc:sldMkLst>
      </pc:sldChg>
      <pc:sldChg chg="modAnim">
        <pc:chgData name="Janusz Stal" userId="570fe9c4-9123-4bde-9755-2a9767a29a9c" providerId="ADAL" clId="{20650A6C-25D5-49EF-A71E-7B9E23599E6F}" dt="2023-09-22T11:55:25.624" v="31"/>
        <pc:sldMkLst>
          <pc:docMk/>
          <pc:sldMk cId="2173447150" sldId="335"/>
        </pc:sldMkLst>
      </pc:sldChg>
      <pc:sldChg chg="modAnim">
        <pc:chgData name="Janusz Stal" userId="570fe9c4-9123-4bde-9755-2a9767a29a9c" providerId="ADAL" clId="{20650A6C-25D5-49EF-A71E-7B9E23599E6F}" dt="2023-09-22T11:55:54.247" v="39"/>
        <pc:sldMkLst>
          <pc:docMk/>
          <pc:sldMk cId="3123027594" sldId="336"/>
        </pc:sldMkLst>
      </pc:sldChg>
      <pc:sldChg chg="modAnim">
        <pc:chgData name="Janusz Stal" userId="570fe9c4-9123-4bde-9755-2a9767a29a9c" providerId="ADAL" clId="{20650A6C-25D5-49EF-A71E-7B9E23599E6F}" dt="2023-09-22T11:55:45.726" v="37"/>
        <pc:sldMkLst>
          <pc:docMk/>
          <pc:sldMk cId="3617956429" sldId="337"/>
        </pc:sldMkLst>
      </pc:sldChg>
      <pc:sldChg chg="modAnim">
        <pc:chgData name="Janusz Stal" userId="570fe9c4-9123-4bde-9755-2a9767a29a9c" providerId="ADAL" clId="{20650A6C-25D5-49EF-A71E-7B9E23599E6F}" dt="2023-09-22T11:56:04.716" v="43"/>
        <pc:sldMkLst>
          <pc:docMk/>
          <pc:sldMk cId="1809690938" sldId="340"/>
        </pc:sldMkLst>
      </pc:sldChg>
      <pc:sldChg chg="modAnim">
        <pc:chgData name="Janusz Stal" userId="570fe9c4-9123-4bde-9755-2a9767a29a9c" providerId="ADAL" clId="{20650A6C-25D5-49EF-A71E-7B9E23599E6F}" dt="2023-09-22T11:56:10.326" v="45"/>
        <pc:sldMkLst>
          <pc:docMk/>
          <pc:sldMk cId="125244385" sldId="341"/>
        </pc:sldMkLst>
      </pc:sldChg>
      <pc:sldChg chg="modAnim">
        <pc:chgData name="Janusz Stal" userId="570fe9c4-9123-4bde-9755-2a9767a29a9c" providerId="ADAL" clId="{20650A6C-25D5-49EF-A71E-7B9E23599E6F}" dt="2023-09-22T11:53:53.508" v="5"/>
        <pc:sldMkLst>
          <pc:docMk/>
          <pc:sldMk cId="3170683099" sldId="3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901698" y="4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106EF3D-C2A7-4690-80C8-C2473A856193}" type="datetimeFigureOut">
              <a:rPr lang="pl-PL" smtClean="0"/>
              <a:t>04.10.2024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517548"/>
            <a:ext cx="2984871" cy="50275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901698" y="9517548"/>
            <a:ext cx="2984871" cy="50275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901698" y="4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5D68E81-03CD-43A1-B18B-BEB6B9439387}" type="datetimeFigureOut">
              <a:rPr lang="pl-PL" smtClean="0"/>
              <a:t>04.10.2024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0950"/>
            <a:ext cx="6015037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4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517548"/>
            <a:ext cx="2984871" cy="50275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901698" y="9517548"/>
            <a:ext cx="2984871" cy="50275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6482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9718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2384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22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462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4145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8777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7774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810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9715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222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761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218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6928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06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3569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83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04.10.2024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04.10.2024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04.10.2024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04.10.2024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04.10.2024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04.10.2024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04.10.2024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04.10.2024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04.10.2024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04.10.2024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04.10.2024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04.10.2024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04.10.2024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04.10.2024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-uczelnia.uek.krakow.pl/course/view.php?id=2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Cyfrowe Formaty Danych</a:t>
            </a:r>
            <a:br>
              <a:rPr lang="pl-PL" dirty="0"/>
            </a:br>
            <a:r>
              <a:rPr lang="pl-PL" dirty="0"/>
              <a:t>Data </a:t>
            </a:r>
            <a:r>
              <a:rPr lang="pl-PL" dirty="0" err="1"/>
              <a:t>Notations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DATA-NOTATIONS</a:t>
            </a:r>
          </a:p>
          <a:p>
            <a:r>
              <a:rPr lang="pl-PL" dirty="0"/>
              <a:t> </a:t>
            </a:r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2673">
        <p14:prism/>
      </p:transition>
    </mc:Choice>
    <mc:Fallback xmlns="">
      <p:transition spd="slow" advTm="1267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7200191-8C7A-20BB-91B3-C7A0EB4D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 in to Moodle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https://moodle.uek.krakow.pl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course</a:t>
            </a:r>
            <a:br>
              <a:rPr lang="en-US" dirty="0"/>
            </a:br>
            <a:r>
              <a:rPr lang="pl-PL" dirty="0"/>
              <a:t>Formaty Danych Cyfrowych</a:t>
            </a:r>
            <a:r>
              <a:rPr lang="en-US" dirty="0"/>
              <a:t> / </a:t>
            </a:r>
            <a:r>
              <a:rPr lang="pl-PL" dirty="0"/>
              <a:t>Data </a:t>
            </a:r>
            <a:r>
              <a:rPr lang="pl-PL" dirty="0" err="1"/>
              <a:t>Notations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 up for the course</a:t>
            </a:r>
            <a:br>
              <a:rPr lang="en-US" dirty="0"/>
            </a:br>
            <a:r>
              <a:rPr lang="en-US" dirty="0"/>
              <a:t>As the access key, </a:t>
            </a:r>
            <a:r>
              <a:rPr lang="en-US" dirty="0">
                <a:solidFill>
                  <a:srgbClr val="00B0F0"/>
                </a:solidFill>
              </a:rPr>
              <a:t>use your full group number </a:t>
            </a:r>
            <a:r>
              <a:rPr lang="en-US" dirty="0"/>
              <a:t>(from University Schedule)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70B44C6-5C3F-0145-376A-1D3B4540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E295D64-ECD7-4481-0A0D-7A4B9E50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Course on Moodle</a:t>
            </a:r>
          </a:p>
        </p:txBody>
      </p:sp>
    </p:spTree>
    <p:extLst>
      <p:ext uri="{BB962C8B-B14F-4D97-AF65-F5344CB8AC3E}">
        <p14:creationId xmlns:p14="http://schemas.microsoft.com/office/powerpoint/2010/main" val="114423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598">
        <p14:prism/>
      </p:transition>
    </mc:Choice>
    <mc:Fallback xmlns="">
      <p:transition spd="slow" advTm="30598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7533B2D-CAC7-E97B-7182-1838AAEF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 the </a:t>
            </a:r>
            <a:r>
              <a:rPr lang="en-US" dirty="0" err="1"/>
              <a:t>Github</a:t>
            </a:r>
            <a:r>
              <a:rPr lang="en-US" dirty="0"/>
              <a:t> service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https://github.com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account or use </a:t>
            </a:r>
            <a:r>
              <a:rPr lang="pl-PL" dirty="0"/>
              <a:t>the one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have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>
                <a:solidFill>
                  <a:srgbClr val="FF0000"/>
                </a:solidFill>
              </a:rPr>
              <a:t>Important</a:t>
            </a:r>
            <a:r>
              <a:rPr lang="pl-PL" dirty="0">
                <a:solidFill>
                  <a:srgbClr val="FF0000"/>
                </a:solidFill>
              </a:rPr>
              <a:t>!!</a:t>
            </a:r>
            <a:br>
              <a:rPr lang="pl-PL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Settings</a:t>
            </a:r>
            <a:r>
              <a:rPr lang="pl-PL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enter your </a:t>
            </a:r>
            <a:r>
              <a:rPr lang="pl-PL" dirty="0">
                <a:solidFill>
                  <a:srgbClr val="FF0000"/>
                </a:solidFill>
              </a:rPr>
              <a:t>real </a:t>
            </a:r>
            <a:r>
              <a:rPr lang="en-US" dirty="0">
                <a:solidFill>
                  <a:srgbClr val="FF0000"/>
                </a:solidFill>
              </a:rPr>
              <a:t>full name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(first and last name)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E3FAFF-A353-DA4D-B1E1-D592F182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DD48AC1-5D6A-17F7-07D1-9AE9BB0E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Account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8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298">
        <p14:prism/>
      </p:transition>
    </mc:Choice>
    <mc:Fallback xmlns="">
      <p:transition spd="slow" advTm="36298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53BE413-5EBF-69E5-69B0-2BCC40EB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Log in to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course</a:t>
            </a:r>
            <a:r>
              <a:rPr lang="pl-PL" dirty="0"/>
              <a:t> materials (</a:t>
            </a:r>
            <a:r>
              <a:rPr lang="pl-PL" dirty="0" err="1"/>
              <a:t>github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stalj/data-</a:t>
            </a:r>
            <a:r>
              <a:rPr lang="pl-PL" dirty="0" err="1">
                <a:solidFill>
                  <a:srgbClr val="00B0F0"/>
                </a:solidFill>
              </a:rPr>
              <a:t>notations</a:t>
            </a:r>
            <a:endParaRPr lang="pl-PL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Fork</a:t>
            </a:r>
            <a:r>
              <a:rPr lang="pl-PL" dirty="0"/>
              <a:t> (</a:t>
            </a:r>
            <a:r>
              <a:rPr lang="pl-PL" dirty="0" err="1"/>
              <a:t>copy</a:t>
            </a:r>
            <a:r>
              <a:rPr lang="pl-PL" dirty="0"/>
              <a:t>) the </a:t>
            </a:r>
            <a:r>
              <a:rPr lang="pl-PL" dirty="0" err="1"/>
              <a:t>repository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</a:t>
            </a:r>
            <a:r>
              <a:rPr lang="en-US" dirty="0" err="1"/>
              <a:t>ake</a:t>
            </a:r>
            <a:r>
              <a:rPr lang="en-US" dirty="0"/>
              <a:t> sure you have your own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en-US" dirty="0"/>
              <a:t>copy of the course</a:t>
            </a:r>
            <a:r>
              <a:rPr lang="pl-PL" dirty="0"/>
              <a:t> </a:t>
            </a:r>
            <a:r>
              <a:rPr lang="en-US" dirty="0"/>
              <a:t>materials</a:t>
            </a:r>
            <a:r>
              <a:rPr lang="pl-PL" dirty="0"/>
              <a:t> 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A3D5F1-734F-8A9B-C47C-6D76864C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790DEAE-7768-9BCE-6188-0F4D4EAA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pl-PL" dirty="0"/>
              <a:t> </a:t>
            </a:r>
            <a:r>
              <a:rPr lang="en-US" dirty="0"/>
              <a:t>Copy of Class Materials</a:t>
            </a:r>
          </a:p>
        </p:txBody>
      </p:sp>
    </p:spTree>
    <p:extLst>
      <p:ext uri="{BB962C8B-B14F-4D97-AF65-F5344CB8AC3E}">
        <p14:creationId xmlns:p14="http://schemas.microsoft.com/office/powerpoint/2010/main" val="12342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1875">
        <p14:prism/>
      </p:transition>
    </mc:Choice>
    <mc:Fallback xmlns="">
      <p:transition spd="slow" advTm="21875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82766-5AC7-26AF-F9A7-76097122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DF4AEE-6507-A6EF-BEAB-6DD815C4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Tools Installation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6883032-481E-868B-97E0-14DDF0F9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06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1250">
        <p14:prism/>
      </p:transition>
    </mc:Choice>
    <mc:Fallback xmlns="">
      <p:transition spd="slow" advTm="2125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02C16E2-EC07-237A-F5DD-5BE12A1E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Install</a:t>
            </a:r>
            <a:r>
              <a:rPr lang="pl-PL" dirty="0"/>
              <a:t> Git Control Version System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https://git-scm.com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Check</a:t>
            </a:r>
            <a:r>
              <a:rPr lang="pl-PL" dirty="0"/>
              <a:t> Git 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1200150" lvl="1" indent="-514350"/>
            <a:r>
              <a:rPr lang="pl-PL" dirty="0"/>
              <a:t>Open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prompt</a:t>
            </a:r>
            <a:r>
              <a:rPr lang="pl-PL" dirty="0"/>
              <a:t> </a:t>
            </a:r>
            <a:r>
              <a:rPr lang="pl-PL" dirty="0" err="1"/>
              <a:t>window</a:t>
            </a:r>
            <a:endParaRPr lang="pl-PL" dirty="0"/>
          </a:p>
          <a:p>
            <a:pPr marL="1200150" lvl="1" indent="-514350"/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command</a:t>
            </a:r>
            <a:br>
              <a:rPr lang="pl-PL" dirty="0"/>
            </a:br>
            <a:r>
              <a:rPr lang="pl-PL" b="1" dirty="0">
                <a:solidFill>
                  <a:srgbClr val="00B0F0"/>
                </a:solidFill>
              </a:rPr>
              <a:t>git --version</a:t>
            </a:r>
          </a:p>
          <a:p>
            <a:pPr marL="1200150" lvl="1" indent="-514350"/>
            <a:endParaRPr lang="pl-PL" dirty="0"/>
          </a:p>
          <a:p>
            <a:pPr marL="1200150" lvl="1" indent="-514350"/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B28331B-7102-A938-8E26-E589BB9E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07740801-B4D3-5781-A9A4-0939BC9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Git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DD89AAB-D40D-2392-CABA-D660A61A9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25" y="1825625"/>
            <a:ext cx="4189675" cy="2968028"/>
          </a:xfrm>
          <a:prstGeom prst="rect">
            <a:avLst/>
          </a:prstGeom>
        </p:spPr>
      </p:pic>
      <p:pic>
        <p:nvPicPr>
          <p:cNvPr id="5" name="Picture 4" descr="Zobacz obraz źródłowy">
            <a:extLst>
              <a:ext uri="{FF2B5EF4-FFF2-40B4-BE49-F238E27FC236}">
                <a16:creationId xmlns:a16="http://schemas.microsoft.com/office/drawing/2014/main" id="{390D1807-6EF0-E7CE-38C6-82B3012FA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85" y="4884516"/>
            <a:ext cx="3604753" cy="120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5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5743">
        <p14:prism/>
      </p:transition>
    </mc:Choice>
    <mc:Fallback xmlns="">
      <p:transition spd="slow" advTm="1574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022B2B4D-12C6-7E2E-9BAD-A158F0EB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Microsoft Visual Studio Code (</a:t>
            </a:r>
            <a:r>
              <a:rPr lang="en-US" dirty="0" err="1"/>
              <a:t>VSCode</a:t>
            </a:r>
            <a:r>
              <a:rPr lang="en-US" dirty="0"/>
              <a:t>)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https://code.visualstudio.com</a:t>
            </a:r>
            <a:r>
              <a:rPr lang="pl-PL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I</a:t>
            </a:r>
            <a:r>
              <a:rPr lang="en-US" dirty="0" err="1"/>
              <a:t>nstall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 extensions</a:t>
            </a:r>
            <a:endParaRPr lang="pl-PL" dirty="0"/>
          </a:p>
          <a:p>
            <a:pPr marL="1200150" lvl="1" indent="-514350"/>
            <a:r>
              <a:rPr lang="pl-PL" dirty="0"/>
              <a:t>XML Red </a:t>
            </a:r>
            <a:r>
              <a:rPr lang="pl-PL" dirty="0" err="1"/>
              <a:t>Hat</a:t>
            </a:r>
            <a:endParaRPr lang="pl-PL" dirty="0"/>
          </a:p>
          <a:p>
            <a:pPr marL="1200150" lvl="1" indent="-514350"/>
            <a:r>
              <a:rPr lang="pl-PL" dirty="0" err="1"/>
              <a:t>Rainbow</a:t>
            </a:r>
            <a:r>
              <a:rPr lang="pl-PL" dirty="0"/>
              <a:t> CSV</a:t>
            </a:r>
          </a:p>
          <a:p>
            <a:pPr marL="1200150" lvl="1" indent="-514350"/>
            <a:r>
              <a:rPr lang="pl-PL" dirty="0" err="1"/>
              <a:t>Markdown</a:t>
            </a:r>
            <a:r>
              <a:rPr lang="pl-PL" dirty="0"/>
              <a:t> Preview </a:t>
            </a:r>
            <a:r>
              <a:rPr lang="pl-PL" dirty="0" err="1"/>
              <a:t>Github</a:t>
            </a:r>
            <a:r>
              <a:rPr lang="pl-PL" dirty="0"/>
              <a:t> Styling</a:t>
            </a:r>
          </a:p>
          <a:p>
            <a:pPr marL="1200150" lvl="1" indent="-514350"/>
            <a:r>
              <a:rPr lang="pl-PL" dirty="0"/>
              <a:t>Live Server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6E8B0D5-E129-E172-928C-DA522410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B9CBE0A-D45D-6344-D87E-66CC09ED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  <p:pic>
        <p:nvPicPr>
          <p:cNvPr id="5" name="Picture 6" descr="Zobacz obraz źródłowy">
            <a:extLst>
              <a:ext uri="{FF2B5EF4-FFF2-40B4-BE49-F238E27FC236}">
                <a16:creationId xmlns:a16="http://schemas.microsoft.com/office/drawing/2014/main" id="{64E73868-FA0F-3C85-8433-E6271702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838" y="1646238"/>
            <a:ext cx="2525066" cy="18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86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3869">
        <p14:prism/>
      </p:transition>
    </mc:Choice>
    <mc:Fallback xmlns="">
      <p:transition spd="slow" advTm="43869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9B3077B-F8DD-C67E-9F11-D4182C72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out on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Git </a:t>
            </a:r>
            <a:r>
              <a:rPr lang="pl-PL" dirty="0" err="1"/>
              <a:t>command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git clone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Open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prompt</a:t>
            </a:r>
            <a:r>
              <a:rPr lang="pl-PL" dirty="0"/>
              <a:t> </a:t>
            </a:r>
            <a:r>
              <a:rPr lang="pl-PL" dirty="0" err="1"/>
              <a:t>window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Clone (</a:t>
            </a:r>
            <a:r>
              <a:rPr lang="pl-PL" dirty="0" err="1"/>
              <a:t>copy</a:t>
            </a:r>
            <a:r>
              <a:rPr lang="pl-PL" dirty="0"/>
              <a:t>)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 (materials) from </a:t>
            </a:r>
            <a:r>
              <a:rPr lang="pl-PL" dirty="0" err="1"/>
              <a:t>github</a:t>
            </a:r>
            <a:r>
              <a:rPr lang="pl-PL" dirty="0"/>
              <a:t> to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personal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04374CA-767F-9FAA-246B-BC2D212D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33793D8-279A-E713-D0D8-3D969606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Clone </a:t>
            </a:r>
            <a:r>
              <a:rPr lang="pl-PL" dirty="0" err="1"/>
              <a:t>Your</a:t>
            </a:r>
            <a:r>
              <a:rPr lang="pl-PL" dirty="0"/>
              <a:t> Course </a:t>
            </a:r>
            <a:r>
              <a:rPr lang="pl-PL" dirty="0" err="1"/>
              <a:t>Repository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568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5298">
        <p14:prism/>
      </p:transition>
    </mc:Choice>
    <mc:Fallback xmlns="">
      <p:transition spd="slow" advTm="35298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9B3077B-F8DD-C67E-9F11-D4182C72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your local repository, open a folder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01-CourseIntroduction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Familiarise</a:t>
            </a:r>
            <a:r>
              <a:rPr lang="en-US" dirty="0"/>
              <a:t> yourself with the course syllabus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Syllabus.docx</a:t>
            </a:r>
          </a:p>
          <a:p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04374CA-767F-9FAA-246B-BC2D212D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33793D8-279A-E713-D0D8-3D969606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</a:t>
            </a:r>
            <a:r>
              <a:rPr lang="pl-PL" dirty="0"/>
              <a:t>Course </a:t>
            </a:r>
            <a:r>
              <a:rPr lang="en-US" dirty="0"/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18096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1731">
        <p14:prism/>
      </p:transition>
    </mc:Choice>
    <mc:Fallback xmlns="">
      <p:transition spd="slow" advTm="3173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DFA272-3930-484B-991B-B3AB0892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pl-PL" dirty="0"/>
              <a:t>C</a:t>
            </a:r>
            <a:r>
              <a:rPr lang="en-US" dirty="0" err="1"/>
              <a:t>ourse</a:t>
            </a:r>
            <a:r>
              <a:rPr lang="en-US" dirty="0"/>
              <a:t> forum on </a:t>
            </a:r>
            <a:r>
              <a:rPr lang="pl-PL" dirty="0"/>
              <a:t>Microsoft </a:t>
            </a:r>
            <a:r>
              <a:rPr lang="en-US" dirty="0"/>
              <a:t>Teams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Microsoft Teams chat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pl-PL" dirty="0"/>
              <a:t>E</a:t>
            </a:r>
            <a:r>
              <a:rPr lang="en-US" dirty="0"/>
              <a:t>mail (details on teacher’s e-card)</a:t>
            </a:r>
            <a:endParaRPr lang="pl-PL" dirty="0"/>
          </a:p>
          <a:p>
            <a:pPr marL="514350" indent="-514350">
              <a:buAutoNum type="arabicPeriod"/>
            </a:pPr>
            <a:r>
              <a:rPr lang="pl-PL" dirty="0"/>
              <a:t>O</a:t>
            </a:r>
            <a:r>
              <a:rPr lang="en-US" dirty="0" err="1"/>
              <a:t>ffice</a:t>
            </a:r>
            <a:r>
              <a:rPr lang="en-US" dirty="0"/>
              <a:t> </a:t>
            </a:r>
            <a:r>
              <a:rPr lang="pl-PL" dirty="0"/>
              <a:t>H</a:t>
            </a:r>
            <a:r>
              <a:rPr lang="en-US" dirty="0"/>
              <a:t>ours (details on teacher’s e-card)</a:t>
            </a:r>
          </a:p>
          <a:p>
            <a:endParaRPr lang="pl-PL" dirty="0"/>
          </a:p>
          <a:p>
            <a:r>
              <a:rPr lang="pl-PL" dirty="0" err="1"/>
              <a:t>Teacher’s</a:t>
            </a:r>
            <a:r>
              <a:rPr lang="pl-PL" dirty="0"/>
              <a:t> e-</a:t>
            </a:r>
            <a:r>
              <a:rPr lang="pl-PL" dirty="0" err="1"/>
              <a:t>card</a:t>
            </a:r>
            <a:endParaRPr lang="pl-PL" dirty="0"/>
          </a:p>
          <a:p>
            <a:r>
              <a:rPr lang="en-US" dirty="0">
                <a:hlinkClick r:id="rId3"/>
              </a:rPr>
              <a:t>https://e-uczelnia.uek.krakow.pl/course/view.php?id=218</a:t>
            </a:r>
            <a:r>
              <a:rPr lang="pl-PL" dirty="0"/>
              <a:t> 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2FD0D59-51B8-45E0-AAEF-CD6568C0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2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B2026DC-A629-4A00-8F6F-4CFDE7F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r>
              <a:rPr lang="pl-PL" dirty="0"/>
              <a:t> with </a:t>
            </a:r>
            <a:r>
              <a:rPr lang="pl-PL" dirty="0" err="1"/>
              <a:t>Teacher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988">
        <p14:prism/>
      </p:transition>
    </mc:Choice>
    <mc:Fallback xmlns="">
      <p:transition spd="slow" advTm="5098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5D759D-0154-DDCB-5AE5-29F49942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Course </a:t>
            </a:r>
            <a:r>
              <a:rPr lang="en-US" dirty="0"/>
              <a:t>Details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21D4B2B-D696-E61C-B4C6-45CA2191D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165F70-3FA5-8DF5-DCBD-0E78977E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000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458">
        <p14:prism/>
      </p:transition>
    </mc:Choice>
    <mc:Fallback xmlns="">
      <p:transition spd="slow" advTm="1045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61DBB10-7E00-4A84-BE20-BE665A5B4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204656"/>
              </p:ext>
            </p:extLst>
          </p:nvPr>
        </p:nvGraphicFramePr>
        <p:xfrm>
          <a:off x="866601" y="2392680"/>
          <a:ext cx="10458797" cy="2590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58797">
                  <a:extLst>
                    <a:ext uri="{9D8B030D-6E8A-4147-A177-3AD203B41FA5}">
                      <a16:colId xmlns:a16="http://schemas.microsoft.com/office/drawing/2014/main" val="356093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Main</a:t>
                      </a:r>
                      <a:r>
                        <a:rPr lang="pl-PL" sz="2800" noProof="0" dirty="0"/>
                        <a:t> </a:t>
                      </a:r>
                      <a:r>
                        <a:rPr lang="en-US" sz="2800" noProof="0" dirty="0"/>
                        <a:t>Class Topic</a:t>
                      </a:r>
                      <a:r>
                        <a:rPr lang="pl-PL" sz="2800" noProof="0" dirty="0"/>
                        <a:t>s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noProof="0" dirty="0"/>
                        <a:t>Version Control System (GIT)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noProof="0" dirty="0" err="1"/>
                        <a:t>Text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document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formats</a:t>
                      </a:r>
                      <a:r>
                        <a:rPr lang="pl-PL" sz="2800" noProof="0" dirty="0"/>
                        <a:t> (TXT, CSV, XML, JSON)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2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Basics of </a:t>
                      </a:r>
                      <a:r>
                        <a:rPr lang="pl-PL" sz="2800" noProof="0" dirty="0"/>
                        <a:t>data </a:t>
                      </a:r>
                      <a:r>
                        <a:rPr lang="en-US" sz="2800" noProof="0" dirty="0" err="1"/>
                        <a:t>descri</a:t>
                      </a:r>
                      <a:r>
                        <a:rPr lang="pl-PL" sz="2800" noProof="0" dirty="0" err="1"/>
                        <a:t>ption</a:t>
                      </a:r>
                      <a:r>
                        <a:rPr lang="en-US" sz="2800" noProof="0" dirty="0"/>
                        <a:t> and formatting </a:t>
                      </a:r>
                      <a:r>
                        <a:rPr lang="pl-PL" sz="2800" noProof="0" dirty="0"/>
                        <a:t>(MARKDOWN)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84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noProof="0" dirty="0"/>
                        <a:t>Web </a:t>
                      </a:r>
                      <a:r>
                        <a:rPr lang="pl-PL" sz="2800" noProof="0" dirty="0" err="1"/>
                        <a:t>content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structure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definition</a:t>
                      </a:r>
                      <a:r>
                        <a:rPr lang="pl-PL" sz="2800" noProof="0" dirty="0"/>
                        <a:t> (HTML, CSS)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61916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1DB279C-94A7-4DFC-A109-BA528BD4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4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B9A314-672B-4F71-B03D-13774E42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</a:t>
            </a:r>
          </a:p>
        </p:txBody>
      </p:sp>
    </p:spTree>
    <p:extLst>
      <p:ext uri="{BB962C8B-B14F-4D97-AF65-F5344CB8AC3E}">
        <p14:creationId xmlns:p14="http://schemas.microsoft.com/office/powerpoint/2010/main" val="9953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3298">
        <p14:prism/>
      </p:transition>
    </mc:Choice>
    <mc:Fallback xmlns="">
      <p:transition spd="slow" advTm="5329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E9CC96A-D6D3-541C-CD5A-0B32133C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99858D17-3FD7-4EEC-A5C3-DF54B793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Knowledge</a:t>
            </a:r>
          </a:p>
        </p:txBody>
      </p:sp>
      <p:graphicFrame>
        <p:nvGraphicFramePr>
          <p:cNvPr id="10" name="Symbol zastępczy zawartości 4">
            <a:extLst>
              <a:ext uri="{FF2B5EF4-FFF2-40B4-BE49-F238E27FC236}">
                <a16:creationId xmlns:a16="http://schemas.microsoft.com/office/drawing/2014/main" id="{F6C54067-57EB-4DCA-B29A-43AE22143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89569"/>
              </p:ext>
            </p:extLst>
          </p:nvPr>
        </p:nvGraphicFramePr>
        <p:xfrm>
          <a:off x="838200" y="2462357"/>
          <a:ext cx="10515600" cy="3077873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5496754">
                  <a:extLst>
                    <a:ext uri="{9D8B030D-6E8A-4147-A177-3AD203B41FA5}">
                      <a16:colId xmlns:a16="http://schemas.microsoft.com/office/drawing/2014/main" val="3498337492"/>
                    </a:ext>
                  </a:extLst>
                </a:gridCol>
                <a:gridCol w="5018846">
                  <a:extLst>
                    <a:ext uri="{9D8B030D-6E8A-4147-A177-3AD203B41FA5}">
                      <a16:colId xmlns:a16="http://schemas.microsoft.com/office/drawing/2014/main" val="3339330067"/>
                    </a:ext>
                  </a:extLst>
                </a:gridCol>
              </a:tblGrid>
              <a:tr h="5945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</a:rPr>
                        <a:t>TESTS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</a:rPr>
                        <a:t>POINTS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402693181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0" noProof="0" dirty="0">
                          <a:effectLst/>
                        </a:rPr>
                        <a:t>Test 1</a:t>
                      </a:r>
                      <a:endParaRPr lang="en-US" sz="2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b="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0-10</a:t>
                      </a:r>
                      <a:endParaRPr lang="en-US" sz="2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82363213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0" noProof="0" dirty="0">
                          <a:effectLst/>
                        </a:rPr>
                        <a:t>Test 2</a:t>
                      </a:r>
                      <a:endParaRPr lang="en-US" sz="2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b="0" noProof="0" dirty="0">
                          <a:effectLst/>
                        </a:rPr>
                        <a:t>0-10</a:t>
                      </a:r>
                      <a:endParaRPr lang="en-US" sz="2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2793647192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0" dirty="0">
                          <a:effectLst/>
                        </a:rPr>
                        <a:t>TOTAL 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800" b="1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0-20</a:t>
                      </a:r>
                      <a:endParaRPr lang="en-US" sz="2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2378015488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b="0" i="1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Bonus </a:t>
                      </a:r>
                      <a:r>
                        <a:rPr lang="pl-PL" sz="2800" b="0" i="1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points</a:t>
                      </a:r>
                      <a:r>
                        <a:rPr lang="pl-PL" sz="2800" b="0" i="1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for high </a:t>
                      </a:r>
                      <a:r>
                        <a:rPr lang="pl-PL" sz="2800" b="0" i="1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attendance</a:t>
                      </a:r>
                      <a:endParaRPr lang="en-US" sz="2800" b="0" i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b="0" i="1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0-2</a:t>
                      </a:r>
                      <a:endParaRPr lang="en-US" sz="2800" b="0" i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42126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3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71726">
        <p14:prism/>
      </p:transition>
    </mc:Choice>
    <mc:Fallback xmlns="">
      <p:transition spd="slow" advTm="7172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23C843C-BB9F-F359-A3C4-389BFAB4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 the end of </a:t>
            </a:r>
            <a:r>
              <a:rPr lang="pl-PL" dirty="0"/>
              <a:t>the </a:t>
            </a:r>
            <a:r>
              <a:rPr lang="en-US" dirty="0"/>
              <a:t>semester</a:t>
            </a:r>
            <a:r>
              <a:rPr lang="pl-PL" dirty="0"/>
              <a:t> (~January)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Absence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to be c</a:t>
            </a:r>
            <a:r>
              <a:rPr lang="en-US" dirty="0" err="1"/>
              <a:t>onfirmed</a:t>
            </a:r>
            <a:r>
              <a:rPr lang="en-US" dirty="0"/>
              <a:t> by </a:t>
            </a:r>
            <a:r>
              <a:rPr lang="pl-PL" dirty="0"/>
              <a:t>a </a:t>
            </a:r>
            <a:r>
              <a:rPr lang="en-US" dirty="0"/>
              <a:t>sick </a:t>
            </a:r>
            <a:r>
              <a:rPr lang="en-US" dirty="0" err="1"/>
              <a:t>leav</a:t>
            </a:r>
            <a:r>
              <a:rPr lang="pl-PL" dirty="0"/>
              <a:t>e (</a:t>
            </a:r>
            <a:r>
              <a:rPr lang="pl-PL" dirty="0" err="1">
                <a:solidFill>
                  <a:srgbClr val="FF0000"/>
                </a:solidFill>
              </a:rPr>
              <a:t>within</a:t>
            </a:r>
            <a:r>
              <a:rPr lang="pl-PL" dirty="0">
                <a:solidFill>
                  <a:srgbClr val="FF0000"/>
                </a:solidFill>
              </a:rPr>
              <a:t> 7 </a:t>
            </a:r>
            <a:r>
              <a:rPr lang="pl-PL" dirty="0" err="1">
                <a:solidFill>
                  <a:srgbClr val="FF0000"/>
                </a:solidFill>
              </a:rPr>
              <a:t>days</a:t>
            </a:r>
            <a:r>
              <a:rPr lang="pl-PL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D89C42E-F8EA-55DF-48A0-D634D5DC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F28A227-2EE6-83AA-612F-04A89589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For </a:t>
            </a:r>
            <a:r>
              <a:rPr lang="pl-PL" dirty="0" err="1"/>
              <a:t>Absent</a:t>
            </a:r>
            <a:r>
              <a:rPr lang="pl-PL" dirty="0"/>
              <a:t> </a:t>
            </a:r>
            <a:r>
              <a:rPr lang="pl-PL" dirty="0" err="1"/>
              <a:t>Students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194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3816">
        <p14:prism/>
      </p:transition>
    </mc:Choice>
    <mc:Fallback xmlns="">
      <p:transition spd="slow" advTm="3381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FDAE31E2-5969-4434-A806-67653374A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385225"/>
              </p:ext>
            </p:extLst>
          </p:nvPr>
        </p:nvGraphicFramePr>
        <p:xfrm>
          <a:off x="838200" y="1825625"/>
          <a:ext cx="10515599" cy="3403771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5316039">
                  <a:extLst>
                    <a:ext uri="{9D8B030D-6E8A-4147-A177-3AD203B41FA5}">
                      <a16:colId xmlns:a16="http://schemas.microsoft.com/office/drawing/2014/main" val="3233469151"/>
                    </a:ext>
                  </a:extLst>
                </a:gridCol>
                <a:gridCol w="5199560">
                  <a:extLst>
                    <a:ext uri="{9D8B030D-6E8A-4147-A177-3AD203B41FA5}">
                      <a16:colId xmlns:a16="http://schemas.microsoft.com/office/drawing/2014/main" val="150864995"/>
                    </a:ext>
                  </a:extLst>
                </a:gridCol>
              </a:tblGrid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Total Points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Final Grade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19341894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18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5.0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940452096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16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4.5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787282377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14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4.0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3604420269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12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907695908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3.0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62549790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&lt; </a:t>
                      </a:r>
                      <a:r>
                        <a:rPr lang="pl-PL" sz="2800" b="0" u="none" strike="noStrike" noProof="0" dirty="0">
                          <a:effectLst/>
                        </a:rPr>
                        <a:t>10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2.0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127735424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3B051AA-BFAC-4933-B524-4C710B9D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7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1D4C4CF-AE5B-41D2-9402-92AB0243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Grade</a:t>
            </a:r>
          </a:p>
        </p:txBody>
      </p:sp>
    </p:spTree>
    <p:extLst>
      <p:ext uri="{BB962C8B-B14F-4D97-AF65-F5344CB8AC3E}">
        <p14:creationId xmlns:p14="http://schemas.microsoft.com/office/powerpoint/2010/main" val="48122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78624">
        <p14:prism/>
      </p:transition>
    </mc:Choice>
    <mc:Fallback xmlns="">
      <p:transition spd="slow" advTm="7862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5DE35A-36F4-48CE-5B82-D9ABD473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</a:t>
            </a:r>
            <a:r>
              <a:rPr lang="en-US" dirty="0" err="1"/>
              <a:t>ervices</a:t>
            </a:r>
            <a:r>
              <a:rPr lang="en-US" dirty="0"/>
              <a:t> </a:t>
            </a:r>
            <a:r>
              <a:rPr lang="pl-PL" dirty="0"/>
              <a:t>N</a:t>
            </a:r>
            <a:r>
              <a:rPr lang="en-US" dirty="0" err="1"/>
              <a:t>ecessary</a:t>
            </a:r>
            <a:r>
              <a:rPr lang="en-US" dirty="0"/>
              <a:t> for </a:t>
            </a:r>
            <a:r>
              <a:rPr lang="pl-PL" dirty="0"/>
              <a:t>C</a:t>
            </a:r>
            <a:r>
              <a:rPr lang="en-US" dirty="0" err="1"/>
              <a:t>ourse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593541-A8CA-3595-EFED-636ACE762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Log in to </a:t>
            </a:r>
            <a:r>
              <a:rPr lang="pl-PL" b="1" dirty="0" err="1"/>
              <a:t>Teams</a:t>
            </a:r>
            <a:r>
              <a:rPr lang="pl-PL" dirty="0"/>
              <a:t>, </a:t>
            </a:r>
            <a:r>
              <a:rPr lang="pl-PL" b="1" dirty="0" err="1"/>
              <a:t>Moodle</a:t>
            </a:r>
            <a:r>
              <a:rPr lang="pl-PL" dirty="0"/>
              <a:t>, and </a:t>
            </a:r>
            <a:r>
              <a:rPr lang="pl-PL" b="1" dirty="0" err="1"/>
              <a:t>Github</a:t>
            </a:r>
            <a:endParaRPr lang="pl-PL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7E464A5-B833-B951-CEBB-D761B64A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584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5721">
        <p14:prism/>
      </p:transition>
    </mc:Choice>
    <mc:Fallback xmlns="">
      <p:transition spd="slow" advTm="2572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BEF4DD1-DF03-4BD7-972C-609EAA9D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Run Microsoft </a:t>
            </a:r>
            <a:r>
              <a:rPr lang="pl-PL" dirty="0" err="1"/>
              <a:t>Teams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in to your account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Display team list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Select „</a:t>
            </a:r>
            <a:r>
              <a:rPr lang="pl-PL" dirty="0" err="1"/>
              <a:t>join</a:t>
            </a:r>
            <a:r>
              <a:rPr lang="pl-PL" dirty="0"/>
              <a:t> a team”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Use</a:t>
            </a:r>
            <a:r>
              <a:rPr lang="pl-PL" dirty="0"/>
              <a:t> a team code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2626hb7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E7A3CE-C572-405A-92A2-0E1533B6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5EAA86D-7FAF-4F5F-B693-8A564233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</a:t>
            </a:r>
            <a:r>
              <a:rPr lang="pl-PL" dirty="0"/>
              <a:t>C</a:t>
            </a:r>
            <a:r>
              <a:rPr lang="en-US" dirty="0" err="1"/>
              <a:t>ourse</a:t>
            </a:r>
            <a:r>
              <a:rPr lang="en-US" dirty="0"/>
              <a:t> on Teams</a:t>
            </a:r>
          </a:p>
        </p:txBody>
      </p:sp>
    </p:spTree>
    <p:extLst>
      <p:ext uri="{BB962C8B-B14F-4D97-AF65-F5344CB8AC3E}">
        <p14:creationId xmlns:p14="http://schemas.microsoft.com/office/powerpoint/2010/main" val="320788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614">
        <p14:prism/>
      </p:transition>
    </mc:Choice>
    <mc:Fallback xmlns="">
      <p:transition spd="slow" advTm="30614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4449</TotalTime>
  <Words>523</Words>
  <Application>Microsoft Office PowerPoint</Application>
  <PresentationFormat>Panoramiczny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Motyw pakietu Office</vt:lpstr>
      <vt:lpstr>Cyfrowe Formaty Danych Data Notations</vt:lpstr>
      <vt:lpstr>Communication with Teacher</vt:lpstr>
      <vt:lpstr>Course Details</vt:lpstr>
      <vt:lpstr>Course Content</vt:lpstr>
      <vt:lpstr>Checking Knowledge</vt:lpstr>
      <vt:lpstr>Test For Absent Students</vt:lpstr>
      <vt:lpstr>Final Grade</vt:lpstr>
      <vt:lpstr>Services Necessary for Course</vt:lpstr>
      <vt:lpstr>Sign up for Course on Teams</vt:lpstr>
      <vt:lpstr>Sign up for Course on Moodle</vt:lpstr>
      <vt:lpstr>Create Account on Github</vt:lpstr>
      <vt:lpstr>Make Copy of Class Materials</vt:lpstr>
      <vt:lpstr>Homework</vt:lpstr>
      <vt:lpstr>Install Git</vt:lpstr>
      <vt:lpstr>Install Visual Studio Code</vt:lpstr>
      <vt:lpstr>Clone Your Course Repository</vt:lpstr>
      <vt:lpstr>Read the Course Syllabus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257</cp:revision>
  <dcterms:created xsi:type="dcterms:W3CDTF">2017-01-20T14:56:17Z</dcterms:created>
  <dcterms:modified xsi:type="dcterms:W3CDTF">2024-10-04T20:30:26Z</dcterms:modified>
</cp:coreProperties>
</file>