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1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E2C-C6C0-4573-AFEE-9C7ADF8619B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12A3-B490-4258-91BF-767B034B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612A3-B490-4258-91BF-767B034B8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D34F-0DB4-4E38-924E-7ADD60A6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11B8-EC83-4534-A626-8C40D34A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1BA1-4C71-4305-9F8E-B1303D7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8354-B638-47E3-A3BC-A9C0A13D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E6C4-5629-4C63-9A79-C0A0B7EE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ECB-345A-4BC2-B878-623236F6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B88F-ADCA-482E-86B7-26CDB9BF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8E17-987E-4AC4-889A-BB5E2926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011B-E93F-4147-B906-72F7D00C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FB5C-9329-4462-9CFD-8DFCB0E1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3738-CE98-4EBE-BFD0-0ECC0C305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74B0-C57B-4E7A-A82F-3A62B83F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F362-56EE-4356-ACA2-B2507BAC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5598-6A45-4BE7-BAA5-55771B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A1ED-A88F-4986-A2CF-F78BA9E4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8757-74CE-45D0-A987-B035165D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20D7-7AF5-4955-A8EE-E590E5C1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08C4-3E79-46FB-9237-4163616D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0B06-CC5A-471A-B8CB-4941D530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8D42-5D72-42AC-9BE0-10907AB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F19F-0835-4BD5-B7C0-C67A0325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C78E-8347-4A2B-ABE0-A9E6CAAB6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A9EA-5FD4-4490-B71C-1A047118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7E16-713A-436F-AA0D-EC44637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6B9E-7727-4698-A831-716B7D50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3771-8BD9-44E6-9E77-DD80FB26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7029-DFB3-4411-A44B-730B9F2A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D66BF-2F03-4EFC-B4F2-C1809D439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278BB-81A3-4D9A-AB92-93ADC598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6AB3-1085-49B8-A7F3-E2D2446F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C2BE3-8B4E-45B3-BE4D-D54CF0BF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62D2-C174-45DD-A699-8A50FF8C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85331-5BB2-443A-92FB-CB74EF0A8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33FE-B31B-4B15-93AB-080894F3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30880-3D75-41B0-BEF2-E4C652FE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0B04F-2C98-405F-BB66-1A5DFE0CE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D6D97-78FC-4964-B385-FE8D2A95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54A75-ABDA-46BF-9AD8-0D17313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9EA3-45EF-4405-B670-C04B15F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3F7-F0A8-4149-904D-1CD1953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895F-7FE0-44AC-9F39-6EFBCA12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C214B-9FD1-4CC3-A95F-243A1B48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6A99-83DE-43EC-9CD6-AA96B244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40F3-4FE9-40F4-B317-AB2608D4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BA022-132E-4369-92B8-FAD70578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A35B-7F02-4A65-AA42-8936681A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889E-AB01-4DDB-B8E4-6CCB092F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EA8F-BEF4-4EBD-9BC5-18A8E40A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29F5F-C480-403F-B7E9-2E052CEF1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CDFF-984A-4E2C-A8A2-D560FF75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A919-EB1D-4BE4-A014-965E530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F128-7B69-4AC1-9F5A-10E1311F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B4A6-276C-4626-9722-558C114A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70662-AA72-4EEF-957C-83B7D04B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DC7F-EAA2-4393-8888-1D9DD41D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A7CE-D94C-41EC-A25B-7DE354B3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38509-93C5-415D-A88E-F1C17446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84B7-7C4D-4576-AEE8-2BF6DA9A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F7200-E8B2-47FA-9284-D3F0BF2A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5F05-A961-4F51-90EC-8BB4BB7B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D8FD-D083-4233-9C6C-F65874559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FA78-CFE9-49BD-8097-6FA0E9216EA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6D4F-214B-452C-8681-8079DF879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E75-448B-44AA-A29E-59904A70D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EF76-1673-4659-B60C-DBD845B8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wesgt.wikidot.com/wiki:dishwasher-accessories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simple.wikipedia.org/wiki/Stepper_motor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hyperlink" Target="https://electronics.stackexchange.com/questions/270037/what-kind-of-led-do-i-need/27004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wesgt.wikidot.com/wiki:dishwasher-accessories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simple.wikipedia.org/wiki/Stepper_motor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7588B-623C-41CC-B69F-F67B233D1952}"/>
              </a:ext>
            </a:extLst>
          </p:cNvPr>
          <p:cNvGrpSpPr/>
          <p:nvPr/>
        </p:nvGrpSpPr>
        <p:grpSpPr>
          <a:xfrm>
            <a:off x="9280813" y="2587340"/>
            <a:ext cx="891888" cy="602673"/>
            <a:chOff x="6932467" y="2109354"/>
            <a:chExt cx="891888" cy="6026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36FB6-4F09-42AD-8CE8-A82E7C4D5634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2627E2-9B73-4EF3-922A-66004D956BF2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CFABDB-1AA8-4E88-A058-C1D5BAC28B1E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50B315-A616-4D13-B58E-A31955251AC8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C57D43-100D-443A-9911-F9770D9BA152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3FC6-2D7E-4DBB-B44B-342361176CA2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0EA43C-5E1B-4569-B268-3AB5DF282BC0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73CE23-E299-40DD-9D89-838E0413A4E8}"/>
              </a:ext>
            </a:extLst>
          </p:cNvPr>
          <p:cNvGrpSpPr/>
          <p:nvPr/>
        </p:nvGrpSpPr>
        <p:grpSpPr>
          <a:xfrm>
            <a:off x="9280813" y="3328558"/>
            <a:ext cx="891888" cy="602673"/>
            <a:chOff x="6932467" y="2109354"/>
            <a:chExt cx="891888" cy="60267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8C6378-BA15-4FC7-A5CD-0AC9460987BC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85A283-8FC3-4060-B564-E3F22B367D83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34C43A-24A9-4DE6-8582-FFE125B8567D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12D599-904F-4995-BD80-68408E4DCBDA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127908-1E8C-42B1-B7E5-FD5231720B98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C88DD5-345C-4ED9-9EBC-9B82076BB021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9CADCB-2418-420B-932E-02AB4AE38433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B702D1-A215-4F1B-AD66-A1E54915746E}"/>
              </a:ext>
            </a:extLst>
          </p:cNvPr>
          <p:cNvGrpSpPr/>
          <p:nvPr/>
        </p:nvGrpSpPr>
        <p:grpSpPr>
          <a:xfrm>
            <a:off x="9283872" y="4094019"/>
            <a:ext cx="891888" cy="602673"/>
            <a:chOff x="6932467" y="2109354"/>
            <a:chExt cx="891888" cy="6026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F772BA-D462-46EC-8A08-CA8841623257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EA9626-1687-4637-A617-29D0B61AFFB9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429A5E-90EF-42CE-A2F6-5692D058E029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703DC8-12B7-4BA6-B292-2B1BD9E9FCBE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BE9EE-CDFF-4FBA-82EB-ADCD37053C69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575B92-0D26-4369-AC39-ED7FD34FDB9B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44AE45-6CE5-4A61-B9EC-ACCD99A27B43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08725E-2F2F-4F87-9F60-A45942E0695C}"/>
              </a:ext>
            </a:extLst>
          </p:cNvPr>
          <p:cNvGrpSpPr/>
          <p:nvPr/>
        </p:nvGrpSpPr>
        <p:grpSpPr>
          <a:xfrm>
            <a:off x="9283872" y="4888815"/>
            <a:ext cx="891888" cy="602673"/>
            <a:chOff x="6932467" y="2109354"/>
            <a:chExt cx="891888" cy="60267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74E0CC-1B9B-4A98-A608-CBA1915F17A2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AE15B-861C-4E76-B99D-04DA33192CD4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ED7A65-B651-44BE-8AA9-1C717A4C2EF9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87F05-53EE-48E5-846E-7078BFFC55BD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BBCD3C-69D0-4163-BCEF-2ED772B9343C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39EE77-8148-4F36-ABD0-776A608BE8A3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E964E6-2A54-433C-A8AA-F88C35E353DD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D9C02-76F9-4464-B22B-3341E6849CF3}"/>
              </a:ext>
            </a:extLst>
          </p:cNvPr>
          <p:cNvGrpSpPr/>
          <p:nvPr/>
        </p:nvGrpSpPr>
        <p:grpSpPr>
          <a:xfrm>
            <a:off x="2325245" y="1420852"/>
            <a:ext cx="540329" cy="659821"/>
            <a:chOff x="1683326" y="1184564"/>
            <a:chExt cx="540329" cy="65982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8CBA4B-4262-4D05-9309-116EFAD95E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933770-6F6E-42DE-A6D2-792241E56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561E9C-6499-4845-9E5B-74AADC7E8534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96B3E0-3729-4718-A93B-82110F6ACA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AD91BEAD-C609-41FF-86E6-36F7682D296A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52115B-6324-4128-9A74-2722F7762361}"/>
              </a:ext>
            </a:extLst>
          </p:cNvPr>
          <p:cNvGrpSpPr/>
          <p:nvPr/>
        </p:nvGrpSpPr>
        <p:grpSpPr>
          <a:xfrm>
            <a:off x="3737960" y="1420852"/>
            <a:ext cx="540329" cy="659821"/>
            <a:chOff x="1683326" y="1184564"/>
            <a:chExt cx="540329" cy="65982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9831EF-8F8F-45D8-9549-CACFA1FAE6E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1289DB-4C18-4253-9101-8FFEB376A2C2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11319A-A52D-4D15-8493-E4EBDCB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AB93C5-681D-4B33-ABBA-17A65D8027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8A84C8F4-C786-42C7-AB2E-F332E69BEDFA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F951F5-634E-4335-9C46-F1BE08295472}"/>
              </a:ext>
            </a:extLst>
          </p:cNvPr>
          <p:cNvGrpSpPr/>
          <p:nvPr/>
        </p:nvGrpSpPr>
        <p:grpSpPr>
          <a:xfrm>
            <a:off x="5167540" y="1420852"/>
            <a:ext cx="540329" cy="659821"/>
            <a:chOff x="1683326" y="1184564"/>
            <a:chExt cx="540329" cy="65982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A754CC-57C9-4243-B434-984A41A45D8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3F0D36-01E5-4DF3-8A42-213ED23A3021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9946835-95C0-4954-8D70-C30601522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15032A-5D19-4F2C-88B0-2ACD61F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AD4F82C0-E14D-4E91-B98C-FDEF7BCC2A1E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14F3AE-8AEE-4860-8DDD-FA07ACA845DE}"/>
              </a:ext>
            </a:extLst>
          </p:cNvPr>
          <p:cNvGrpSpPr/>
          <p:nvPr/>
        </p:nvGrpSpPr>
        <p:grpSpPr>
          <a:xfrm>
            <a:off x="6366842" y="1420852"/>
            <a:ext cx="540329" cy="659821"/>
            <a:chOff x="1683326" y="1184564"/>
            <a:chExt cx="540329" cy="65982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BFA0A2-FF49-47C8-94BC-19C34369213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B3B2FC3-362A-47B3-B9B9-F712AD4AFD8C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9B2799-F323-4422-9FAC-B994B3BA94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CF8FCC-F73E-4B49-A75D-E4A5B675A5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8740F2FC-094B-4F8C-9F0F-7E10E8BCF9DE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2EE41F-F656-4865-B49A-C2D7AD8726AE}"/>
              </a:ext>
            </a:extLst>
          </p:cNvPr>
          <p:cNvGrpSpPr/>
          <p:nvPr/>
        </p:nvGrpSpPr>
        <p:grpSpPr>
          <a:xfrm>
            <a:off x="2319015" y="5437148"/>
            <a:ext cx="540329" cy="659821"/>
            <a:chOff x="1683326" y="1184564"/>
            <a:chExt cx="540329" cy="659821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D96F24-CEEB-4A17-A1D8-B9F56B1722E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4897B-AC44-473B-8B39-D6EB3859C80D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E71ED9-C4F6-440C-818B-3F97815C18F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9016E71-0C59-479A-8B1B-2CC61C33B938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888AF144-3018-4655-B450-EF71D711EFC2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C25030-6232-4519-80CA-8217E5728CB0}"/>
              </a:ext>
            </a:extLst>
          </p:cNvPr>
          <p:cNvGrpSpPr/>
          <p:nvPr/>
        </p:nvGrpSpPr>
        <p:grpSpPr>
          <a:xfrm>
            <a:off x="3731730" y="5437148"/>
            <a:ext cx="540329" cy="659821"/>
            <a:chOff x="1683326" y="1184564"/>
            <a:chExt cx="540329" cy="65982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CD6BF1-3676-4910-BA17-D283C2B4712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BAF202B-07B0-4DA3-B367-E876D1A725BC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FE523E9-53FE-41A6-817D-C798E02BF16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9188E2-54E2-4CC9-9C75-B746DF9461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E061023D-8951-4CC7-8912-0D6C80A5E326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3B06FC-FF58-43D9-A9AF-296A09A6F5BB}"/>
              </a:ext>
            </a:extLst>
          </p:cNvPr>
          <p:cNvGrpSpPr/>
          <p:nvPr/>
        </p:nvGrpSpPr>
        <p:grpSpPr>
          <a:xfrm>
            <a:off x="5161310" y="5437148"/>
            <a:ext cx="540329" cy="659821"/>
            <a:chOff x="1683326" y="1184564"/>
            <a:chExt cx="540329" cy="65982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81C590-9C49-46A3-8C70-C6C95B65918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5AB153-1871-4F7D-B290-3785E9F57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1336CD8-C7DC-436C-A009-21FF92BFFD1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4B6F94-DBEE-47EB-A527-953B5E46C6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Top Corners Rounded 87">
              <a:extLst>
                <a:ext uri="{FF2B5EF4-FFF2-40B4-BE49-F238E27FC236}">
                  <a16:creationId xmlns:a16="http://schemas.microsoft.com/office/drawing/2014/main" id="{C25C43C0-51A4-42C4-BC40-443B965DFA81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3843B2-7005-468C-9E5E-5B2C70BA2BA0}"/>
              </a:ext>
            </a:extLst>
          </p:cNvPr>
          <p:cNvGrpSpPr/>
          <p:nvPr/>
        </p:nvGrpSpPr>
        <p:grpSpPr>
          <a:xfrm>
            <a:off x="6360612" y="5437148"/>
            <a:ext cx="540329" cy="659821"/>
            <a:chOff x="1683326" y="1184564"/>
            <a:chExt cx="540329" cy="659821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00C4A2-5E78-4063-BC1F-DC283C55368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026A82-4514-41E3-8657-20FBBC87AECD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40D290-E85E-4836-8F59-6CA008ADF6F0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7B0A10-E5F5-40DE-8DE1-85E1C759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Top Corners Rounded 93">
              <a:extLst>
                <a:ext uri="{FF2B5EF4-FFF2-40B4-BE49-F238E27FC236}">
                  <a16:creationId xmlns:a16="http://schemas.microsoft.com/office/drawing/2014/main" id="{346DEC32-3447-4B91-9526-59F2881BC4DA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274E77-C94E-4331-AFCC-39F7731F13F0}"/>
              </a:ext>
            </a:extLst>
          </p:cNvPr>
          <p:cNvCxnSpPr>
            <a:cxnSpLocks/>
          </p:cNvCxnSpPr>
          <p:nvPr/>
        </p:nvCxnSpPr>
        <p:spPr>
          <a:xfrm flipH="1" flipV="1">
            <a:off x="2458597" y="761031"/>
            <a:ext cx="5893" cy="659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BFC3E1-AA41-4B2E-81E0-AD11EECF3CCF}"/>
              </a:ext>
            </a:extLst>
          </p:cNvPr>
          <p:cNvCxnSpPr>
            <a:cxnSpLocks/>
          </p:cNvCxnSpPr>
          <p:nvPr/>
        </p:nvCxnSpPr>
        <p:spPr>
          <a:xfrm flipH="1" flipV="1">
            <a:off x="2694123" y="766223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cable, black, pair, white&#10;&#10;Description automatically generated">
            <a:extLst>
              <a:ext uri="{FF2B5EF4-FFF2-40B4-BE49-F238E27FC236}">
                <a16:creationId xmlns:a16="http://schemas.microsoft.com/office/drawing/2014/main" id="{EBC8AF29-EA85-4452-9997-B6974481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3672" y="55416"/>
            <a:ext cx="1049481" cy="1049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147C7CF-F574-41C7-B9CA-7D799CA6B5F2}"/>
              </a:ext>
            </a:extLst>
          </p:cNvPr>
          <p:cNvCxnSpPr>
            <a:cxnSpLocks/>
          </p:cNvCxnSpPr>
          <p:nvPr/>
        </p:nvCxnSpPr>
        <p:spPr>
          <a:xfrm flipH="1" flipV="1">
            <a:off x="3883409" y="753243"/>
            <a:ext cx="5893" cy="659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C070A0-A5F6-42C9-8DE6-FACF6EFC493C}"/>
              </a:ext>
            </a:extLst>
          </p:cNvPr>
          <p:cNvCxnSpPr>
            <a:cxnSpLocks/>
          </p:cNvCxnSpPr>
          <p:nvPr/>
        </p:nvCxnSpPr>
        <p:spPr>
          <a:xfrm flipH="1" flipV="1">
            <a:off x="4118935" y="758435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52D9C9-EE68-4DCA-8A4A-743AE52EDA0E}"/>
              </a:ext>
            </a:extLst>
          </p:cNvPr>
          <p:cNvCxnSpPr>
            <a:cxnSpLocks/>
          </p:cNvCxnSpPr>
          <p:nvPr/>
        </p:nvCxnSpPr>
        <p:spPr>
          <a:xfrm flipH="1" flipV="1">
            <a:off x="5302624" y="781815"/>
            <a:ext cx="5893" cy="6598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DC4C07-2C15-49CE-A1D4-57878B779B6A}"/>
              </a:ext>
            </a:extLst>
          </p:cNvPr>
          <p:cNvCxnSpPr>
            <a:cxnSpLocks/>
          </p:cNvCxnSpPr>
          <p:nvPr/>
        </p:nvCxnSpPr>
        <p:spPr>
          <a:xfrm flipH="1" flipV="1">
            <a:off x="5538150" y="787007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767431-F8A8-4247-99DA-CAF2E41F4C98}"/>
              </a:ext>
            </a:extLst>
          </p:cNvPr>
          <p:cNvCxnSpPr>
            <a:cxnSpLocks/>
          </p:cNvCxnSpPr>
          <p:nvPr/>
        </p:nvCxnSpPr>
        <p:spPr>
          <a:xfrm flipH="1" flipV="1">
            <a:off x="6504238" y="755839"/>
            <a:ext cx="5893" cy="659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F30BE6-6F57-447E-A522-37AEB3239C54}"/>
              </a:ext>
            </a:extLst>
          </p:cNvPr>
          <p:cNvCxnSpPr>
            <a:cxnSpLocks/>
          </p:cNvCxnSpPr>
          <p:nvPr/>
        </p:nvCxnSpPr>
        <p:spPr>
          <a:xfrm flipH="1" flipV="1">
            <a:off x="6739764" y="761031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close up of a device&#10;&#10;Description automatically generated">
            <a:extLst>
              <a:ext uri="{FF2B5EF4-FFF2-40B4-BE49-F238E27FC236}">
                <a16:creationId xmlns:a16="http://schemas.microsoft.com/office/drawing/2014/main" id="{06B701D9-411B-4C95-96F9-28738C8AD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94909" y="110341"/>
            <a:ext cx="1284020" cy="856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Amazon.com : Traeger Wood Pellet Grills Draft Inducer Fan Kit ...">
            <a:extLst>
              <a:ext uri="{FF2B5EF4-FFF2-40B4-BE49-F238E27FC236}">
                <a16:creationId xmlns:a16="http://schemas.microsoft.com/office/drawing/2014/main" id="{7CF6DF01-D61A-4768-8457-D17A037D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9" y="206403"/>
            <a:ext cx="621288" cy="726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5AF465-4B4D-445F-A3DA-768461B33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437" y="110341"/>
            <a:ext cx="939140" cy="9391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3A6D33-DA3E-4C5A-8450-4F8845BCD405}"/>
              </a:ext>
            </a:extLst>
          </p:cNvPr>
          <p:cNvCxnSpPr>
            <a:cxnSpLocks/>
          </p:cNvCxnSpPr>
          <p:nvPr/>
        </p:nvCxnSpPr>
        <p:spPr>
          <a:xfrm flipH="1" flipV="1">
            <a:off x="2454099" y="6086585"/>
            <a:ext cx="5893" cy="659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9419E7-6C6B-41E5-9334-3B415178354E}"/>
              </a:ext>
            </a:extLst>
          </p:cNvPr>
          <p:cNvCxnSpPr>
            <a:cxnSpLocks/>
          </p:cNvCxnSpPr>
          <p:nvPr/>
        </p:nvCxnSpPr>
        <p:spPr>
          <a:xfrm flipH="1" flipV="1">
            <a:off x="2689625" y="6091777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1495CD-9FF9-4365-8099-0AD3FA65E07B}"/>
              </a:ext>
            </a:extLst>
          </p:cNvPr>
          <p:cNvCxnSpPr>
            <a:cxnSpLocks/>
          </p:cNvCxnSpPr>
          <p:nvPr/>
        </p:nvCxnSpPr>
        <p:spPr>
          <a:xfrm flipH="1" flipV="1">
            <a:off x="3891487" y="6088970"/>
            <a:ext cx="5893" cy="659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A81E2B-B326-4E3E-B754-F0B625FA8110}"/>
              </a:ext>
            </a:extLst>
          </p:cNvPr>
          <p:cNvCxnSpPr>
            <a:cxnSpLocks/>
          </p:cNvCxnSpPr>
          <p:nvPr/>
        </p:nvCxnSpPr>
        <p:spPr>
          <a:xfrm flipH="1" flipV="1">
            <a:off x="5310702" y="6117542"/>
            <a:ext cx="5893" cy="6598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27209B-8F6B-4B22-ADF5-8DCE86283086}"/>
              </a:ext>
            </a:extLst>
          </p:cNvPr>
          <p:cNvCxnSpPr>
            <a:cxnSpLocks/>
          </p:cNvCxnSpPr>
          <p:nvPr/>
        </p:nvCxnSpPr>
        <p:spPr>
          <a:xfrm flipH="1" flipV="1">
            <a:off x="6512316" y="6091566"/>
            <a:ext cx="5893" cy="659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A803C1-884C-43BB-AEA0-EE508EE50FDE}"/>
              </a:ext>
            </a:extLst>
          </p:cNvPr>
          <p:cNvCxnSpPr/>
          <p:nvPr/>
        </p:nvCxnSpPr>
        <p:spPr>
          <a:xfrm rot="10800000" flipV="1">
            <a:off x="2689626" y="6117541"/>
            <a:ext cx="1412715" cy="407949"/>
          </a:xfrm>
          <a:prstGeom prst="bentConnector3">
            <a:avLst>
              <a:gd name="adj1" fmla="val -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1959545-764A-4997-A627-CF5F2038A82D}"/>
              </a:ext>
            </a:extLst>
          </p:cNvPr>
          <p:cNvCxnSpPr/>
          <p:nvPr/>
        </p:nvCxnSpPr>
        <p:spPr>
          <a:xfrm rot="10800000" flipV="1">
            <a:off x="4100686" y="6125540"/>
            <a:ext cx="1412715" cy="407949"/>
          </a:xfrm>
          <a:prstGeom prst="bentConnector3">
            <a:avLst>
              <a:gd name="adj1" fmla="val -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19FC8FB-6B17-41A4-B9E2-91F2409A41AB}"/>
              </a:ext>
            </a:extLst>
          </p:cNvPr>
          <p:cNvCxnSpPr/>
          <p:nvPr/>
        </p:nvCxnSpPr>
        <p:spPr>
          <a:xfrm rot="10800000" flipV="1">
            <a:off x="5323451" y="6138731"/>
            <a:ext cx="1412715" cy="407949"/>
          </a:xfrm>
          <a:prstGeom prst="bentConnector3">
            <a:avLst>
              <a:gd name="adj1" fmla="val -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DE4D71-DDAE-4A68-9F0E-E4F951F4C3BB}"/>
              </a:ext>
            </a:extLst>
          </p:cNvPr>
          <p:cNvGrpSpPr/>
          <p:nvPr/>
        </p:nvGrpSpPr>
        <p:grpSpPr>
          <a:xfrm>
            <a:off x="2319015" y="1863326"/>
            <a:ext cx="540329" cy="659821"/>
            <a:chOff x="1683326" y="1184564"/>
            <a:chExt cx="540329" cy="65982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5E5CBF-24FC-4D24-AD1D-8D09C2C593C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400CCB2-C189-4F9B-B33C-30040321E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D1B80-E0BA-477E-A716-A3B635BAE19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85BDC2-384A-46F0-8749-90723BBA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853617F9-08C6-4832-B152-B8A42379953F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315A54-808E-4F2E-90D1-D81621098E83}"/>
              </a:ext>
            </a:extLst>
          </p:cNvPr>
          <p:cNvGrpSpPr/>
          <p:nvPr/>
        </p:nvGrpSpPr>
        <p:grpSpPr>
          <a:xfrm>
            <a:off x="3731730" y="1863326"/>
            <a:ext cx="540329" cy="659821"/>
            <a:chOff x="1683326" y="1184564"/>
            <a:chExt cx="540329" cy="65982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F9A6C2-F223-4842-AF05-B8CF2C9EDD1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64758AF-5902-432B-928A-510F8FE226EF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792568-0395-4DC9-99A1-99A2C3C64DA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8FD17A-A03F-43B2-8557-68E06221873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: Top Corners Rounded 129">
              <a:extLst>
                <a:ext uri="{FF2B5EF4-FFF2-40B4-BE49-F238E27FC236}">
                  <a16:creationId xmlns:a16="http://schemas.microsoft.com/office/drawing/2014/main" id="{5CBE6DF3-FB84-4D09-B8E5-D859FF65C7EF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423600B-2B49-4362-AD48-0F540BB4A391}"/>
              </a:ext>
            </a:extLst>
          </p:cNvPr>
          <p:cNvGrpSpPr/>
          <p:nvPr/>
        </p:nvGrpSpPr>
        <p:grpSpPr>
          <a:xfrm>
            <a:off x="5161310" y="1863326"/>
            <a:ext cx="540329" cy="659821"/>
            <a:chOff x="1683326" y="1184564"/>
            <a:chExt cx="540329" cy="65982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4B53D79-E9E5-477E-BE6D-5108698FA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A12B9ED-28BF-44E8-B3DE-5783ADF0E838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95B167E-F25C-4AF5-860B-774098BFBD1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FDEDCFA-9E9A-4667-8C37-44A7C93469F2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: Top Corners Rounded 135">
              <a:extLst>
                <a:ext uri="{FF2B5EF4-FFF2-40B4-BE49-F238E27FC236}">
                  <a16:creationId xmlns:a16="http://schemas.microsoft.com/office/drawing/2014/main" id="{599E80E8-B9E5-4A7B-AB57-84AF06671971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C308906-43EE-4C30-9580-0A4618FCE3B0}"/>
              </a:ext>
            </a:extLst>
          </p:cNvPr>
          <p:cNvGrpSpPr/>
          <p:nvPr/>
        </p:nvGrpSpPr>
        <p:grpSpPr>
          <a:xfrm>
            <a:off x="6360612" y="1863326"/>
            <a:ext cx="540329" cy="659821"/>
            <a:chOff x="1683326" y="1184564"/>
            <a:chExt cx="540329" cy="65982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0DFCFCD-DF6A-4053-B09D-AEBAC32770C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36B1D9-73E5-4BAF-A7C5-BB702019E40C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C39659-58EF-4996-BDBE-0B730206E8C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D01342-9900-401B-AB3B-BD5A1A057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: Top Corners Rounded 141">
              <a:extLst>
                <a:ext uri="{FF2B5EF4-FFF2-40B4-BE49-F238E27FC236}">
                  <a16:creationId xmlns:a16="http://schemas.microsoft.com/office/drawing/2014/main" id="{F68CD1AD-5936-48D2-9F0C-1B73E594E308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FE517D-0B00-445E-9A32-417A4102F349}"/>
              </a:ext>
            </a:extLst>
          </p:cNvPr>
          <p:cNvGrpSpPr/>
          <p:nvPr/>
        </p:nvGrpSpPr>
        <p:grpSpPr>
          <a:xfrm>
            <a:off x="2326268" y="4974269"/>
            <a:ext cx="540329" cy="659821"/>
            <a:chOff x="1683326" y="1184564"/>
            <a:chExt cx="540329" cy="65982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CC91A32-AEA8-4E78-9450-DFA088D8F3B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2AD6CD1-AD8B-41CA-A4F3-DEF0FCC0EBA0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AD4BB01-73A4-4050-AA6B-B4A5E79EF4E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6A6A3F6-664D-4F1E-8B7A-EBC7427147CA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: Top Corners Rounded 147">
              <a:extLst>
                <a:ext uri="{FF2B5EF4-FFF2-40B4-BE49-F238E27FC236}">
                  <a16:creationId xmlns:a16="http://schemas.microsoft.com/office/drawing/2014/main" id="{D0A45342-2A26-49F3-BB05-EBD5A5B9408E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A625EAB-589D-4B31-B1F7-78C83292443A}"/>
              </a:ext>
            </a:extLst>
          </p:cNvPr>
          <p:cNvGrpSpPr/>
          <p:nvPr/>
        </p:nvGrpSpPr>
        <p:grpSpPr>
          <a:xfrm>
            <a:off x="3738983" y="4974269"/>
            <a:ext cx="540329" cy="659821"/>
            <a:chOff x="1683326" y="1184564"/>
            <a:chExt cx="540329" cy="659821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25D7956-1204-4F9C-AC8B-45FB3B70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C559C7-4297-4693-A0E0-D01C37AD2CA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0E3DCF8-EB00-4855-92B6-7C5FCCB9DD7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B2D2667-2F3D-4BF0-9A27-434D1FBC3EC8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Top Corners Rounded 153">
              <a:extLst>
                <a:ext uri="{FF2B5EF4-FFF2-40B4-BE49-F238E27FC236}">
                  <a16:creationId xmlns:a16="http://schemas.microsoft.com/office/drawing/2014/main" id="{A8DFDA83-441A-4585-9216-DFFAED151BCD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3B2DCE-CCF3-4754-A124-2252AF1C8786}"/>
              </a:ext>
            </a:extLst>
          </p:cNvPr>
          <p:cNvGrpSpPr/>
          <p:nvPr/>
        </p:nvGrpSpPr>
        <p:grpSpPr>
          <a:xfrm>
            <a:off x="5168563" y="4974269"/>
            <a:ext cx="540329" cy="659821"/>
            <a:chOff x="1683326" y="1184564"/>
            <a:chExt cx="540329" cy="659821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0D4F442-55CD-4EAE-A3E6-2EA481F6AAD0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F3E1683-BC9D-4B53-9AE5-1E7ABB4BEB19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6AB32EC-14F1-4ED1-918B-3365BCFA16F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99F0068-186A-4B2A-94A7-075B6D4CA5F4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: Top Corners Rounded 159">
              <a:extLst>
                <a:ext uri="{FF2B5EF4-FFF2-40B4-BE49-F238E27FC236}">
                  <a16:creationId xmlns:a16="http://schemas.microsoft.com/office/drawing/2014/main" id="{E228F5BF-FC54-4170-AEA9-2FB89C9A490F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C14F942-1474-4CBA-933A-16FE555F881D}"/>
              </a:ext>
            </a:extLst>
          </p:cNvPr>
          <p:cNvGrpSpPr/>
          <p:nvPr/>
        </p:nvGrpSpPr>
        <p:grpSpPr>
          <a:xfrm>
            <a:off x="6367865" y="4974269"/>
            <a:ext cx="540329" cy="659821"/>
            <a:chOff x="1683326" y="1184564"/>
            <a:chExt cx="540329" cy="659821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C0274E5-ECB3-4E16-87EE-D16A28BB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66CC6AB-A6E5-4AFF-ACF0-50C650B3798F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5CD156-D6D1-4C57-B73F-187D9C7F3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46E20D7-F27A-4879-B391-EB2892FA7F47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F5B41C91-F0E8-40ED-A9F0-F9DFA80ECE6B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E70D803-10CF-4B24-8D7E-A619AD69C193}"/>
              </a:ext>
            </a:extLst>
          </p:cNvPr>
          <p:cNvCxnSpPr>
            <a:cxnSpLocks/>
          </p:cNvCxnSpPr>
          <p:nvPr/>
        </p:nvCxnSpPr>
        <p:spPr>
          <a:xfrm>
            <a:off x="2689625" y="2523147"/>
            <a:ext cx="2946" cy="8763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A4C9627-B2C9-43FE-9500-8347E3AAC735}"/>
              </a:ext>
            </a:extLst>
          </p:cNvPr>
          <p:cNvCxnSpPr>
            <a:cxnSpLocks/>
          </p:cNvCxnSpPr>
          <p:nvPr/>
        </p:nvCxnSpPr>
        <p:spPr>
          <a:xfrm flipH="1">
            <a:off x="2688779" y="3394123"/>
            <a:ext cx="846" cy="15920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9BA88B2-B6CC-4B7F-84C4-4E7E8BCB0938}"/>
              </a:ext>
            </a:extLst>
          </p:cNvPr>
          <p:cNvCxnSpPr>
            <a:cxnSpLocks/>
          </p:cNvCxnSpPr>
          <p:nvPr/>
        </p:nvCxnSpPr>
        <p:spPr>
          <a:xfrm flipH="1">
            <a:off x="4101367" y="2519028"/>
            <a:ext cx="7203" cy="88031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347106C-BF5B-4D83-A4E1-C12230881B39}"/>
              </a:ext>
            </a:extLst>
          </p:cNvPr>
          <p:cNvCxnSpPr>
            <a:cxnSpLocks/>
          </p:cNvCxnSpPr>
          <p:nvPr/>
        </p:nvCxnSpPr>
        <p:spPr>
          <a:xfrm>
            <a:off x="5524452" y="2519028"/>
            <a:ext cx="0" cy="8827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BEFFD69-C1EE-4480-B753-99F99C8E00A0}"/>
              </a:ext>
            </a:extLst>
          </p:cNvPr>
          <p:cNvCxnSpPr>
            <a:cxnSpLocks/>
          </p:cNvCxnSpPr>
          <p:nvPr/>
        </p:nvCxnSpPr>
        <p:spPr>
          <a:xfrm>
            <a:off x="6726584" y="2526875"/>
            <a:ext cx="4004" cy="8779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410CD5BD-68C2-495E-B504-3686D8EC02D2}"/>
              </a:ext>
            </a:extLst>
          </p:cNvPr>
          <p:cNvCxnSpPr>
            <a:cxnSpLocks/>
          </p:cNvCxnSpPr>
          <p:nvPr/>
        </p:nvCxnSpPr>
        <p:spPr>
          <a:xfrm>
            <a:off x="3877204" y="2532593"/>
            <a:ext cx="5410862" cy="1854012"/>
          </a:xfrm>
          <a:prstGeom prst="bentConnector3">
            <a:avLst>
              <a:gd name="adj1" fmla="val -42"/>
            </a:avLst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BE750F1-243D-4610-9A32-9CD2AB831731}"/>
              </a:ext>
            </a:extLst>
          </p:cNvPr>
          <p:cNvCxnSpPr>
            <a:cxnSpLocks/>
          </p:cNvCxnSpPr>
          <p:nvPr/>
        </p:nvCxnSpPr>
        <p:spPr>
          <a:xfrm>
            <a:off x="5310702" y="2532593"/>
            <a:ext cx="3959314" cy="1086910"/>
          </a:xfrm>
          <a:prstGeom prst="bentConnector3">
            <a:avLst>
              <a:gd name="adj1" fmla="val -2"/>
            </a:avLst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6619F0B1-CE00-4441-9C00-3EEAFD4D210C}"/>
              </a:ext>
            </a:extLst>
          </p:cNvPr>
          <p:cNvCxnSpPr>
            <a:cxnSpLocks/>
          </p:cNvCxnSpPr>
          <p:nvPr/>
        </p:nvCxnSpPr>
        <p:spPr>
          <a:xfrm>
            <a:off x="6504238" y="2519028"/>
            <a:ext cx="2779634" cy="364244"/>
          </a:xfrm>
          <a:prstGeom prst="bentConnector3">
            <a:avLst>
              <a:gd name="adj1" fmla="val 176"/>
            </a:avLst>
          </a:prstGeom>
          <a:ln w="28575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9BEAA368-1A50-4D52-A1BA-258471FB1DD1}"/>
              </a:ext>
            </a:extLst>
          </p:cNvPr>
          <p:cNvCxnSpPr>
            <a:cxnSpLocks/>
          </p:cNvCxnSpPr>
          <p:nvPr/>
        </p:nvCxnSpPr>
        <p:spPr>
          <a:xfrm>
            <a:off x="2470129" y="2526875"/>
            <a:ext cx="5004869" cy="1723008"/>
          </a:xfrm>
          <a:prstGeom prst="bentConnector3">
            <a:avLst>
              <a:gd name="adj1" fmla="val -21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90A84C61-BAC9-47F4-9FAA-075A96CA4B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16545" y="2930952"/>
            <a:ext cx="733670" cy="373271"/>
          </a:xfrm>
          <a:prstGeom prst="bentConnector3">
            <a:avLst>
              <a:gd name="adj1" fmla="val 99611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981D172C-75F2-4656-9C4B-99623F2DC0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21834" y="3684580"/>
            <a:ext cx="732517" cy="382698"/>
          </a:xfrm>
          <a:prstGeom prst="bentConnector3">
            <a:avLst>
              <a:gd name="adj1" fmla="val -902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0C7F4BEB-561E-48A8-861A-5549B33E766D}"/>
              </a:ext>
            </a:extLst>
          </p:cNvPr>
          <p:cNvCxnSpPr>
            <a:cxnSpLocks/>
          </p:cNvCxnSpPr>
          <p:nvPr/>
        </p:nvCxnSpPr>
        <p:spPr>
          <a:xfrm flipV="1">
            <a:off x="6515262" y="3026835"/>
            <a:ext cx="2761159" cy="1941716"/>
          </a:xfrm>
          <a:prstGeom prst="bentConnector3">
            <a:avLst>
              <a:gd name="adj1" fmla="val -157"/>
            </a:avLst>
          </a:prstGeom>
          <a:ln w="28575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DD8FA218-A1AE-44E9-9AA7-F69CA9946685}"/>
              </a:ext>
            </a:extLst>
          </p:cNvPr>
          <p:cNvCxnSpPr>
            <a:cxnSpLocks/>
          </p:cNvCxnSpPr>
          <p:nvPr/>
        </p:nvCxnSpPr>
        <p:spPr>
          <a:xfrm flipV="1">
            <a:off x="5316595" y="3765489"/>
            <a:ext cx="3953421" cy="1192994"/>
          </a:xfrm>
          <a:prstGeom prst="bentConnector3">
            <a:avLst>
              <a:gd name="adj1" fmla="val 148"/>
            </a:avLst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E9E2BFB8-A1D2-459D-B8FD-836092415788}"/>
              </a:ext>
            </a:extLst>
          </p:cNvPr>
          <p:cNvCxnSpPr>
            <a:cxnSpLocks/>
          </p:cNvCxnSpPr>
          <p:nvPr/>
        </p:nvCxnSpPr>
        <p:spPr>
          <a:xfrm flipV="1">
            <a:off x="3891487" y="4534671"/>
            <a:ext cx="5399638" cy="426407"/>
          </a:xfrm>
          <a:prstGeom prst="bentConnector3">
            <a:avLst>
              <a:gd name="adj1" fmla="val 19"/>
            </a:avLst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8DA499C-0709-4746-9582-35C29FBA5EAE}"/>
              </a:ext>
            </a:extLst>
          </p:cNvPr>
          <p:cNvSpPr txBox="1"/>
          <p:nvPr/>
        </p:nvSpPr>
        <p:spPr>
          <a:xfrm>
            <a:off x="1611273" y="2008797"/>
            <a:ext cx="56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Molex</a:t>
            </a:r>
          </a:p>
          <a:p>
            <a:pPr algn="ctr"/>
            <a:r>
              <a:rPr lang="en-US" sz="1000" dirty="0"/>
              <a:t>Female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1B91F6D-1DBD-4AD0-9645-C6B58A805C9D}"/>
              </a:ext>
            </a:extLst>
          </p:cNvPr>
          <p:cNvSpPr/>
          <p:nvPr/>
        </p:nvSpPr>
        <p:spPr>
          <a:xfrm>
            <a:off x="1405520" y="1977048"/>
            <a:ext cx="5800200" cy="478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18A3639-7361-4E30-AB28-4DA68F762B80}"/>
              </a:ext>
            </a:extLst>
          </p:cNvPr>
          <p:cNvSpPr/>
          <p:nvPr/>
        </p:nvSpPr>
        <p:spPr>
          <a:xfrm>
            <a:off x="1405520" y="5059903"/>
            <a:ext cx="5800200" cy="478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466F49D-FFE7-4711-A69E-C8123B68A548}"/>
              </a:ext>
            </a:extLst>
          </p:cNvPr>
          <p:cNvSpPr txBox="1"/>
          <p:nvPr/>
        </p:nvSpPr>
        <p:spPr>
          <a:xfrm>
            <a:off x="1588274" y="5091378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Molex</a:t>
            </a:r>
          </a:p>
          <a:p>
            <a:pPr algn="ctr"/>
            <a:r>
              <a:rPr lang="en-US" sz="1000" dirty="0"/>
              <a:t>Male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2695F7-640D-4A83-9C8F-AB537EF057C4}"/>
              </a:ext>
            </a:extLst>
          </p:cNvPr>
          <p:cNvSpPr/>
          <p:nvPr/>
        </p:nvSpPr>
        <p:spPr>
          <a:xfrm>
            <a:off x="1913602" y="6620015"/>
            <a:ext cx="5827879" cy="242868"/>
          </a:xfrm>
          <a:prstGeom prst="rect">
            <a:avLst/>
          </a:prstGeom>
          <a:solidFill>
            <a:schemeClr val="bg1"/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E13EF1-AF36-41EB-9468-B59E94D863A7}"/>
              </a:ext>
            </a:extLst>
          </p:cNvPr>
          <p:cNvSpPr txBox="1"/>
          <p:nvPr/>
        </p:nvSpPr>
        <p:spPr>
          <a:xfrm>
            <a:off x="4109592" y="6638505"/>
            <a:ext cx="1599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Traeger Controller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F8E131C-767A-4639-9C2E-AE36BC7A2AAB}"/>
              </a:ext>
            </a:extLst>
          </p:cNvPr>
          <p:cNvSpPr/>
          <p:nvPr/>
        </p:nvSpPr>
        <p:spPr>
          <a:xfrm>
            <a:off x="9382664" y="2455124"/>
            <a:ext cx="1356408" cy="3288728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411D0EE-C771-45CA-9B28-3AC566971D2D}"/>
              </a:ext>
            </a:extLst>
          </p:cNvPr>
          <p:cNvSpPr txBox="1"/>
          <p:nvPr/>
        </p:nvSpPr>
        <p:spPr>
          <a:xfrm>
            <a:off x="9276421" y="5512991"/>
            <a:ext cx="1599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4-Channel Relay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ADE1-F59E-4892-9334-3EC4CF5DFD93}"/>
              </a:ext>
            </a:extLst>
          </p:cNvPr>
          <p:cNvSpPr/>
          <p:nvPr/>
        </p:nvSpPr>
        <p:spPr>
          <a:xfrm>
            <a:off x="275208" y="2743204"/>
            <a:ext cx="795522" cy="1524764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5V DC Power Supply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5869B-B717-4D7B-AE47-212881A926ED}"/>
              </a:ext>
            </a:extLst>
          </p:cNvPr>
          <p:cNvSpPr txBox="1"/>
          <p:nvPr/>
        </p:nvSpPr>
        <p:spPr>
          <a:xfrm>
            <a:off x="861732" y="339412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D087AA0-E89F-4522-843B-3FA94D6D866B}"/>
              </a:ext>
            </a:extLst>
          </p:cNvPr>
          <p:cNvSpPr txBox="1"/>
          <p:nvPr/>
        </p:nvSpPr>
        <p:spPr>
          <a:xfrm>
            <a:off x="845702" y="326869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F880B4CC-7382-4088-8EA3-713ECA0265D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105710" y="3117587"/>
            <a:ext cx="1348389" cy="4073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D034B5B-3E28-4873-BE7A-628C9726EEF5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1121740" y="3399503"/>
            <a:ext cx="1573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409059F-B56E-419E-95E3-36D420A84D8A}"/>
              </a:ext>
            </a:extLst>
          </p:cNvPr>
          <p:cNvCxnSpPr>
            <a:cxnSpLocks/>
          </p:cNvCxnSpPr>
          <p:nvPr/>
        </p:nvCxnSpPr>
        <p:spPr>
          <a:xfrm>
            <a:off x="2695518" y="3394123"/>
            <a:ext cx="139412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2648609-7EEE-4F8F-BC67-0142EC974385}"/>
              </a:ext>
            </a:extLst>
          </p:cNvPr>
          <p:cNvCxnSpPr>
            <a:cxnSpLocks/>
          </p:cNvCxnSpPr>
          <p:nvPr/>
        </p:nvCxnSpPr>
        <p:spPr>
          <a:xfrm>
            <a:off x="4118935" y="3394123"/>
            <a:ext cx="140551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84A1E46-EC0E-4228-AAA7-10B1863EA169}"/>
              </a:ext>
            </a:extLst>
          </p:cNvPr>
          <p:cNvCxnSpPr>
            <a:cxnSpLocks/>
          </p:cNvCxnSpPr>
          <p:nvPr/>
        </p:nvCxnSpPr>
        <p:spPr>
          <a:xfrm>
            <a:off x="5524452" y="3413378"/>
            <a:ext cx="119934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F71DE406-873B-41E0-9C12-94FE4D8DA397}"/>
              </a:ext>
            </a:extLst>
          </p:cNvPr>
          <p:cNvCxnSpPr>
            <a:cxnSpLocks/>
          </p:cNvCxnSpPr>
          <p:nvPr/>
        </p:nvCxnSpPr>
        <p:spPr>
          <a:xfrm rot="10800000">
            <a:off x="7474998" y="4249884"/>
            <a:ext cx="1808270" cy="929877"/>
          </a:xfrm>
          <a:prstGeom prst="bentConnector3">
            <a:avLst>
              <a:gd name="adj1" fmla="val 78966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58E9E640-EAE7-4855-B4A3-8A0CF9BECEDF}"/>
              </a:ext>
            </a:extLst>
          </p:cNvPr>
          <p:cNvCxnSpPr>
            <a:cxnSpLocks/>
          </p:cNvCxnSpPr>
          <p:nvPr/>
        </p:nvCxnSpPr>
        <p:spPr>
          <a:xfrm rot="10800000">
            <a:off x="2468721" y="4694107"/>
            <a:ext cx="6806691" cy="619924"/>
          </a:xfrm>
          <a:prstGeom prst="bentConnector3">
            <a:avLst>
              <a:gd name="adj1" fmla="val 23264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61651BB4-EEBC-4E13-8118-B9787E7128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91978" y="4448641"/>
            <a:ext cx="789627" cy="383648"/>
          </a:xfrm>
          <a:prstGeom prst="bentConnector3">
            <a:avLst>
              <a:gd name="adj1" fmla="val 531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301AF5B6-4143-4EC8-9948-548B1B5DDB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96744" y="3479330"/>
            <a:ext cx="386264" cy="9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DC203015-1FA0-494E-96D8-9928ABD644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2351" y="4839756"/>
            <a:ext cx="292834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5D4A4C8-7D9D-447F-9B5D-FF2351CE4DBB}"/>
              </a:ext>
            </a:extLst>
          </p:cNvPr>
          <p:cNvCxnSpPr>
            <a:cxnSpLocks/>
          </p:cNvCxnSpPr>
          <p:nvPr/>
        </p:nvCxnSpPr>
        <p:spPr>
          <a:xfrm>
            <a:off x="4111370" y="3412529"/>
            <a:ext cx="363" cy="155160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9676217-4F64-4AC8-8BFA-27B48F5D11F6}"/>
              </a:ext>
            </a:extLst>
          </p:cNvPr>
          <p:cNvCxnSpPr>
            <a:cxnSpLocks/>
          </p:cNvCxnSpPr>
          <p:nvPr/>
        </p:nvCxnSpPr>
        <p:spPr>
          <a:xfrm>
            <a:off x="5532227" y="3405006"/>
            <a:ext cx="363" cy="155160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2DD4E32-DA5A-40F3-8F73-49C608897DC1}"/>
              </a:ext>
            </a:extLst>
          </p:cNvPr>
          <p:cNvCxnSpPr>
            <a:cxnSpLocks/>
          </p:cNvCxnSpPr>
          <p:nvPr/>
        </p:nvCxnSpPr>
        <p:spPr>
          <a:xfrm>
            <a:off x="6737150" y="3412529"/>
            <a:ext cx="363" cy="155160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Diagonal Corners Rounded 118">
            <a:extLst>
              <a:ext uri="{FF2B5EF4-FFF2-40B4-BE49-F238E27FC236}">
                <a16:creationId xmlns:a16="http://schemas.microsoft.com/office/drawing/2014/main" id="{455B7E92-8AA8-4215-929A-76A04ED30024}"/>
              </a:ext>
            </a:extLst>
          </p:cNvPr>
          <p:cNvSpPr/>
          <p:nvPr/>
        </p:nvSpPr>
        <p:spPr>
          <a:xfrm>
            <a:off x="3036815" y="127895"/>
            <a:ext cx="5813259" cy="1072483"/>
          </a:xfrm>
          <a:prstGeom prst="round2DiagRect">
            <a:avLst>
              <a:gd name="adj1" fmla="val 33197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7F433A6-00A4-480B-BAB9-980E49F5AC6A}"/>
              </a:ext>
            </a:extLst>
          </p:cNvPr>
          <p:cNvSpPr/>
          <p:nvPr/>
        </p:nvSpPr>
        <p:spPr>
          <a:xfrm>
            <a:off x="3824579" y="248893"/>
            <a:ext cx="4346403" cy="505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B7141C9-1D7E-4634-A59B-FCC8CE30CB0B}"/>
              </a:ext>
            </a:extLst>
          </p:cNvPr>
          <p:cNvSpPr/>
          <p:nvPr/>
        </p:nvSpPr>
        <p:spPr>
          <a:xfrm>
            <a:off x="3036815" y="5469218"/>
            <a:ext cx="1957750" cy="586220"/>
          </a:xfrm>
          <a:prstGeom prst="roundRect">
            <a:avLst>
              <a:gd name="adj" fmla="val 45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46E891-A5BC-4E76-A2F4-1BB0F6CD4356}"/>
              </a:ext>
            </a:extLst>
          </p:cNvPr>
          <p:cNvGrpSpPr/>
          <p:nvPr/>
        </p:nvGrpSpPr>
        <p:grpSpPr>
          <a:xfrm>
            <a:off x="3877678" y="5547578"/>
            <a:ext cx="136341" cy="133677"/>
            <a:chOff x="3906275" y="4205833"/>
            <a:chExt cx="136341" cy="13367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8207B47-9403-4E81-904B-36E128FA99EA}"/>
                </a:ext>
              </a:extLst>
            </p:cNvPr>
            <p:cNvSpPr/>
            <p:nvPr/>
          </p:nvSpPr>
          <p:spPr>
            <a:xfrm>
              <a:off x="3906275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9D3711F-71A1-4BBD-8797-3CCFAE9390BF}"/>
                </a:ext>
              </a:extLst>
            </p:cNvPr>
            <p:cNvSpPr/>
            <p:nvPr/>
          </p:nvSpPr>
          <p:spPr>
            <a:xfrm>
              <a:off x="3951586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9201A3FD-9564-4304-B6D8-4D7A5902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90208"/>
              </p:ext>
            </p:extLst>
          </p:nvPr>
        </p:nvGraphicFramePr>
        <p:xfrm>
          <a:off x="3877678" y="5685760"/>
          <a:ext cx="802530" cy="153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55">
                  <a:extLst>
                    <a:ext uri="{9D8B030D-6E8A-4147-A177-3AD203B41FA5}">
                      <a16:colId xmlns:a16="http://schemas.microsoft.com/office/drawing/2014/main" val="3408780058"/>
                    </a:ext>
                  </a:extLst>
                </a:gridCol>
                <a:gridCol w="133755">
                  <a:extLst>
                    <a:ext uri="{9D8B030D-6E8A-4147-A177-3AD203B41FA5}">
                      <a16:colId xmlns:a16="http://schemas.microsoft.com/office/drawing/2014/main" val="3700552481"/>
                    </a:ext>
                  </a:extLst>
                </a:gridCol>
                <a:gridCol w="133755">
                  <a:extLst>
                    <a:ext uri="{9D8B030D-6E8A-4147-A177-3AD203B41FA5}">
                      <a16:colId xmlns:a16="http://schemas.microsoft.com/office/drawing/2014/main" val="1341905819"/>
                    </a:ext>
                  </a:extLst>
                </a:gridCol>
                <a:gridCol w="133755">
                  <a:extLst>
                    <a:ext uri="{9D8B030D-6E8A-4147-A177-3AD203B41FA5}">
                      <a16:colId xmlns:a16="http://schemas.microsoft.com/office/drawing/2014/main" val="2269315439"/>
                    </a:ext>
                  </a:extLst>
                </a:gridCol>
                <a:gridCol w="133755">
                  <a:extLst>
                    <a:ext uri="{9D8B030D-6E8A-4147-A177-3AD203B41FA5}">
                      <a16:colId xmlns:a16="http://schemas.microsoft.com/office/drawing/2014/main" val="95156601"/>
                    </a:ext>
                  </a:extLst>
                </a:gridCol>
                <a:gridCol w="133755">
                  <a:extLst>
                    <a:ext uri="{9D8B030D-6E8A-4147-A177-3AD203B41FA5}">
                      <a16:colId xmlns:a16="http://schemas.microsoft.com/office/drawing/2014/main" val="1521203415"/>
                    </a:ext>
                  </a:extLst>
                </a:gridCol>
              </a:tblGrid>
              <a:tr h="15313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GND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IN1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IN2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IN3</a:t>
                      </a:r>
                    </a:p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IN4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VCC</a:t>
                      </a:r>
                    </a:p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66258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D0B25FB-95D6-472D-9511-140B4D1112F7}"/>
              </a:ext>
            </a:extLst>
          </p:cNvPr>
          <p:cNvGrpSpPr/>
          <p:nvPr/>
        </p:nvGrpSpPr>
        <p:grpSpPr>
          <a:xfrm>
            <a:off x="4011940" y="5547578"/>
            <a:ext cx="136341" cy="133677"/>
            <a:chOff x="4040537" y="4205833"/>
            <a:chExt cx="136341" cy="133677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F0E7E908-A24F-4079-8BFC-798E8260D039}"/>
                </a:ext>
              </a:extLst>
            </p:cNvPr>
            <p:cNvSpPr/>
            <p:nvPr/>
          </p:nvSpPr>
          <p:spPr>
            <a:xfrm>
              <a:off x="4040537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1FEDC7D-9F55-4197-8852-EB115330DD36}"/>
                </a:ext>
              </a:extLst>
            </p:cNvPr>
            <p:cNvSpPr/>
            <p:nvPr/>
          </p:nvSpPr>
          <p:spPr>
            <a:xfrm>
              <a:off x="4085848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8D4CC-8A74-4CF5-986C-D670CB2162CC}"/>
              </a:ext>
            </a:extLst>
          </p:cNvPr>
          <p:cNvGrpSpPr/>
          <p:nvPr/>
        </p:nvGrpSpPr>
        <p:grpSpPr>
          <a:xfrm>
            <a:off x="4146202" y="5547578"/>
            <a:ext cx="136341" cy="133677"/>
            <a:chOff x="4174799" y="4205833"/>
            <a:chExt cx="136341" cy="13367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CC4D991E-4D70-4806-876E-1181B2387613}"/>
                </a:ext>
              </a:extLst>
            </p:cNvPr>
            <p:cNvSpPr/>
            <p:nvPr/>
          </p:nvSpPr>
          <p:spPr>
            <a:xfrm>
              <a:off x="4174799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9EDF38B-4FCB-4A69-A1AC-B33099B77307}"/>
                </a:ext>
              </a:extLst>
            </p:cNvPr>
            <p:cNvSpPr/>
            <p:nvPr/>
          </p:nvSpPr>
          <p:spPr>
            <a:xfrm>
              <a:off x="4220110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C2FC53-4FB6-4F27-A087-A8FEA364B08E}"/>
              </a:ext>
            </a:extLst>
          </p:cNvPr>
          <p:cNvGrpSpPr/>
          <p:nvPr/>
        </p:nvGrpSpPr>
        <p:grpSpPr>
          <a:xfrm>
            <a:off x="4280654" y="5547578"/>
            <a:ext cx="136341" cy="133677"/>
            <a:chOff x="4309251" y="4205833"/>
            <a:chExt cx="136341" cy="133677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7FB430C8-4A33-4998-84FE-A1DE18A3F0AE}"/>
                </a:ext>
              </a:extLst>
            </p:cNvPr>
            <p:cNvSpPr/>
            <p:nvPr/>
          </p:nvSpPr>
          <p:spPr>
            <a:xfrm>
              <a:off x="4309251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BD11F23-7E6A-48B2-AE82-03D72062C475}"/>
                </a:ext>
              </a:extLst>
            </p:cNvPr>
            <p:cNvSpPr/>
            <p:nvPr/>
          </p:nvSpPr>
          <p:spPr>
            <a:xfrm>
              <a:off x="4354562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082C78B8-0A36-4945-9718-B8B1E3A35294}"/>
              </a:ext>
            </a:extLst>
          </p:cNvPr>
          <p:cNvSpPr/>
          <p:nvPr/>
        </p:nvSpPr>
        <p:spPr>
          <a:xfrm>
            <a:off x="3145010" y="228703"/>
            <a:ext cx="531845" cy="5318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49222D4F-E7FC-4333-8537-6EAFA776D2BF}"/>
              </a:ext>
            </a:extLst>
          </p:cNvPr>
          <p:cNvSpPr/>
          <p:nvPr/>
        </p:nvSpPr>
        <p:spPr>
          <a:xfrm>
            <a:off x="3277193" y="360886"/>
            <a:ext cx="267478" cy="2674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983AA4A-BCFF-4810-B265-BE321FEE4D98}"/>
              </a:ext>
            </a:extLst>
          </p:cNvPr>
          <p:cNvSpPr/>
          <p:nvPr/>
        </p:nvSpPr>
        <p:spPr>
          <a:xfrm>
            <a:off x="3843241" y="276886"/>
            <a:ext cx="195943" cy="195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C0BFAE97-9B6D-45AC-A5EF-C7B95B790DC4}"/>
              </a:ext>
            </a:extLst>
          </p:cNvPr>
          <p:cNvSpPr/>
          <p:nvPr/>
        </p:nvSpPr>
        <p:spPr>
          <a:xfrm>
            <a:off x="4059631" y="276886"/>
            <a:ext cx="195943" cy="195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B465F297-0047-4140-985F-FDD872430B46}"/>
              </a:ext>
            </a:extLst>
          </p:cNvPr>
          <p:cNvSpPr/>
          <p:nvPr/>
        </p:nvSpPr>
        <p:spPr>
          <a:xfrm>
            <a:off x="4276021" y="276886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1DBB0046-6A84-4E8C-9ADB-206ECE1B4D16}"/>
              </a:ext>
            </a:extLst>
          </p:cNvPr>
          <p:cNvSpPr/>
          <p:nvPr/>
        </p:nvSpPr>
        <p:spPr>
          <a:xfrm>
            <a:off x="449241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C8E1B099-2EF3-4C1A-91B6-A94D5E92AD4F}"/>
              </a:ext>
            </a:extLst>
          </p:cNvPr>
          <p:cNvSpPr/>
          <p:nvPr/>
        </p:nvSpPr>
        <p:spPr>
          <a:xfrm>
            <a:off x="470880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EB819DF1-B872-4F91-AD7D-7D935C86EE65}"/>
              </a:ext>
            </a:extLst>
          </p:cNvPr>
          <p:cNvSpPr/>
          <p:nvPr/>
        </p:nvSpPr>
        <p:spPr>
          <a:xfrm>
            <a:off x="492519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7BC48163-A49A-4021-B10F-9558B3D47D85}"/>
              </a:ext>
            </a:extLst>
          </p:cNvPr>
          <p:cNvSpPr/>
          <p:nvPr/>
        </p:nvSpPr>
        <p:spPr>
          <a:xfrm>
            <a:off x="535797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6A2754C6-1D0C-4196-876C-69045E2973B2}"/>
              </a:ext>
            </a:extLst>
          </p:cNvPr>
          <p:cNvSpPr/>
          <p:nvPr/>
        </p:nvSpPr>
        <p:spPr>
          <a:xfrm>
            <a:off x="557436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DE8E4D0D-1AD1-4631-AD62-419B104CD4ED}"/>
              </a:ext>
            </a:extLst>
          </p:cNvPr>
          <p:cNvSpPr/>
          <p:nvPr/>
        </p:nvSpPr>
        <p:spPr>
          <a:xfrm>
            <a:off x="600714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EFEEC455-CBF8-49AC-8B2A-F7861486EA4C}"/>
              </a:ext>
            </a:extLst>
          </p:cNvPr>
          <p:cNvSpPr/>
          <p:nvPr/>
        </p:nvSpPr>
        <p:spPr>
          <a:xfrm>
            <a:off x="7954659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E401E7B2-4F2B-4ED6-A70C-2B9ADC627EF2}"/>
              </a:ext>
            </a:extLst>
          </p:cNvPr>
          <p:cNvSpPr/>
          <p:nvPr/>
        </p:nvSpPr>
        <p:spPr>
          <a:xfrm>
            <a:off x="773826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2CBE663C-6444-459A-877E-4AB38EA58DBD}"/>
              </a:ext>
            </a:extLst>
          </p:cNvPr>
          <p:cNvSpPr/>
          <p:nvPr/>
        </p:nvSpPr>
        <p:spPr>
          <a:xfrm>
            <a:off x="752187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ABD0753A-986E-4B8F-8341-533D667219DB}"/>
              </a:ext>
            </a:extLst>
          </p:cNvPr>
          <p:cNvSpPr/>
          <p:nvPr/>
        </p:nvSpPr>
        <p:spPr>
          <a:xfrm>
            <a:off x="708909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CD66CB4F-7970-48E7-A611-5EEF1FBC1954}"/>
              </a:ext>
            </a:extLst>
          </p:cNvPr>
          <p:cNvSpPr/>
          <p:nvPr/>
        </p:nvSpPr>
        <p:spPr>
          <a:xfrm>
            <a:off x="643992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781EA86F-05B5-401A-86DD-E05CB77FB829}"/>
              </a:ext>
            </a:extLst>
          </p:cNvPr>
          <p:cNvSpPr/>
          <p:nvPr/>
        </p:nvSpPr>
        <p:spPr>
          <a:xfrm>
            <a:off x="6223531" y="276886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DF2E15E-371F-4F08-AF5E-C7738B29F96D}"/>
              </a:ext>
            </a:extLst>
          </p:cNvPr>
          <p:cNvSpPr/>
          <p:nvPr/>
        </p:nvSpPr>
        <p:spPr>
          <a:xfrm>
            <a:off x="5141581" y="276886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959E3C39-4508-487A-8E31-49B3D03DEED7}"/>
              </a:ext>
            </a:extLst>
          </p:cNvPr>
          <p:cNvSpPr/>
          <p:nvPr/>
        </p:nvSpPr>
        <p:spPr>
          <a:xfrm>
            <a:off x="5790751" y="276886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7CD3DB2D-5C34-417D-BE2D-8D42412C108A}"/>
              </a:ext>
            </a:extLst>
          </p:cNvPr>
          <p:cNvSpPr/>
          <p:nvPr/>
        </p:nvSpPr>
        <p:spPr>
          <a:xfrm>
            <a:off x="6872701" y="276886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B05E3CE3-E44D-44A3-A0E3-E7C535481D85}"/>
              </a:ext>
            </a:extLst>
          </p:cNvPr>
          <p:cNvSpPr/>
          <p:nvPr/>
        </p:nvSpPr>
        <p:spPr>
          <a:xfrm>
            <a:off x="6656311" y="276886"/>
            <a:ext cx="195943" cy="1959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99CABA8C-023D-4A69-949F-1F215CE14D29}"/>
              </a:ext>
            </a:extLst>
          </p:cNvPr>
          <p:cNvSpPr/>
          <p:nvPr/>
        </p:nvSpPr>
        <p:spPr>
          <a:xfrm>
            <a:off x="7305481" y="276886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5F727CBF-9057-43EB-B4D6-228B06EB09AA}"/>
              </a:ext>
            </a:extLst>
          </p:cNvPr>
          <p:cNvSpPr/>
          <p:nvPr/>
        </p:nvSpPr>
        <p:spPr>
          <a:xfrm>
            <a:off x="3846345" y="541219"/>
            <a:ext cx="195943" cy="1959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38EC59A-CF2F-4E10-A672-628D282311A3}"/>
              </a:ext>
            </a:extLst>
          </p:cNvPr>
          <p:cNvSpPr/>
          <p:nvPr/>
        </p:nvSpPr>
        <p:spPr>
          <a:xfrm>
            <a:off x="449607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7A8CCD3B-01BF-4BBB-A093-92A91147C942}"/>
              </a:ext>
            </a:extLst>
          </p:cNvPr>
          <p:cNvSpPr/>
          <p:nvPr/>
        </p:nvSpPr>
        <p:spPr>
          <a:xfrm>
            <a:off x="492922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1C62BC30-471C-4038-9C78-A4591ACF585A}"/>
              </a:ext>
            </a:extLst>
          </p:cNvPr>
          <p:cNvSpPr/>
          <p:nvPr/>
        </p:nvSpPr>
        <p:spPr>
          <a:xfrm>
            <a:off x="536237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8B91DFB-01B8-49F9-BBAB-DAEB6A967EB0}"/>
              </a:ext>
            </a:extLst>
          </p:cNvPr>
          <p:cNvSpPr/>
          <p:nvPr/>
        </p:nvSpPr>
        <p:spPr>
          <a:xfrm>
            <a:off x="579552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C5B395A9-5A5B-4700-B2E9-ADB3CE593D1A}"/>
              </a:ext>
            </a:extLst>
          </p:cNvPr>
          <p:cNvSpPr/>
          <p:nvPr/>
        </p:nvSpPr>
        <p:spPr>
          <a:xfrm>
            <a:off x="6012095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FE9F2CAF-7B34-4396-8E0E-2A3D656C8A84}"/>
              </a:ext>
            </a:extLst>
          </p:cNvPr>
          <p:cNvSpPr/>
          <p:nvPr/>
        </p:nvSpPr>
        <p:spPr>
          <a:xfrm>
            <a:off x="6878395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6A19F6C1-7F7D-4C52-9450-ECA0280166B4}"/>
              </a:ext>
            </a:extLst>
          </p:cNvPr>
          <p:cNvSpPr/>
          <p:nvPr/>
        </p:nvSpPr>
        <p:spPr>
          <a:xfrm>
            <a:off x="7744695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3DB33BBC-56AC-4C9B-A18F-B8F5DD23E04A}"/>
              </a:ext>
            </a:extLst>
          </p:cNvPr>
          <p:cNvSpPr/>
          <p:nvPr/>
        </p:nvSpPr>
        <p:spPr>
          <a:xfrm>
            <a:off x="752812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0FAA1BB2-555E-472C-8A6E-04EFB36F6922}"/>
              </a:ext>
            </a:extLst>
          </p:cNvPr>
          <p:cNvSpPr/>
          <p:nvPr/>
        </p:nvSpPr>
        <p:spPr>
          <a:xfrm>
            <a:off x="709497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442E6957-E8BC-43DB-B401-C23F1E32AC8B}"/>
              </a:ext>
            </a:extLst>
          </p:cNvPr>
          <p:cNvSpPr/>
          <p:nvPr/>
        </p:nvSpPr>
        <p:spPr>
          <a:xfrm>
            <a:off x="622867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6035FB8B-4AFC-44D7-BEC2-9659F54E3755}"/>
              </a:ext>
            </a:extLst>
          </p:cNvPr>
          <p:cNvSpPr/>
          <p:nvPr/>
        </p:nvSpPr>
        <p:spPr>
          <a:xfrm>
            <a:off x="4712645" y="541219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B16584E2-9C0C-4796-AD7D-FD4463E8AB89}"/>
              </a:ext>
            </a:extLst>
          </p:cNvPr>
          <p:cNvSpPr/>
          <p:nvPr/>
        </p:nvSpPr>
        <p:spPr>
          <a:xfrm>
            <a:off x="5578945" y="541219"/>
            <a:ext cx="195943" cy="1959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A54114B8-F657-46E3-99F5-C62F12FEBC06}"/>
              </a:ext>
            </a:extLst>
          </p:cNvPr>
          <p:cNvSpPr/>
          <p:nvPr/>
        </p:nvSpPr>
        <p:spPr>
          <a:xfrm>
            <a:off x="6445245" y="541219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F106E44A-1130-45A9-9311-356AFECCB0E9}"/>
              </a:ext>
            </a:extLst>
          </p:cNvPr>
          <p:cNvSpPr/>
          <p:nvPr/>
        </p:nvSpPr>
        <p:spPr>
          <a:xfrm>
            <a:off x="6661820" y="541219"/>
            <a:ext cx="195943" cy="1959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0FF3E5CA-A712-4BD7-ABA2-7E32F483C529}"/>
              </a:ext>
            </a:extLst>
          </p:cNvPr>
          <p:cNvSpPr/>
          <p:nvPr/>
        </p:nvSpPr>
        <p:spPr>
          <a:xfrm>
            <a:off x="7961277" y="541219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B7AD8302-9F2B-4C47-BB7E-99CE22749CDE}"/>
              </a:ext>
            </a:extLst>
          </p:cNvPr>
          <p:cNvSpPr/>
          <p:nvPr/>
        </p:nvSpPr>
        <p:spPr>
          <a:xfrm>
            <a:off x="4062920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EA890453-DD4A-4308-A2F4-755FFFA11A81}"/>
              </a:ext>
            </a:extLst>
          </p:cNvPr>
          <p:cNvSpPr/>
          <p:nvPr/>
        </p:nvSpPr>
        <p:spPr>
          <a:xfrm>
            <a:off x="4279495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5503DC6C-1903-4196-9CAD-F1182E5443BF}"/>
              </a:ext>
            </a:extLst>
          </p:cNvPr>
          <p:cNvSpPr/>
          <p:nvPr/>
        </p:nvSpPr>
        <p:spPr>
          <a:xfrm>
            <a:off x="5145795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CE31F9CE-DD5C-41DC-86A1-1D796D3F90E6}"/>
              </a:ext>
            </a:extLst>
          </p:cNvPr>
          <p:cNvSpPr/>
          <p:nvPr/>
        </p:nvSpPr>
        <p:spPr>
          <a:xfrm>
            <a:off x="7311545" y="541219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D687EA-BF6B-4B3E-9001-1A2E12202FF5}"/>
              </a:ext>
            </a:extLst>
          </p:cNvPr>
          <p:cNvSpPr/>
          <p:nvPr/>
        </p:nvSpPr>
        <p:spPr>
          <a:xfrm>
            <a:off x="11061159" y="5608397"/>
            <a:ext cx="1027072" cy="1157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GPIO</a:t>
            </a:r>
          </a:p>
          <a:p>
            <a:r>
              <a:rPr lang="en-US" sz="1400" dirty="0"/>
              <a:t>Ground</a:t>
            </a:r>
          </a:p>
          <a:p>
            <a:r>
              <a:rPr lang="en-US" sz="1400" dirty="0"/>
              <a:t>3.3V</a:t>
            </a:r>
          </a:p>
          <a:p>
            <a:r>
              <a:rPr lang="en-US" sz="1400" dirty="0"/>
              <a:t>5V</a:t>
            </a:r>
          </a:p>
          <a:p>
            <a:r>
              <a:rPr lang="en-US" sz="1400" dirty="0"/>
              <a:t>Other</a:t>
            </a:r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D014EA4B-09A8-499A-B541-21418AC45F3A}"/>
              </a:ext>
            </a:extLst>
          </p:cNvPr>
          <p:cNvSpPr/>
          <p:nvPr/>
        </p:nvSpPr>
        <p:spPr>
          <a:xfrm>
            <a:off x="11783739" y="5668274"/>
            <a:ext cx="195943" cy="1959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12BE3CCB-A825-4D63-ADA4-8DB0805581FA}"/>
              </a:ext>
            </a:extLst>
          </p:cNvPr>
          <p:cNvSpPr/>
          <p:nvPr/>
        </p:nvSpPr>
        <p:spPr>
          <a:xfrm>
            <a:off x="11783739" y="5882956"/>
            <a:ext cx="195943" cy="195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60C85E71-D9DD-4B3B-9A45-05DCAA60273D}"/>
              </a:ext>
            </a:extLst>
          </p:cNvPr>
          <p:cNvSpPr/>
          <p:nvPr/>
        </p:nvSpPr>
        <p:spPr>
          <a:xfrm>
            <a:off x="11783739" y="6085900"/>
            <a:ext cx="195943" cy="1959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DBB71EAC-E55F-41DF-B54A-FB52D076398C}"/>
              </a:ext>
            </a:extLst>
          </p:cNvPr>
          <p:cNvSpPr/>
          <p:nvPr/>
        </p:nvSpPr>
        <p:spPr>
          <a:xfrm>
            <a:off x="11783739" y="6309090"/>
            <a:ext cx="195943" cy="195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3730B1AD-2A48-4523-B790-627C3440DD5F}"/>
              </a:ext>
            </a:extLst>
          </p:cNvPr>
          <p:cNvSpPr/>
          <p:nvPr/>
        </p:nvSpPr>
        <p:spPr>
          <a:xfrm>
            <a:off x="11783739" y="6510159"/>
            <a:ext cx="195943" cy="1959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aspberry Pi logo">
            <a:extLst>
              <a:ext uri="{FF2B5EF4-FFF2-40B4-BE49-F238E27FC236}">
                <a16:creationId xmlns:a16="http://schemas.microsoft.com/office/drawing/2014/main" id="{760D8B2E-9152-49E6-A9BB-D867F338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22" y="840056"/>
            <a:ext cx="993655" cy="3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D3D675-A578-4D48-A2C5-AB3DCDDD554D}"/>
              </a:ext>
            </a:extLst>
          </p:cNvPr>
          <p:cNvGrpSpPr/>
          <p:nvPr/>
        </p:nvGrpSpPr>
        <p:grpSpPr>
          <a:xfrm>
            <a:off x="3244315" y="5538975"/>
            <a:ext cx="136341" cy="133677"/>
            <a:chOff x="3272912" y="4197230"/>
            <a:chExt cx="136341" cy="133677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B72CDA3C-D944-4489-B68C-2303B93194C0}"/>
                </a:ext>
              </a:extLst>
            </p:cNvPr>
            <p:cNvSpPr/>
            <p:nvPr/>
          </p:nvSpPr>
          <p:spPr>
            <a:xfrm>
              <a:off x="3272912" y="4197230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A0656B3-B008-4D9C-984B-6FACD888A3B9}"/>
                </a:ext>
              </a:extLst>
            </p:cNvPr>
            <p:cNvSpPr/>
            <p:nvPr/>
          </p:nvSpPr>
          <p:spPr>
            <a:xfrm>
              <a:off x="3318223" y="4239559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96BC55-B864-47F9-A0D4-A970E58F2640}"/>
              </a:ext>
            </a:extLst>
          </p:cNvPr>
          <p:cNvGrpSpPr/>
          <p:nvPr/>
        </p:nvGrpSpPr>
        <p:grpSpPr>
          <a:xfrm>
            <a:off x="3378577" y="5538975"/>
            <a:ext cx="136341" cy="133677"/>
            <a:chOff x="3407174" y="4197230"/>
            <a:chExt cx="136341" cy="133677"/>
          </a:xfrm>
        </p:grpSpPr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9246DC9C-678A-4147-96F3-6CCA38388A1D}"/>
                </a:ext>
              </a:extLst>
            </p:cNvPr>
            <p:cNvSpPr/>
            <p:nvPr/>
          </p:nvSpPr>
          <p:spPr>
            <a:xfrm>
              <a:off x="3407174" y="4197230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3C6850FF-31EC-43B8-9289-1FA4F9C4D730}"/>
                </a:ext>
              </a:extLst>
            </p:cNvPr>
            <p:cNvSpPr/>
            <p:nvPr/>
          </p:nvSpPr>
          <p:spPr>
            <a:xfrm>
              <a:off x="3452485" y="4239559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7C021E-4B13-4C18-99BF-47D280BFDC10}"/>
              </a:ext>
            </a:extLst>
          </p:cNvPr>
          <p:cNvGrpSpPr/>
          <p:nvPr/>
        </p:nvGrpSpPr>
        <p:grpSpPr>
          <a:xfrm>
            <a:off x="3512839" y="5538975"/>
            <a:ext cx="136341" cy="133677"/>
            <a:chOff x="3541436" y="4197230"/>
            <a:chExt cx="136341" cy="133677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6069B375-00C4-4D86-BE67-482A27FD7293}"/>
                </a:ext>
              </a:extLst>
            </p:cNvPr>
            <p:cNvSpPr/>
            <p:nvPr/>
          </p:nvSpPr>
          <p:spPr>
            <a:xfrm>
              <a:off x="3541436" y="4197230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6893875-5DBE-4C02-A070-7F27D29B0732}"/>
                </a:ext>
              </a:extLst>
            </p:cNvPr>
            <p:cNvSpPr/>
            <p:nvPr/>
          </p:nvSpPr>
          <p:spPr>
            <a:xfrm>
              <a:off x="3586747" y="4239559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41" name="Table 540">
            <a:extLst>
              <a:ext uri="{FF2B5EF4-FFF2-40B4-BE49-F238E27FC236}">
                <a16:creationId xmlns:a16="http://schemas.microsoft.com/office/drawing/2014/main" id="{F0D0066A-FCB4-413A-8F5B-DA87F1C94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48211"/>
              </p:ext>
            </p:extLst>
          </p:nvPr>
        </p:nvGraphicFramePr>
        <p:xfrm>
          <a:off x="3239367" y="5699736"/>
          <a:ext cx="476985" cy="153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76">
                  <a:extLst>
                    <a:ext uri="{9D8B030D-6E8A-4147-A177-3AD203B41FA5}">
                      <a16:colId xmlns:a16="http://schemas.microsoft.com/office/drawing/2014/main" val="2976447052"/>
                    </a:ext>
                  </a:extLst>
                </a:gridCol>
                <a:gridCol w="126207">
                  <a:extLst>
                    <a:ext uri="{9D8B030D-6E8A-4147-A177-3AD203B41FA5}">
                      <a16:colId xmlns:a16="http://schemas.microsoft.com/office/drawing/2014/main" val="153556624"/>
                    </a:ext>
                  </a:extLst>
                </a:gridCol>
                <a:gridCol w="214602">
                  <a:extLst>
                    <a:ext uri="{9D8B030D-6E8A-4147-A177-3AD203B41FA5}">
                      <a16:colId xmlns:a16="http://schemas.microsoft.com/office/drawing/2014/main" val="3676151259"/>
                    </a:ext>
                  </a:extLst>
                </a:gridCol>
              </a:tblGrid>
              <a:tr h="15313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GND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VCC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JD-VCC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662580"/>
                  </a:ext>
                </a:extLst>
              </a:tr>
            </a:tbl>
          </a:graphicData>
        </a:graphic>
      </p:graphicFrame>
      <p:sp>
        <p:nvSpPr>
          <p:cNvPr id="542" name="Rectangle 541">
            <a:extLst>
              <a:ext uri="{FF2B5EF4-FFF2-40B4-BE49-F238E27FC236}">
                <a16:creationId xmlns:a16="http://schemas.microsoft.com/office/drawing/2014/main" id="{39E3508B-AE73-40EC-A9AC-B1A60206E2A9}"/>
              </a:ext>
            </a:extLst>
          </p:cNvPr>
          <p:cNvSpPr/>
          <p:nvPr/>
        </p:nvSpPr>
        <p:spPr>
          <a:xfrm>
            <a:off x="3404333" y="5547578"/>
            <a:ext cx="235132" cy="1143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18FD61-18B7-46B6-B621-3C86E49920AB}"/>
              </a:ext>
            </a:extLst>
          </p:cNvPr>
          <p:cNvGrpSpPr/>
          <p:nvPr/>
        </p:nvGrpSpPr>
        <p:grpSpPr>
          <a:xfrm rot="5400000">
            <a:off x="6493319" y="3401391"/>
            <a:ext cx="424983" cy="94661"/>
            <a:chOff x="5973099" y="3227668"/>
            <a:chExt cx="1115992" cy="24857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5EBDF2D-D45F-4D4D-AE53-430C66EE6FAD}"/>
                </a:ext>
              </a:extLst>
            </p:cNvPr>
            <p:cNvSpPr/>
            <p:nvPr/>
          </p:nvSpPr>
          <p:spPr>
            <a:xfrm>
              <a:off x="6195388" y="3227668"/>
              <a:ext cx="669617" cy="248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EA421CA-B154-4702-B70A-C5FC4947DD23}"/>
                </a:ext>
              </a:extLst>
            </p:cNvPr>
            <p:cNvSpPr/>
            <p:nvPr/>
          </p:nvSpPr>
          <p:spPr>
            <a:xfrm>
              <a:off x="6264801" y="3227669"/>
              <a:ext cx="85665" cy="24857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8BE33489-D2AE-4E43-8847-F7A55275A50C}"/>
                </a:ext>
              </a:extLst>
            </p:cNvPr>
            <p:cNvSpPr/>
            <p:nvPr/>
          </p:nvSpPr>
          <p:spPr>
            <a:xfrm>
              <a:off x="6417201" y="3227669"/>
              <a:ext cx="85665" cy="24857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A4C4C31-6DC8-4609-B160-2D934508A5A4}"/>
                </a:ext>
              </a:extLst>
            </p:cNvPr>
            <p:cNvSpPr/>
            <p:nvPr/>
          </p:nvSpPr>
          <p:spPr>
            <a:xfrm>
              <a:off x="6569601" y="3227669"/>
              <a:ext cx="85665" cy="248576"/>
            </a:xfrm>
            <a:prstGeom prst="rect">
              <a:avLst/>
            </a:prstGeom>
            <a:solidFill>
              <a:srgbClr val="F5860B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DDFFCC0-FBB2-44E1-B17F-F8C7CAF89243}"/>
                </a:ext>
              </a:extLst>
            </p:cNvPr>
            <p:cNvSpPr/>
            <p:nvPr/>
          </p:nvSpPr>
          <p:spPr>
            <a:xfrm>
              <a:off x="6722001" y="3227669"/>
              <a:ext cx="85665" cy="248576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E845E0-861D-4037-889D-8F7AB8786EF5}"/>
                </a:ext>
              </a:extLst>
            </p:cNvPr>
            <p:cNvSpPr/>
            <p:nvPr/>
          </p:nvSpPr>
          <p:spPr>
            <a:xfrm>
              <a:off x="6852254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5833246-B780-4369-8315-0668F253E057}"/>
                </a:ext>
              </a:extLst>
            </p:cNvPr>
            <p:cNvSpPr/>
            <p:nvPr/>
          </p:nvSpPr>
          <p:spPr>
            <a:xfrm>
              <a:off x="5973099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TextBox 451">
            <a:extLst>
              <a:ext uri="{FF2B5EF4-FFF2-40B4-BE49-F238E27FC236}">
                <a16:creationId xmlns:a16="http://schemas.microsoft.com/office/drawing/2014/main" id="{B7488209-3D3B-427B-803E-CACE7ECB591B}"/>
              </a:ext>
            </a:extLst>
          </p:cNvPr>
          <p:cNvSpPr txBox="1"/>
          <p:nvPr/>
        </p:nvSpPr>
        <p:spPr>
          <a:xfrm>
            <a:off x="6701255" y="332754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10k</a:t>
            </a:r>
            <a:r>
              <a:rPr lang="el-GR" sz="1000" dirty="0"/>
              <a:t>Ω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2924D4A-C82C-416D-B396-BD2E1B346F54}"/>
              </a:ext>
            </a:extLst>
          </p:cNvPr>
          <p:cNvSpPr/>
          <p:nvPr/>
        </p:nvSpPr>
        <p:spPr>
          <a:xfrm>
            <a:off x="4409141" y="5549771"/>
            <a:ext cx="136341" cy="13367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71A0EA5-E92A-46EF-BDE1-DDC3B996CB4E}"/>
              </a:ext>
            </a:extLst>
          </p:cNvPr>
          <p:cNvSpPr/>
          <p:nvPr/>
        </p:nvSpPr>
        <p:spPr>
          <a:xfrm>
            <a:off x="4454452" y="5592100"/>
            <a:ext cx="45719" cy="490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4848BB1-85A3-4052-A082-C53A6629087B}"/>
              </a:ext>
            </a:extLst>
          </p:cNvPr>
          <p:cNvSpPr/>
          <p:nvPr/>
        </p:nvSpPr>
        <p:spPr>
          <a:xfrm>
            <a:off x="4550656" y="5552491"/>
            <a:ext cx="136341" cy="13367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C68C60A-368D-4E21-837C-BDBC55F3060F}"/>
              </a:ext>
            </a:extLst>
          </p:cNvPr>
          <p:cNvSpPr/>
          <p:nvPr/>
        </p:nvSpPr>
        <p:spPr>
          <a:xfrm>
            <a:off x="4595967" y="5594820"/>
            <a:ext cx="45719" cy="490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BEE49C-A283-4D04-A812-F005C75AAEDA}"/>
              </a:ext>
            </a:extLst>
          </p:cNvPr>
          <p:cNvSpPr txBox="1"/>
          <p:nvPr/>
        </p:nvSpPr>
        <p:spPr>
          <a:xfrm>
            <a:off x="3349198" y="5768622"/>
            <a:ext cx="135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4-Channel Relay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CAEEDC9-4266-4B42-921D-3AC5CC6FDCC0}"/>
              </a:ext>
            </a:extLst>
          </p:cNvPr>
          <p:cNvSpPr/>
          <p:nvPr/>
        </p:nvSpPr>
        <p:spPr>
          <a:xfrm>
            <a:off x="275208" y="2743204"/>
            <a:ext cx="795522" cy="1524764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5V DC Power Supply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96BB1AF-35F7-4081-ADBB-C840BEB955CB}"/>
              </a:ext>
            </a:extLst>
          </p:cNvPr>
          <p:cNvSpPr txBox="1"/>
          <p:nvPr/>
        </p:nvSpPr>
        <p:spPr>
          <a:xfrm>
            <a:off x="818929" y="4006358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V-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6537102-8976-4BCA-A239-23C1B571DE4B}"/>
              </a:ext>
            </a:extLst>
          </p:cNvPr>
          <p:cNvSpPr txBox="1"/>
          <p:nvPr/>
        </p:nvSpPr>
        <p:spPr>
          <a:xfrm>
            <a:off x="761838" y="3001709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V+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1ECD9A53-D9D3-459D-9BF5-6FE48EAA1CA2}"/>
              </a:ext>
            </a:extLst>
          </p:cNvPr>
          <p:cNvCxnSpPr>
            <a:cxnSpLocks/>
            <a:stCxn id="290" idx="3"/>
            <a:endCxn id="89" idx="0"/>
          </p:cNvCxnSpPr>
          <p:nvPr/>
        </p:nvCxnSpPr>
        <p:spPr>
          <a:xfrm>
            <a:off x="1127027" y="4137163"/>
            <a:ext cx="2818822" cy="1410415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3EEBD80-ABEF-4717-9B23-AAB16F9B277B}"/>
              </a:ext>
            </a:extLst>
          </p:cNvPr>
          <p:cNvCxnSpPr>
            <a:cxnSpLocks/>
            <a:stCxn id="292" idx="3"/>
            <a:endCxn id="286" idx="0"/>
          </p:cNvCxnSpPr>
          <p:nvPr/>
        </p:nvCxnSpPr>
        <p:spPr>
          <a:xfrm>
            <a:off x="1097186" y="3132514"/>
            <a:ext cx="3521641" cy="2419977"/>
          </a:xfrm>
          <a:prstGeom prst="bentConnector2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167403B8-73C1-44D3-BDF3-55779ED07C49}"/>
              </a:ext>
            </a:extLst>
          </p:cNvPr>
          <p:cNvCxnSpPr>
            <a:cxnSpLocks/>
            <a:endCxn id="121" idx="2"/>
          </p:cNvCxnSpPr>
          <p:nvPr/>
        </p:nvCxnSpPr>
        <p:spPr>
          <a:xfrm rot="5400000" flipH="1" flipV="1">
            <a:off x="2365543" y="1648783"/>
            <a:ext cx="2751623" cy="203774"/>
          </a:xfrm>
          <a:prstGeom prst="bentConnector2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TD Temperature Probe Sensor Replacement Fits for Traeger Wood ...">
            <a:extLst>
              <a:ext uri="{FF2B5EF4-FFF2-40B4-BE49-F238E27FC236}">
                <a16:creationId xmlns:a16="http://schemas.microsoft.com/office/drawing/2014/main" id="{AB4C602D-9DD1-4283-8DB4-374A8413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75" y="5491037"/>
            <a:ext cx="1189726" cy="1189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averick ET-73 Replacement High Heat Food Probe - 6' – Yardandpool.com">
            <a:extLst>
              <a:ext uri="{FF2B5EF4-FFF2-40B4-BE49-F238E27FC236}">
                <a16:creationId xmlns:a16="http://schemas.microsoft.com/office/drawing/2014/main" id="{33E32DF1-4ACF-498B-ADBB-E33F6291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88" y="5504469"/>
            <a:ext cx="1191145" cy="9529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Maverick ET-73 Replacement High Heat Food Probe - 6' – Yardandpool.com">
            <a:extLst>
              <a:ext uri="{FF2B5EF4-FFF2-40B4-BE49-F238E27FC236}">
                <a16:creationId xmlns:a16="http://schemas.microsoft.com/office/drawing/2014/main" id="{6F41F034-0D56-4B2B-8E97-7C234BD3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12" y="5487978"/>
            <a:ext cx="1191145" cy="9529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1B9B56-6329-404F-B286-B693B14B31D7}"/>
              </a:ext>
            </a:extLst>
          </p:cNvPr>
          <p:cNvGrpSpPr/>
          <p:nvPr/>
        </p:nvGrpSpPr>
        <p:grpSpPr>
          <a:xfrm rot="5400000">
            <a:off x="7431669" y="3401391"/>
            <a:ext cx="424983" cy="94661"/>
            <a:chOff x="5973099" y="3227668"/>
            <a:chExt cx="1115992" cy="248577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F60E4A9-87D5-4503-B753-2151DAFAFB90}"/>
                </a:ext>
              </a:extLst>
            </p:cNvPr>
            <p:cNvSpPr/>
            <p:nvPr/>
          </p:nvSpPr>
          <p:spPr>
            <a:xfrm>
              <a:off x="6195388" y="3227668"/>
              <a:ext cx="669617" cy="248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55E8BE-D5A6-4C3B-9C8C-CF3DCCE30AD4}"/>
                </a:ext>
              </a:extLst>
            </p:cNvPr>
            <p:cNvSpPr/>
            <p:nvPr/>
          </p:nvSpPr>
          <p:spPr>
            <a:xfrm>
              <a:off x="6264801" y="3227669"/>
              <a:ext cx="85665" cy="24857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7BEEC04-401F-4978-8A7B-C4E548CAAD43}"/>
                </a:ext>
              </a:extLst>
            </p:cNvPr>
            <p:cNvSpPr/>
            <p:nvPr/>
          </p:nvSpPr>
          <p:spPr>
            <a:xfrm>
              <a:off x="6417201" y="3227669"/>
              <a:ext cx="85665" cy="24857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C53098E-B77C-4214-AD52-A27B1FA5E78D}"/>
                </a:ext>
              </a:extLst>
            </p:cNvPr>
            <p:cNvSpPr/>
            <p:nvPr/>
          </p:nvSpPr>
          <p:spPr>
            <a:xfrm>
              <a:off x="6569601" y="3227669"/>
              <a:ext cx="85665" cy="248576"/>
            </a:xfrm>
            <a:prstGeom prst="rect">
              <a:avLst/>
            </a:prstGeom>
            <a:solidFill>
              <a:srgbClr val="F5860B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4DAECED-18FF-431B-B59E-EC15314FBA65}"/>
                </a:ext>
              </a:extLst>
            </p:cNvPr>
            <p:cNvSpPr/>
            <p:nvPr/>
          </p:nvSpPr>
          <p:spPr>
            <a:xfrm>
              <a:off x="6722001" y="3227669"/>
              <a:ext cx="85665" cy="248576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0FEB338-6AD9-488E-BF4C-FB0812274211}"/>
                </a:ext>
              </a:extLst>
            </p:cNvPr>
            <p:cNvSpPr/>
            <p:nvPr/>
          </p:nvSpPr>
          <p:spPr>
            <a:xfrm>
              <a:off x="6852254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4598565-49DA-47BD-AE2F-1AE62E87BC33}"/>
                </a:ext>
              </a:extLst>
            </p:cNvPr>
            <p:cNvSpPr/>
            <p:nvPr/>
          </p:nvSpPr>
          <p:spPr>
            <a:xfrm>
              <a:off x="5973099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757F212-9B33-4E66-9A71-76AADD9E5ED2}"/>
              </a:ext>
            </a:extLst>
          </p:cNvPr>
          <p:cNvSpPr txBox="1"/>
          <p:nvPr/>
        </p:nvSpPr>
        <p:spPr>
          <a:xfrm>
            <a:off x="7639605" y="332754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10k</a:t>
            </a:r>
            <a:r>
              <a:rPr lang="el-GR" sz="1000" dirty="0"/>
              <a:t>Ω</a:t>
            </a:r>
            <a:endParaRPr lang="en-US" sz="1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5FD84A9-001C-46C0-BD1C-6EACE32559FA}"/>
              </a:ext>
            </a:extLst>
          </p:cNvPr>
          <p:cNvGrpSpPr/>
          <p:nvPr/>
        </p:nvGrpSpPr>
        <p:grpSpPr>
          <a:xfrm rot="5400000">
            <a:off x="8289434" y="3381669"/>
            <a:ext cx="424983" cy="94661"/>
            <a:chOff x="5973099" y="3227668"/>
            <a:chExt cx="1115992" cy="248577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7284832-0057-454B-84AB-3F8486C28A63}"/>
                </a:ext>
              </a:extLst>
            </p:cNvPr>
            <p:cNvSpPr/>
            <p:nvPr/>
          </p:nvSpPr>
          <p:spPr>
            <a:xfrm>
              <a:off x="6195388" y="3227668"/>
              <a:ext cx="669617" cy="248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42C7966-9E7C-4FC5-B69A-A0F2AD4068C8}"/>
                </a:ext>
              </a:extLst>
            </p:cNvPr>
            <p:cNvSpPr/>
            <p:nvPr/>
          </p:nvSpPr>
          <p:spPr>
            <a:xfrm>
              <a:off x="6264801" y="3227669"/>
              <a:ext cx="85665" cy="24857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2F8F4C9-6F8A-4A92-AEF2-BDAE87EC8A2D}"/>
                </a:ext>
              </a:extLst>
            </p:cNvPr>
            <p:cNvSpPr/>
            <p:nvPr/>
          </p:nvSpPr>
          <p:spPr>
            <a:xfrm>
              <a:off x="6417201" y="3227669"/>
              <a:ext cx="85665" cy="24857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367D195-4540-4A22-924D-73E91A17FA1F}"/>
                </a:ext>
              </a:extLst>
            </p:cNvPr>
            <p:cNvSpPr/>
            <p:nvPr/>
          </p:nvSpPr>
          <p:spPr>
            <a:xfrm>
              <a:off x="6569601" y="3227669"/>
              <a:ext cx="85665" cy="248576"/>
            </a:xfrm>
            <a:prstGeom prst="rect">
              <a:avLst/>
            </a:prstGeom>
            <a:solidFill>
              <a:srgbClr val="F5860B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271EAFC-9B4A-471D-9D1D-DA9D89B26D36}"/>
                </a:ext>
              </a:extLst>
            </p:cNvPr>
            <p:cNvSpPr/>
            <p:nvPr/>
          </p:nvSpPr>
          <p:spPr>
            <a:xfrm>
              <a:off x="6722001" y="3227669"/>
              <a:ext cx="85665" cy="248576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42AD950-D2D1-42EB-BA47-F562D76B2774}"/>
                </a:ext>
              </a:extLst>
            </p:cNvPr>
            <p:cNvSpPr/>
            <p:nvPr/>
          </p:nvSpPr>
          <p:spPr>
            <a:xfrm>
              <a:off x="6852254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F32523A-3B05-4560-B67A-320201C348CB}"/>
                </a:ext>
              </a:extLst>
            </p:cNvPr>
            <p:cNvSpPr/>
            <p:nvPr/>
          </p:nvSpPr>
          <p:spPr>
            <a:xfrm>
              <a:off x="5973099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E2B2F172-D42C-4B38-9C01-1FDF901E33DE}"/>
              </a:ext>
            </a:extLst>
          </p:cNvPr>
          <p:cNvSpPr txBox="1"/>
          <p:nvPr/>
        </p:nvSpPr>
        <p:spPr>
          <a:xfrm>
            <a:off x="8497370" y="330782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10k</a:t>
            </a:r>
            <a:r>
              <a:rPr lang="el-GR" sz="1000" dirty="0"/>
              <a:t>Ω</a:t>
            </a:r>
            <a:endParaRPr lang="en-US" sz="1000" dirty="0"/>
          </a:p>
        </p:txBody>
      </p:sp>
      <p:pic>
        <p:nvPicPr>
          <p:cNvPr id="1030" name="Picture 6" descr="Nettigo: OLED Display 0.96&quot; I2C 128x64 SSD1306 white">
            <a:extLst>
              <a:ext uri="{FF2B5EF4-FFF2-40B4-BE49-F238E27FC236}">
                <a16:creationId xmlns:a16="http://schemas.microsoft.com/office/drawing/2014/main" id="{7186B6A3-D279-4B99-A56F-652147C2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5" y="848339"/>
            <a:ext cx="1993837" cy="11215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6 Bit I2C ADS1115 Module ADC 4 Channels w/ Pro Gain Amplifier ...">
            <a:extLst>
              <a:ext uri="{FF2B5EF4-FFF2-40B4-BE49-F238E27FC236}">
                <a16:creationId xmlns:a16="http://schemas.microsoft.com/office/drawing/2014/main" id="{C5F8AD36-497C-4DAD-901A-B8662BF3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07637" y="2250136"/>
            <a:ext cx="1426946" cy="14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015FA38-5B97-41AF-A605-69D97FF4D86C}"/>
              </a:ext>
            </a:extLst>
          </p:cNvPr>
          <p:cNvGrpSpPr/>
          <p:nvPr/>
        </p:nvGrpSpPr>
        <p:grpSpPr>
          <a:xfrm>
            <a:off x="1984363" y="1808681"/>
            <a:ext cx="136341" cy="133677"/>
            <a:chOff x="3906275" y="4205833"/>
            <a:chExt cx="136341" cy="13367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BCA957B-DB2A-4015-AE99-A4D695EE2582}"/>
                </a:ext>
              </a:extLst>
            </p:cNvPr>
            <p:cNvSpPr/>
            <p:nvPr/>
          </p:nvSpPr>
          <p:spPr>
            <a:xfrm>
              <a:off x="3906275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0612A72-792A-436A-9F65-BFDDAF69C418}"/>
                </a:ext>
              </a:extLst>
            </p:cNvPr>
            <p:cNvSpPr/>
            <p:nvPr/>
          </p:nvSpPr>
          <p:spPr>
            <a:xfrm>
              <a:off x="3951586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956BE25-7D78-46CE-91E6-BE3ABB825EE1}"/>
              </a:ext>
            </a:extLst>
          </p:cNvPr>
          <p:cNvGrpSpPr/>
          <p:nvPr/>
        </p:nvGrpSpPr>
        <p:grpSpPr>
          <a:xfrm>
            <a:off x="2118625" y="1808681"/>
            <a:ext cx="136341" cy="133677"/>
            <a:chOff x="4040537" y="4205833"/>
            <a:chExt cx="136341" cy="1336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F399E18-DACF-4713-97F8-EDF97A2DDA8B}"/>
                </a:ext>
              </a:extLst>
            </p:cNvPr>
            <p:cNvSpPr/>
            <p:nvPr/>
          </p:nvSpPr>
          <p:spPr>
            <a:xfrm>
              <a:off x="4040537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63189E3-C248-4606-85DB-2C9E0A92DB70}"/>
                </a:ext>
              </a:extLst>
            </p:cNvPr>
            <p:cNvSpPr/>
            <p:nvPr/>
          </p:nvSpPr>
          <p:spPr>
            <a:xfrm>
              <a:off x="4085848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11919E-2A13-4769-ACB5-97DDAAD93622}"/>
              </a:ext>
            </a:extLst>
          </p:cNvPr>
          <p:cNvGrpSpPr/>
          <p:nvPr/>
        </p:nvGrpSpPr>
        <p:grpSpPr>
          <a:xfrm>
            <a:off x="2252887" y="1808681"/>
            <a:ext cx="136341" cy="133677"/>
            <a:chOff x="4174799" y="4205833"/>
            <a:chExt cx="136341" cy="13367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09ACFD-141A-4920-877B-0A66DDC33AB6}"/>
                </a:ext>
              </a:extLst>
            </p:cNvPr>
            <p:cNvSpPr/>
            <p:nvPr/>
          </p:nvSpPr>
          <p:spPr>
            <a:xfrm>
              <a:off x="4174799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319AAAD-220C-49E6-AA3C-E0D2DCE61F52}"/>
                </a:ext>
              </a:extLst>
            </p:cNvPr>
            <p:cNvSpPr/>
            <p:nvPr/>
          </p:nvSpPr>
          <p:spPr>
            <a:xfrm>
              <a:off x="4220110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8E6FF6A-5D72-41C4-9429-AE1D4565DBA9}"/>
              </a:ext>
            </a:extLst>
          </p:cNvPr>
          <p:cNvGrpSpPr/>
          <p:nvPr/>
        </p:nvGrpSpPr>
        <p:grpSpPr>
          <a:xfrm>
            <a:off x="2387339" y="1808681"/>
            <a:ext cx="136341" cy="133677"/>
            <a:chOff x="4309251" y="4205833"/>
            <a:chExt cx="136341" cy="13367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FF3136E-37D7-4FD3-A8A6-9F7A925BA07E}"/>
                </a:ext>
              </a:extLst>
            </p:cNvPr>
            <p:cNvSpPr/>
            <p:nvPr/>
          </p:nvSpPr>
          <p:spPr>
            <a:xfrm>
              <a:off x="4309251" y="4205833"/>
              <a:ext cx="136341" cy="1336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E494855-421F-48E6-A836-2D9C32F2C2D7}"/>
                </a:ext>
              </a:extLst>
            </p:cNvPr>
            <p:cNvSpPr/>
            <p:nvPr/>
          </p:nvSpPr>
          <p:spPr>
            <a:xfrm>
              <a:off x="4354562" y="4248162"/>
              <a:ext cx="45719" cy="4901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5D4ACA3D-9678-4A70-B617-300FFB17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59457"/>
              </p:ext>
            </p:extLst>
          </p:nvPr>
        </p:nvGraphicFramePr>
        <p:xfrm>
          <a:off x="1983872" y="1719926"/>
          <a:ext cx="539808" cy="153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52">
                  <a:extLst>
                    <a:ext uri="{9D8B030D-6E8A-4147-A177-3AD203B41FA5}">
                      <a16:colId xmlns:a16="http://schemas.microsoft.com/office/drawing/2014/main" val="3408780058"/>
                    </a:ext>
                  </a:extLst>
                </a:gridCol>
                <a:gridCol w="134952">
                  <a:extLst>
                    <a:ext uri="{9D8B030D-6E8A-4147-A177-3AD203B41FA5}">
                      <a16:colId xmlns:a16="http://schemas.microsoft.com/office/drawing/2014/main" val="3700552481"/>
                    </a:ext>
                  </a:extLst>
                </a:gridCol>
                <a:gridCol w="134952">
                  <a:extLst>
                    <a:ext uri="{9D8B030D-6E8A-4147-A177-3AD203B41FA5}">
                      <a16:colId xmlns:a16="http://schemas.microsoft.com/office/drawing/2014/main" val="1341905819"/>
                    </a:ext>
                  </a:extLst>
                </a:gridCol>
                <a:gridCol w="134952">
                  <a:extLst>
                    <a:ext uri="{9D8B030D-6E8A-4147-A177-3AD203B41FA5}">
                      <a16:colId xmlns:a16="http://schemas.microsoft.com/office/drawing/2014/main" val="2269315439"/>
                    </a:ext>
                  </a:extLst>
                </a:gridCol>
              </a:tblGrid>
              <a:tr h="153137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</a:rPr>
                        <a:t>VCC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</a:rPr>
                        <a:t>SCL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</a:rPr>
                        <a:t>SDA</a:t>
                      </a:r>
                    </a:p>
                    <a:p>
                      <a:pPr algn="ctr"/>
                      <a:endParaRPr 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662580"/>
                  </a:ext>
                </a:extLst>
              </a:tr>
            </a:tbl>
          </a:graphicData>
        </a:graphic>
      </p:graphicFrame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2101D8FA-71BD-43FF-9973-16B6445D55D2}"/>
              </a:ext>
            </a:extLst>
          </p:cNvPr>
          <p:cNvCxnSpPr>
            <a:cxnSpLocks/>
            <a:stCxn id="632" idx="4"/>
          </p:cNvCxnSpPr>
          <p:nvPr/>
        </p:nvCxnSpPr>
        <p:spPr>
          <a:xfrm rot="5400000">
            <a:off x="2674307" y="2000852"/>
            <a:ext cx="3400001" cy="872620"/>
          </a:xfrm>
          <a:prstGeom prst="bentConnector3">
            <a:avLst>
              <a:gd name="adj1" fmla="val 56163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2E1B37-9E96-42C3-868C-504ED2AB8B5C}"/>
              </a:ext>
            </a:extLst>
          </p:cNvPr>
          <p:cNvSpPr txBox="1"/>
          <p:nvPr/>
        </p:nvSpPr>
        <p:spPr>
          <a:xfrm>
            <a:off x="956146" y="62852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SSD 1306 OLED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309A7D-B9BC-44ED-9B26-96385F133896}"/>
              </a:ext>
            </a:extLst>
          </p:cNvPr>
          <p:cNvSpPr txBox="1"/>
          <p:nvPr/>
        </p:nvSpPr>
        <p:spPr>
          <a:xfrm>
            <a:off x="10387269" y="197313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ADS 1115 (ADC)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053C8F-CBC5-4E1C-9158-3E231315D450}"/>
              </a:ext>
            </a:extLst>
          </p:cNvPr>
          <p:cNvSpPr txBox="1"/>
          <p:nvPr/>
        </p:nvSpPr>
        <p:spPr>
          <a:xfrm>
            <a:off x="5643690" y="6627211"/>
            <a:ext cx="128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PT100 RTD Probe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0F97D-751B-481B-A383-B15797340EAD}"/>
              </a:ext>
            </a:extLst>
          </p:cNvPr>
          <p:cNvSpPr txBox="1"/>
          <p:nvPr/>
        </p:nvSpPr>
        <p:spPr>
          <a:xfrm>
            <a:off x="7284745" y="6409055"/>
            <a:ext cx="67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Probe 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AE65305-EBDE-4B34-A90A-9A8146B56365}"/>
              </a:ext>
            </a:extLst>
          </p:cNvPr>
          <p:cNvSpPr txBox="1"/>
          <p:nvPr/>
        </p:nvSpPr>
        <p:spPr>
          <a:xfrm>
            <a:off x="8609618" y="6409054"/>
            <a:ext cx="67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Probe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66D302-5632-44E3-ACF5-E336D7267DD5}"/>
              </a:ext>
            </a:extLst>
          </p:cNvPr>
          <p:cNvSpPr/>
          <p:nvPr/>
        </p:nvSpPr>
        <p:spPr>
          <a:xfrm>
            <a:off x="10560179" y="233839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53AC0C4-656E-4176-90B0-F2091AA682D6}"/>
              </a:ext>
            </a:extLst>
          </p:cNvPr>
          <p:cNvSpPr/>
          <p:nvPr/>
        </p:nvSpPr>
        <p:spPr>
          <a:xfrm>
            <a:off x="10560179" y="246793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4BFD5B7-FC5A-4EB3-90AA-31672A6AE171}"/>
              </a:ext>
            </a:extLst>
          </p:cNvPr>
          <p:cNvSpPr/>
          <p:nvPr/>
        </p:nvSpPr>
        <p:spPr>
          <a:xfrm>
            <a:off x="10560179" y="259747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B020266-24C1-494C-B3EA-5DBDAA95101C}"/>
              </a:ext>
            </a:extLst>
          </p:cNvPr>
          <p:cNvSpPr/>
          <p:nvPr/>
        </p:nvSpPr>
        <p:spPr>
          <a:xfrm>
            <a:off x="10560179" y="271939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4D3A03-57C7-450A-94AC-18FEB21D247D}"/>
              </a:ext>
            </a:extLst>
          </p:cNvPr>
          <p:cNvSpPr/>
          <p:nvPr/>
        </p:nvSpPr>
        <p:spPr>
          <a:xfrm>
            <a:off x="10560179" y="284893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BB62698-6CA4-46A4-9A71-A86F14FFA6A1}"/>
              </a:ext>
            </a:extLst>
          </p:cNvPr>
          <p:cNvSpPr/>
          <p:nvPr/>
        </p:nvSpPr>
        <p:spPr>
          <a:xfrm>
            <a:off x="10560179" y="310166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9B31422-1443-4DBF-9B37-9505377A877F}"/>
              </a:ext>
            </a:extLst>
          </p:cNvPr>
          <p:cNvSpPr/>
          <p:nvPr/>
        </p:nvSpPr>
        <p:spPr>
          <a:xfrm>
            <a:off x="10560179" y="323120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21F243B-DFD1-4B72-9D71-5FBE84EDEB0B}"/>
              </a:ext>
            </a:extLst>
          </p:cNvPr>
          <p:cNvSpPr/>
          <p:nvPr/>
        </p:nvSpPr>
        <p:spPr>
          <a:xfrm>
            <a:off x="10560179" y="3351857"/>
            <a:ext cx="90191" cy="901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24B09-0689-4347-8202-09B27BBBAAE0}"/>
              </a:ext>
            </a:extLst>
          </p:cNvPr>
          <p:cNvSpPr/>
          <p:nvPr/>
        </p:nvSpPr>
        <p:spPr>
          <a:xfrm>
            <a:off x="7451082" y="4626287"/>
            <a:ext cx="255783" cy="201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A3315-BC3B-4228-9ECB-86FC85854BFA}"/>
              </a:ext>
            </a:extLst>
          </p:cNvPr>
          <p:cNvSpPr/>
          <p:nvPr/>
        </p:nvSpPr>
        <p:spPr>
          <a:xfrm>
            <a:off x="7402061" y="4782180"/>
            <a:ext cx="5857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37D084-3D52-4242-9805-82EB91038FEA}"/>
              </a:ext>
            </a:extLst>
          </p:cNvPr>
          <p:cNvSpPr/>
          <p:nvPr/>
        </p:nvSpPr>
        <p:spPr>
          <a:xfrm>
            <a:off x="7514270" y="4802888"/>
            <a:ext cx="122569" cy="139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DA63EC-A3DC-46A7-8C9B-57B5437639E3}"/>
              </a:ext>
            </a:extLst>
          </p:cNvPr>
          <p:cNvSpPr/>
          <p:nvPr/>
        </p:nvSpPr>
        <p:spPr>
          <a:xfrm>
            <a:off x="7485885" y="4584060"/>
            <a:ext cx="5857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4E53F8-BEAA-4C47-8D67-6ECA22D6C694}"/>
              </a:ext>
            </a:extLst>
          </p:cNvPr>
          <p:cNvSpPr/>
          <p:nvPr/>
        </p:nvSpPr>
        <p:spPr>
          <a:xfrm>
            <a:off x="7615425" y="4584060"/>
            <a:ext cx="5857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12B7E6-3739-4F17-9B21-F4327A0F89EC}"/>
              </a:ext>
            </a:extLst>
          </p:cNvPr>
          <p:cNvSpPr txBox="1"/>
          <p:nvPr/>
        </p:nvSpPr>
        <p:spPr>
          <a:xfrm>
            <a:off x="7165635" y="5182503"/>
            <a:ext cx="875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2.5mm Mono </a:t>
            </a:r>
          </a:p>
          <a:p>
            <a:pPr algn="ctr"/>
            <a:r>
              <a:rPr lang="en-US" sz="800" b="1" dirty="0"/>
              <a:t>Headphone Jack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7D66714-A8F8-4ADF-BA0D-06F5ABA6640A}"/>
              </a:ext>
            </a:extLst>
          </p:cNvPr>
          <p:cNvSpPr txBox="1"/>
          <p:nvPr/>
        </p:nvSpPr>
        <p:spPr>
          <a:xfrm>
            <a:off x="8518370" y="5165915"/>
            <a:ext cx="875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2.5mm Mono </a:t>
            </a:r>
          </a:p>
          <a:p>
            <a:pPr algn="ctr"/>
            <a:r>
              <a:rPr lang="en-US" sz="800" b="1" dirty="0"/>
              <a:t>Headphone Jack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0EA3F9B-2171-4F6A-B6BB-8DB0C8FE838F}"/>
              </a:ext>
            </a:extLst>
          </p:cNvPr>
          <p:cNvSpPr/>
          <p:nvPr/>
        </p:nvSpPr>
        <p:spPr>
          <a:xfrm>
            <a:off x="6139174" y="4626287"/>
            <a:ext cx="401329" cy="245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F2A655-A6C4-49EB-A2CC-6BAD8200B1D9}"/>
              </a:ext>
            </a:extLst>
          </p:cNvPr>
          <p:cNvSpPr/>
          <p:nvPr/>
        </p:nvSpPr>
        <p:spPr>
          <a:xfrm>
            <a:off x="6203084" y="4677694"/>
            <a:ext cx="121516" cy="1215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2C40121-CA34-4C4A-A9C9-534F6E237266}"/>
              </a:ext>
            </a:extLst>
          </p:cNvPr>
          <p:cNvSpPr/>
          <p:nvPr/>
        </p:nvSpPr>
        <p:spPr>
          <a:xfrm>
            <a:off x="6357969" y="4677694"/>
            <a:ext cx="121516" cy="1215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+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D91F040-51DF-45E4-B528-0602211D13EA}"/>
              </a:ext>
            </a:extLst>
          </p:cNvPr>
          <p:cNvCxnSpPr>
            <a:cxnSpLocks/>
            <a:stCxn id="130" idx="2"/>
            <a:endCxn id="617" idx="4"/>
          </p:cNvCxnSpPr>
          <p:nvPr/>
        </p:nvCxnSpPr>
        <p:spPr>
          <a:xfrm rot="5400000" flipH="1" flipV="1">
            <a:off x="2462958" y="460999"/>
            <a:ext cx="1205196" cy="1757521"/>
          </a:xfrm>
          <a:prstGeom prst="bentConnector3">
            <a:avLst>
              <a:gd name="adj1" fmla="val -36355"/>
            </a:avLst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09A30E9-4735-4D33-BA36-4777629DBD97}"/>
              </a:ext>
            </a:extLst>
          </p:cNvPr>
          <p:cNvCxnSpPr>
            <a:cxnSpLocks/>
            <a:stCxn id="127" idx="2"/>
          </p:cNvCxnSpPr>
          <p:nvPr/>
        </p:nvCxnSpPr>
        <p:spPr>
          <a:xfrm rot="16200000" flipH="1">
            <a:off x="2643404" y="1351487"/>
            <a:ext cx="703724" cy="1885465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9687B43E-646F-4B2D-A90B-8E050039D6CD}"/>
              </a:ext>
            </a:extLst>
          </p:cNvPr>
          <p:cNvCxnSpPr>
            <a:cxnSpLocks/>
            <a:endCxn id="226" idx="1"/>
          </p:cNvCxnSpPr>
          <p:nvPr/>
        </p:nvCxnSpPr>
        <p:spPr>
          <a:xfrm>
            <a:off x="3945848" y="2376031"/>
            <a:ext cx="2759219" cy="860200"/>
          </a:xfrm>
          <a:prstGeom prst="bentConnector2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C4B4D646-E6C3-4618-BB6C-DFA073C58CFE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6712918" y="2378037"/>
            <a:ext cx="930499" cy="858194"/>
          </a:xfrm>
          <a:prstGeom prst="bentConnector2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35BB68-DB15-40CB-B13B-281C8C28AE8A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639607" y="2376033"/>
            <a:ext cx="861575" cy="840476"/>
          </a:xfrm>
          <a:prstGeom prst="bentConnector2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F2B60B4-49FC-49D5-8615-0A16549414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497370" y="2383493"/>
            <a:ext cx="2062809" cy="72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9454D01D-5067-49DA-89FA-E67D8E6D1665}"/>
              </a:ext>
            </a:extLst>
          </p:cNvPr>
          <p:cNvCxnSpPr>
            <a:cxnSpLocks/>
            <a:stCxn id="148" idx="2"/>
          </p:cNvCxnSpPr>
          <p:nvPr/>
        </p:nvCxnSpPr>
        <p:spPr>
          <a:xfrm rot="10800000" flipV="1">
            <a:off x="4806773" y="2513033"/>
            <a:ext cx="5753407" cy="133046"/>
          </a:xfrm>
          <a:prstGeom prst="bentConnector3">
            <a:avLst>
              <a:gd name="adj1" fmla="val 94148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4B3768E-9C42-4202-B17D-F19B47977D26}"/>
              </a:ext>
            </a:extLst>
          </p:cNvPr>
          <p:cNvSpPr txBox="1"/>
          <p:nvPr/>
        </p:nvSpPr>
        <p:spPr>
          <a:xfrm>
            <a:off x="5909640" y="484736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Screw Terminal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48BC3D0E-F09F-40F5-96AA-6C12ECB6A0A5}"/>
              </a:ext>
            </a:extLst>
          </p:cNvPr>
          <p:cNvCxnSpPr>
            <a:cxnSpLocks/>
            <a:stCxn id="136" idx="2"/>
            <a:endCxn id="637" idx="4"/>
          </p:cNvCxnSpPr>
          <p:nvPr/>
        </p:nvCxnSpPr>
        <p:spPr>
          <a:xfrm rot="5400000" flipH="1" flipV="1">
            <a:off x="2705603" y="487069"/>
            <a:ext cx="1205196" cy="1705382"/>
          </a:xfrm>
          <a:prstGeom prst="bentConnector3">
            <a:avLst>
              <a:gd name="adj1" fmla="val -18968"/>
            </a:avLst>
          </a:prstGeom>
          <a:ln w="28575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FE67B23-B6C5-47B0-8846-8A6B80047DC5}"/>
              </a:ext>
            </a:extLst>
          </p:cNvPr>
          <p:cNvCxnSpPr>
            <a:cxnSpLocks/>
            <a:stCxn id="133" idx="2"/>
            <a:endCxn id="638" idx="4"/>
          </p:cNvCxnSpPr>
          <p:nvPr/>
        </p:nvCxnSpPr>
        <p:spPr>
          <a:xfrm rot="5400000" flipH="1" flipV="1">
            <a:off x="2746664" y="311555"/>
            <a:ext cx="1205196" cy="2056409"/>
          </a:xfrm>
          <a:prstGeom prst="bentConnector3">
            <a:avLst>
              <a:gd name="adj1" fmla="val -26871"/>
            </a:avLst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090D55C0-32DF-462E-B6FD-B458A92B7E21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4384897" y="2260824"/>
            <a:ext cx="6175282" cy="381749"/>
          </a:xfrm>
          <a:prstGeom prst="bentConnector3">
            <a:avLst>
              <a:gd name="adj1" fmla="val 76777"/>
            </a:avLst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B71688-E625-433A-B835-CC56E4565034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157602" y="2170939"/>
            <a:ext cx="6402577" cy="593554"/>
          </a:xfrm>
          <a:prstGeom prst="bentConnector3">
            <a:avLst>
              <a:gd name="adj1" fmla="val 79397"/>
            </a:avLst>
          </a:prstGeom>
          <a:ln w="28575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60FFE024-66FB-4D00-B3D8-2620AA66DAE2}"/>
              </a:ext>
            </a:extLst>
          </p:cNvPr>
          <p:cNvCxnSpPr>
            <a:cxnSpLocks/>
            <a:endCxn id="167" idx="1"/>
          </p:cNvCxnSpPr>
          <p:nvPr/>
        </p:nvCxnSpPr>
        <p:spPr>
          <a:xfrm rot="16200000" flipH="1">
            <a:off x="4225071" y="2834851"/>
            <a:ext cx="2499648" cy="1328557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D983BDC2-9592-4840-90F2-E5935CC85E3C}"/>
              </a:ext>
            </a:extLst>
          </p:cNvPr>
          <p:cNvCxnSpPr>
            <a:cxnSpLocks/>
          </p:cNvCxnSpPr>
          <p:nvPr/>
        </p:nvCxnSpPr>
        <p:spPr>
          <a:xfrm>
            <a:off x="5697734" y="4748956"/>
            <a:ext cx="1364349" cy="428228"/>
          </a:xfrm>
          <a:prstGeom prst="bentConnector3">
            <a:avLst>
              <a:gd name="adj1" fmla="val 83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5AA8980-6483-44EB-A417-81F114DCA694}"/>
              </a:ext>
            </a:extLst>
          </p:cNvPr>
          <p:cNvSpPr/>
          <p:nvPr/>
        </p:nvSpPr>
        <p:spPr>
          <a:xfrm>
            <a:off x="8306054" y="4619445"/>
            <a:ext cx="255783" cy="201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0584FF4-8277-48DF-AEE0-5F82130CFBDF}"/>
              </a:ext>
            </a:extLst>
          </p:cNvPr>
          <p:cNvSpPr/>
          <p:nvPr/>
        </p:nvSpPr>
        <p:spPr>
          <a:xfrm>
            <a:off x="8257033" y="4775338"/>
            <a:ext cx="5857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4DABB64-913E-4579-8ED1-F32C4FE36561}"/>
              </a:ext>
            </a:extLst>
          </p:cNvPr>
          <p:cNvSpPr/>
          <p:nvPr/>
        </p:nvSpPr>
        <p:spPr>
          <a:xfrm>
            <a:off x="8369242" y="4796046"/>
            <a:ext cx="122569" cy="139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E1E7BD4-420C-4518-A99B-16D3087CDEF2}"/>
              </a:ext>
            </a:extLst>
          </p:cNvPr>
          <p:cNvSpPr/>
          <p:nvPr/>
        </p:nvSpPr>
        <p:spPr>
          <a:xfrm>
            <a:off x="8340857" y="4577218"/>
            <a:ext cx="5857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D778652-167A-4034-9F6C-27E97E5A1965}"/>
              </a:ext>
            </a:extLst>
          </p:cNvPr>
          <p:cNvSpPr/>
          <p:nvPr/>
        </p:nvSpPr>
        <p:spPr>
          <a:xfrm>
            <a:off x="8470397" y="4577218"/>
            <a:ext cx="5857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D337CFE4-E551-4823-9D65-556CF967E4DC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7045652" y="4820776"/>
            <a:ext cx="372145" cy="340674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10D6209-1EC0-46AA-A7AB-90CEC557FA29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7068644" y="4798198"/>
            <a:ext cx="1188389" cy="384303"/>
          </a:xfrm>
          <a:prstGeom prst="bentConnector3">
            <a:avLst>
              <a:gd name="adj1" fmla="val 76850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0878F8-DC9C-47C3-8CEA-C6AF67FF2B49}"/>
              </a:ext>
            </a:extLst>
          </p:cNvPr>
          <p:cNvCxnSpPr>
            <a:cxnSpLocks/>
            <a:stCxn id="167" idx="3"/>
            <a:endCxn id="52" idx="3"/>
          </p:cNvCxnSpPr>
          <p:nvPr/>
        </p:nvCxnSpPr>
        <p:spPr>
          <a:xfrm flipV="1">
            <a:off x="6540503" y="3661213"/>
            <a:ext cx="164564" cy="1087741"/>
          </a:xfrm>
          <a:prstGeom prst="bentConnector2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54A25CF-0F39-4F75-A11E-12964CB9212F}"/>
              </a:ext>
            </a:extLst>
          </p:cNvPr>
          <p:cNvCxnSpPr>
            <a:cxnSpLocks/>
            <a:stCxn id="159" idx="0"/>
            <a:endCxn id="109" idx="3"/>
          </p:cNvCxnSpPr>
          <p:nvPr/>
        </p:nvCxnSpPr>
        <p:spPr>
          <a:xfrm rot="16200000" flipV="1">
            <a:off x="7182643" y="4121988"/>
            <a:ext cx="922847" cy="129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49701AC-8DA1-41D4-B613-C7B83E15C560}"/>
              </a:ext>
            </a:extLst>
          </p:cNvPr>
          <p:cNvCxnSpPr>
            <a:cxnSpLocks/>
            <a:stCxn id="233" idx="0"/>
            <a:endCxn id="118" idx="3"/>
          </p:cNvCxnSpPr>
          <p:nvPr/>
        </p:nvCxnSpPr>
        <p:spPr>
          <a:xfrm rot="5400000" flipH="1" flipV="1">
            <a:off x="8032571" y="4108608"/>
            <a:ext cx="935727" cy="149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row: Down 476">
            <a:extLst>
              <a:ext uri="{FF2B5EF4-FFF2-40B4-BE49-F238E27FC236}">
                <a16:creationId xmlns:a16="http://schemas.microsoft.com/office/drawing/2014/main" id="{2687D5C6-1865-42A8-9620-E2E3C4FD25FD}"/>
              </a:ext>
            </a:extLst>
          </p:cNvPr>
          <p:cNvSpPr/>
          <p:nvPr/>
        </p:nvSpPr>
        <p:spPr>
          <a:xfrm>
            <a:off x="6267988" y="5036575"/>
            <a:ext cx="120421" cy="31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461B70B-C586-4486-B7E0-20787E1009E0}"/>
              </a:ext>
            </a:extLst>
          </p:cNvPr>
          <p:cNvSpPr/>
          <p:nvPr/>
        </p:nvSpPr>
        <p:spPr>
          <a:xfrm>
            <a:off x="7521611" y="4960815"/>
            <a:ext cx="120421" cy="31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Arrow: Down 264">
            <a:extLst>
              <a:ext uri="{FF2B5EF4-FFF2-40B4-BE49-F238E27FC236}">
                <a16:creationId xmlns:a16="http://schemas.microsoft.com/office/drawing/2014/main" id="{D0370CA1-8C96-4776-942C-11B513FA3336}"/>
              </a:ext>
            </a:extLst>
          </p:cNvPr>
          <p:cNvSpPr/>
          <p:nvPr/>
        </p:nvSpPr>
        <p:spPr>
          <a:xfrm rot="19786320">
            <a:off x="8502772" y="4948866"/>
            <a:ext cx="120421" cy="31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F280013D-D58D-459E-A791-A5E97AC316CF}"/>
              </a:ext>
            </a:extLst>
          </p:cNvPr>
          <p:cNvCxnSpPr>
            <a:cxnSpLocks/>
            <a:stCxn id="154" idx="2"/>
          </p:cNvCxnSpPr>
          <p:nvPr/>
        </p:nvCxnSpPr>
        <p:spPr>
          <a:xfrm rot="10800000" flipV="1">
            <a:off x="8508347" y="3396953"/>
            <a:ext cx="2051833" cy="72568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9037DB69-C272-4DA0-BE56-C10FA9A7B741}"/>
              </a:ext>
            </a:extLst>
          </p:cNvPr>
          <p:cNvCxnSpPr>
            <a:cxnSpLocks/>
            <a:stCxn id="153" idx="2"/>
          </p:cNvCxnSpPr>
          <p:nvPr/>
        </p:nvCxnSpPr>
        <p:spPr>
          <a:xfrm rot="10800000" flipV="1">
            <a:off x="7643417" y="3276303"/>
            <a:ext cx="2916762" cy="718332"/>
          </a:xfrm>
          <a:prstGeom prst="bentConnector3">
            <a:avLst>
              <a:gd name="adj1" fmla="val 38897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4CD9BEDE-5AB2-4055-B47C-D063C16B41D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6703584" y="3146763"/>
            <a:ext cx="3856595" cy="679656"/>
          </a:xfrm>
          <a:prstGeom prst="bentConnector3">
            <a:avLst>
              <a:gd name="adj1" fmla="val 67659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067526BF-2C78-47BE-8AAF-779CFB0CDB15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8818417" y="2521217"/>
            <a:ext cx="1741762" cy="372816"/>
          </a:xfrm>
          <a:prstGeom prst="bentConnector3">
            <a:avLst>
              <a:gd name="adj1" fmla="val -38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86BAF262-7194-4183-B7C8-6D16AEB0D8A8}"/>
              </a:ext>
            </a:extLst>
          </p:cNvPr>
          <p:cNvCxnSpPr>
            <a:cxnSpLocks/>
            <a:stCxn id="466" idx="0"/>
            <a:endCxn id="600" idx="5"/>
          </p:cNvCxnSpPr>
          <p:nvPr/>
        </p:nvCxnSpPr>
        <p:spPr>
          <a:xfrm rot="5400000" flipH="1" flipV="1">
            <a:off x="1885294" y="2773213"/>
            <a:ext cx="5103444" cy="445286"/>
          </a:xfrm>
          <a:prstGeom prst="bentConnector3">
            <a:avLst>
              <a:gd name="adj1" fmla="val 53054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157C0A14-84F8-4A3B-A092-5B39015882D1}"/>
              </a:ext>
            </a:extLst>
          </p:cNvPr>
          <p:cNvCxnSpPr>
            <a:cxnSpLocks/>
            <a:stCxn id="487" idx="0"/>
            <a:endCxn id="601" idx="5"/>
          </p:cNvCxnSpPr>
          <p:nvPr/>
        </p:nvCxnSpPr>
        <p:spPr>
          <a:xfrm rot="5400000" flipH="1" flipV="1">
            <a:off x="2060715" y="2732244"/>
            <a:ext cx="5103444" cy="527224"/>
          </a:xfrm>
          <a:prstGeom prst="bentConnector3">
            <a:avLst>
              <a:gd name="adj1" fmla="val 51629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52FD760E-9B88-4556-A313-3EEE3F88B83E}"/>
              </a:ext>
            </a:extLst>
          </p:cNvPr>
          <p:cNvCxnSpPr>
            <a:cxnSpLocks/>
            <a:stCxn id="284" idx="0"/>
            <a:endCxn id="602" idx="5"/>
          </p:cNvCxnSpPr>
          <p:nvPr/>
        </p:nvCxnSpPr>
        <p:spPr>
          <a:xfrm rot="5400000" flipH="1" flipV="1">
            <a:off x="2232057" y="2689390"/>
            <a:ext cx="5105637" cy="6151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C94D81-7539-4140-91F0-FCC3F68AE665}"/>
              </a:ext>
            </a:extLst>
          </p:cNvPr>
          <p:cNvGrpSpPr/>
          <p:nvPr/>
        </p:nvGrpSpPr>
        <p:grpSpPr>
          <a:xfrm>
            <a:off x="6821945" y="1562568"/>
            <a:ext cx="879696" cy="204565"/>
            <a:chOff x="818929" y="5099050"/>
            <a:chExt cx="879696" cy="204565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5921275-884A-4569-AFC9-6424AFB9C65F}"/>
                </a:ext>
              </a:extLst>
            </p:cNvPr>
            <p:cNvSpPr/>
            <p:nvPr/>
          </p:nvSpPr>
          <p:spPr>
            <a:xfrm>
              <a:off x="1060502" y="5198358"/>
              <a:ext cx="105257" cy="105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7EE57795-1293-44A0-B5B2-4C601104E426}"/>
                </a:ext>
              </a:extLst>
            </p:cNvPr>
            <p:cNvSpPr/>
            <p:nvPr/>
          </p:nvSpPr>
          <p:spPr>
            <a:xfrm>
              <a:off x="1334822" y="5198358"/>
              <a:ext cx="105257" cy="105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5623ACB-4DB9-4344-910F-DB2B09B7C956}"/>
                </a:ext>
              </a:extLst>
            </p:cNvPr>
            <p:cNvCxnSpPr>
              <a:cxnSpLocks/>
              <a:endCxn id="300" idx="6"/>
            </p:cNvCxnSpPr>
            <p:nvPr/>
          </p:nvCxnSpPr>
          <p:spPr>
            <a:xfrm flipH="1">
              <a:off x="1440079" y="5250987"/>
              <a:ext cx="25854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0A4C102-E2CB-4165-898F-318076293A8A}"/>
                </a:ext>
              </a:extLst>
            </p:cNvPr>
            <p:cNvCxnSpPr>
              <a:cxnSpLocks/>
              <a:endCxn id="506" idx="2"/>
            </p:cNvCxnSpPr>
            <p:nvPr/>
          </p:nvCxnSpPr>
          <p:spPr>
            <a:xfrm>
              <a:off x="818929" y="5250987"/>
              <a:ext cx="24157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919E41-9391-46FC-8345-125757B05670}"/>
                </a:ext>
              </a:extLst>
            </p:cNvPr>
            <p:cNvCxnSpPr>
              <a:stCxn id="506" idx="7"/>
            </p:cNvCxnSpPr>
            <p:nvPr/>
          </p:nvCxnSpPr>
          <p:spPr>
            <a:xfrm flipV="1">
              <a:off x="1150344" y="5099050"/>
              <a:ext cx="184478" cy="1147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B520377-CDBA-419E-8231-803E10ABCF0D}"/>
              </a:ext>
            </a:extLst>
          </p:cNvPr>
          <p:cNvGrpSpPr/>
          <p:nvPr/>
        </p:nvGrpSpPr>
        <p:grpSpPr>
          <a:xfrm rot="10800000">
            <a:off x="6365882" y="1676013"/>
            <a:ext cx="424983" cy="94661"/>
            <a:chOff x="5973099" y="3227668"/>
            <a:chExt cx="1115992" cy="248577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7B119822-333F-4670-A236-9FD89DA0A4A1}"/>
                </a:ext>
              </a:extLst>
            </p:cNvPr>
            <p:cNvSpPr/>
            <p:nvPr/>
          </p:nvSpPr>
          <p:spPr>
            <a:xfrm>
              <a:off x="6195388" y="3227668"/>
              <a:ext cx="669617" cy="248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4ECC88C-FBF8-4143-B800-EC9E703DC08A}"/>
                </a:ext>
              </a:extLst>
            </p:cNvPr>
            <p:cNvSpPr/>
            <p:nvPr/>
          </p:nvSpPr>
          <p:spPr>
            <a:xfrm>
              <a:off x="6264801" y="3227669"/>
              <a:ext cx="85665" cy="24857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A497524-66E3-41B0-8421-46202FBDE2E7}"/>
                </a:ext>
              </a:extLst>
            </p:cNvPr>
            <p:cNvSpPr/>
            <p:nvPr/>
          </p:nvSpPr>
          <p:spPr>
            <a:xfrm>
              <a:off x="6417201" y="3227669"/>
              <a:ext cx="85665" cy="24857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59E1410-9071-4538-A134-34B6534A3286}"/>
                </a:ext>
              </a:extLst>
            </p:cNvPr>
            <p:cNvSpPr/>
            <p:nvPr/>
          </p:nvSpPr>
          <p:spPr>
            <a:xfrm>
              <a:off x="6569601" y="3227669"/>
              <a:ext cx="85665" cy="248576"/>
            </a:xfrm>
            <a:prstGeom prst="rect">
              <a:avLst/>
            </a:prstGeom>
            <a:solidFill>
              <a:srgbClr val="F5860B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44204AFA-500F-42F2-BEE0-F0E8F41224AA}"/>
                </a:ext>
              </a:extLst>
            </p:cNvPr>
            <p:cNvSpPr/>
            <p:nvPr/>
          </p:nvSpPr>
          <p:spPr>
            <a:xfrm>
              <a:off x="6722001" y="3227669"/>
              <a:ext cx="85665" cy="248576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A809607-41F2-46EA-BB1E-F7189B949E7E}"/>
                </a:ext>
              </a:extLst>
            </p:cNvPr>
            <p:cNvSpPr/>
            <p:nvPr/>
          </p:nvSpPr>
          <p:spPr>
            <a:xfrm>
              <a:off x="6852254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E02C16A-9FA1-454A-AEEE-0AEA368A9172}"/>
                </a:ext>
              </a:extLst>
            </p:cNvPr>
            <p:cNvSpPr/>
            <p:nvPr/>
          </p:nvSpPr>
          <p:spPr>
            <a:xfrm>
              <a:off x="5973099" y="3312372"/>
              <a:ext cx="236837" cy="83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DFBF05B7-DDF3-4E3B-99B0-8636B1B6E52F}"/>
              </a:ext>
            </a:extLst>
          </p:cNvPr>
          <p:cNvSpPr txBox="1"/>
          <p:nvPr/>
        </p:nvSpPr>
        <p:spPr>
          <a:xfrm>
            <a:off x="6334320" y="140584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  <a:r>
              <a:rPr lang="el-GR" sz="1000" dirty="0"/>
              <a:t>Ω</a:t>
            </a:r>
            <a:endParaRPr lang="en-US" sz="1000" dirty="0"/>
          </a:p>
        </p:txBody>
      </p:sp>
      <p:pic>
        <p:nvPicPr>
          <p:cNvPr id="95" name="Picture 94" descr="A picture containing table&#10;&#10;Description automatically generated">
            <a:extLst>
              <a:ext uri="{FF2B5EF4-FFF2-40B4-BE49-F238E27FC236}">
                <a16:creationId xmlns:a16="http://schemas.microsoft.com/office/drawing/2014/main" id="{30AF2E4A-7C9B-4CCF-81A1-FBB60F86A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979682" y="340123"/>
            <a:ext cx="952891" cy="794076"/>
          </a:xfrm>
          <a:prstGeom prst="rect">
            <a:avLst/>
          </a:prstGeom>
        </p:spPr>
      </p:pic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CF44229C-38E4-4D4F-B91E-C8ACD4842C61}"/>
              </a:ext>
            </a:extLst>
          </p:cNvPr>
          <p:cNvCxnSpPr>
            <a:cxnSpLocks/>
            <a:stCxn id="463" idx="0"/>
            <a:endCxn id="620" idx="4"/>
          </p:cNvCxnSpPr>
          <p:nvPr/>
        </p:nvCxnSpPr>
        <p:spPr>
          <a:xfrm rot="5400000" flipH="1" flipV="1">
            <a:off x="1931868" y="2885405"/>
            <a:ext cx="4810416" cy="513931"/>
          </a:xfrm>
          <a:prstGeom prst="bentConnector3">
            <a:avLst>
              <a:gd name="adj1" fmla="val 57776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32352B17-37AF-4587-8597-1A69567EC5B5}"/>
              </a:ext>
            </a:extLst>
          </p:cNvPr>
          <p:cNvCxnSpPr>
            <a:cxnSpLocks/>
            <a:endCxn id="622" idx="4"/>
          </p:cNvCxnSpPr>
          <p:nvPr/>
        </p:nvCxnSpPr>
        <p:spPr>
          <a:xfrm rot="10800000">
            <a:off x="5027192" y="737162"/>
            <a:ext cx="1329518" cy="982764"/>
          </a:xfrm>
          <a:prstGeom prst="bentConnector2">
            <a:avLst/>
          </a:prstGeom>
          <a:ln w="28575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F96D731B-7005-4BAC-A898-248093586CB0}"/>
              </a:ext>
            </a:extLst>
          </p:cNvPr>
          <p:cNvCxnSpPr>
            <a:cxnSpLocks/>
          </p:cNvCxnSpPr>
          <p:nvPr/>
        </p:nvCxnSpPr>
        <p:spPr>
          <a:xfrm>
            <a:off x="7691491" y="1706746"/>
            <a:ext cx="1135664" cy="816841"/>
          </a:xfrm>
          <a:prstGeom prst="bentConnector3">
            <a:avLst>
              <a:gd name="adj1" fmla="val 99408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27631600-4AF8-4CC9-9FFD-91ED7E820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01D209-3AA5-4F7F-B8A7-D2BFC48304F8}"/>
              </a:ext>
            </a:extLst>
          </p:cNvPr>
          <p:cNvCxnSpPr>
            <a:cxnSpLocks/>
          </p:cNvCxnSpPr>
          <p:nvPr/>
        </p:nvCxnSpPr>
        <p:spPr>
          <a:xfrm flipH="1" flipV="1">
            <a:off x="6243782" y="628074"/>
            <a:ext cx="2623127" cy="60036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15ACFA-D761-41A2-A509-09AEFE5019C2}"/>
              </a:ext>
            </a:extLst>
          </p:cNvPr>
          <p:cNvSpPr/>
          <p:nvPr/>
        </p:nvSpPr>
        <p:spPr>
          <a:xfrm>
            <a:off x="8811491" y="997527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SSD 1306 OLED Display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C928CF-CA58-431C-98A8-FF29B19DF5B4}"/>
              </a:ext>
            </a:extLst>
          </p:cNvPr>
          <p:cNvCxnSpPr>
            <a:cxnSpLocks/>
          </p:cNvCxnSpPr>
          <p:nvPr/>
        </p:nvCxnSpPr>
        <p:spPr>
          <a:xfrm flipH="1" flipV="1">
            <a:off x="7661565" y="4493492"/>
            <a:ext cx="1149926" cy="392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B9A9A-1E75-43EA-B55C-CC7357E12E24}"/>
              </a:ext>
            </a:extLst>
          </p:cNvPr>
          <p:cNvSpPr/>
          <p:nvPr/>
        </p:nvSpPr>
        <p:spPr>
          <a:xfrm>
            <a:off x="8811490" y="4689764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4-Channel Relay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1407D-6C1C-4FD6-9FA3-359BC70B26BD}"/>
              </a:ext>
            </a:extLst>
          </p:cNvPr>
          <p:cNvCxnSpPr>
            <a:cxnSpLocks/>
          </p:cNvCxnSpPr>
          <p:nvPr/>
        </p:nvCxnSpPr>
        <p:spPr>
          <a:xfrm flipH="1">
            <a:off x="7989455" y="2249054"/>
            <a:ext cx="893620" cy="11545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F7F12-E131-492A-8B90-1E033D7EA41F}"/>
              </a:ext>
            </a:extLst>
          </p:cNvPr>
          <p:cNvCxnSpPr>
            <a:cxnSpLocks/>
          </p:cNvCxnSpPr>
          <p:nvPr/>
        </p:nvCxnSpPr>
        <p:spPr>
          <a:xfrm flipH="1">
            <a:off x="8063345" y="2777837"/>
            <a:ext cx="819729" cy="3579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9C5855-6663-430D-9FF6-F1071C967E57}"/>
              </a:ext>
            </a:extLst>
          </p:cNvPr>
          <p:cNvCxnSpPr>
            <a:cxnSpLocks/>
          </p:cNvCxnSpPr>
          <p:nvPr/>
        </p:nvCxnSpPr>
        <p:spPr>
          <a:xfrm flipH="1" flipV="1">
            <a:off x="7100459" y="5754255"/>
            <a:ext cx="1782616" cy="2378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A830B9A-7A2C-4539-9646-8A5DA6847977}"/>
              </a:ext>
            </a:extLst>
          </p:cNvPr>
          <p:cNvSpPr/>
          <p:nvPr/>
        </p:nvSpPr>
        <p:spPr>
          <a:xfrm>
            <a:off x="8827658" y="5795816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 Power Switch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DF636-02F4-4F8C-A901-B091FD457CCE}"/>
              </a:ext>
            </a:extLst>
          </p:cNvPr>
          <p:cNvSpPr/>
          <p:nvPr/>
        </p:nvSpPr>
        <p:spPr>
          <a:xfrm>
            <a:off x="8811488" y="1983509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On-Off Switch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9B2E3-8FC9-4E24-AB8C-0AE4F1ED2309}"/>
              </a:ext>
            </a:extLst>
          </p:cNvPr>
          <p:cNvSpPr/>
          <p:nvPr/>
        </p:nvSpPr>
        <p:spPr>
          <a:xfrm>
            <a:off x="8811488" y="2560782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 2.5mm Mono Jacks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BC153-4F57-4ADF-B32C-7B35E1A3726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200401" y="1766454"/>
            <a:ext cx="1898072" cy="10471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4A1A97-384C-49BD-A0E4-D005BABCC890}"/>
              </a:ext>
            </a:extLst>
          </p:cNvPr>
          <p:cNvSpPr/>
          <p:nvPr/>
        </p:nvSpPr>
        <p:spPr>
          <a:xfrm>
            <a:off x="641928" y="1549399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 5A Power Supply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80D782-94A5-4F97-9753-B860930FC322}"/>
              </a:ext>
            </a:extLst>
          </p:cNvPr>
          <p:cNvCxnSpPr>
            <a:cxnSpLocks/>
          </p:cNvCxnSpPr>
          <p:nvPr/>
        </p:nvCxnSpPr>
        <p:spPr>
          <a:xfrm>
            <a:off x="3200401" y="3651829"/>
            <a:ext cx="1272885" cy="30075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6FA67-F478-4F7C-9451-BC1E2C3A3F63}"/>
              </a:ext>
            </a:extLst>
          </p:cNvPr>
          <p:cNvCxnSpPr>
            <a:cxnSpLocks/>
          </p:cNvCxnSpPr>
          <p:nvPr/>
        </p:nvCxnSpPr>
        <p:spPr>
          <a:xfrm>
            <a:off x="3200401" y="2994892"/>
            <a:ext cx="1898072" cy="74900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EBC75C-264A-4069-BE0C-D378ADAB5FF1}"/>
              </a:ext>
            </a:extLst>
          </p:cNvPr>
          <p:cNvCxnSpPr>
            <a:cxnSpLocks/>
          </p:cNvCxnSpPr>
          <p:nvPr/>
        </p:nvCxnSpPr>
        <p:spPr>
          <a:xfrm>
            <a:off x="3200401" y="928255"/>
            <a:ext cx="3126508" cy="114992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BD8777-05D0-4893-8CE8-649172248947}"/>
              </a:ext>
            </a:extLst>
          </p:cNvPr>
          <p:cNvCxnSpPr>
            <a:cxnSpLocks/>
          </p:cNvCxnSpPr>
          <p:nvPr/>
        </p:nvCxnSpPr>
        <p:spPr>
          <a:xfrm>
            <a:off x="3200401" y="5137507"/>
            <a:ext cx="2165926" cy="33042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2EA045A-C412-4F88-A3AE-734859EB317B}"/>
              </a:ext>
            </a:extLst>
          </p:cNvPr>
          <p:cNvSpPr/>
          <p:nvPr/>
        </p:nvSpPr>
        <p:spPr>
          <a:xfrm>
            <a:off x="641928" y="726205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Raspberry Pi Zero 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FB3B5-89E7-4B71-B3D8-2760D08F1522}"/>
              </a:ext>
            </a:extLst>
          </p:cNvPr>
          <p:cNvSpPr/>
          <p:nvPr/>
        </p:nvSpPr>
        <p:spPr>
          <a:xfrm>
            <a:off x="641928" y="4940364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Wiring Harness to Molex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AE635-8DA7-4C99-AE71-ACED62667313}"/>
              </a:ext>
            </a:extLst>
          </p:cNvPr>
          <p:cNvSpPr/>
          <p:nvPr/>
        </p:nvSpPr>
        <p:spPr>
          <a:xfrm>
            <a:off x="641928" y="3434774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ADS 1115 ADC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607EC-B8D6-438D-AD5E-A12EBA9AAA8A}"/>
              </a:ext>
            </a:extLst>
          </p:cNvPr>
          <p:cNvSpPr/>
          <p:nvPr/>
        </p:nvSpPr>
        <p:spPr>
          <a:xfrm>
            <a:off x="641928" y="2754924"/>
            <a:ext cx="2558473" cy="434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PCB</a:t>
            </a:r>
          </a:p>
        </p:txBody>
      </p:sp>
    </p:spTree>
    <p:extLst>
      <p:ext uri="{BB962C8B-B14F-4D97-AF65-F5344CB8AC3E}">
        <p14:creationId xmlns:p14="http://schemas.microsoft.com/office/powerpoint/2010/main" val="28535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FFBD-F898-428F-A319-132482CA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294F-DCD1-4355-903C-039AAC5D0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7588B-623C-41CC-B69F-F67B233D1952}"/>
              </a:ext>
            </a:extLst>
          </p:cNvPr>
          <p:cNvGrpSpPr/>
          <p:nvPr/>
        </p:nvGrpSpPr>
        <p:grpSpPr>
          <a:xfrm>
            <a:off x="9280813" y="2587340"/>
            <a:ext cx="891888" cy="602673"/>
            <a:chOff x="6932467" y="2109354"/>
            <a:chExt cx="891888" cy="6026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36FB6-4F09-42AD-8CE8-A82E7C4D5634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2627E2-9B73-4EF3-922A-66004D956BF2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CFABDB-1AA8-4E88-A058-C1D5BAC28B1E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50B315-A616-4D13-B58E-A31955251AC8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C57D43-100D-443A-9911-F9770D9BA152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3FC6-2D7E-4DBB-B44B-342361176CA2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0EA43C-5E1B-4569-B268-3AB5DF282BC0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73CE23-E299-40DD-9D89-838E0413A4E8}"/>
              </a:ext>
            </a:extLst>
          </p:cNvPr>
          <p:cNvGrpSpPr/>
          <p:nvPr/>
        </p:nvGrpSpPr>
        <p:grpSpPr>
          <a:xfrm>
            <a:off x="9280813" y="3328558"/>
            <a:ext cx="891888" cy="602673"/>
            <a:chOff x="6932467" y="2109354"/>
            <a:chExt cx="891888" cy="60267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8C6378-BA15-4FC7-A5CD-0AC9460987BC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85A283-8FC3-4060-B564-E3F22B367D83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34C43A-24A9-4DE6-8582-FFE125B8567D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12D599-904F-4995-BD80-68408E4DCBDA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127908-1E8C-42B1-B7E5-FD5231720B98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C88DD5-345C-4ED9-9EBC-9B82076BB021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9CADCB-2418-420B-932E-02AB4AE38433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B702D1-A215-4F1B-AD66-A1E54915746E}"/>
              </a:ext>
            </a:extLst>
          </p:cNvPr>
          <p:cNvGrpSpPr/>
          <p:nvPr/>
        </p:nvGrpSpPr>
        <p:grpSpPr>
          <a:xfrm>
            <a:off x="9283872" y="4094019"/>
            <a:ext cx="891888" cy="602673"/>
            <a:chOff x="6932467" y="2109354"/>
            <a:chExt cx="891888" cy="6026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F772BA-D462-46EC-8A08-CA8841623257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EA9626-1687-4637-A617-29D0B61AFFB9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429A5E-90EF-42CE-A2F6-5692D058E029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703DC8-12B7-4BA6-B292-2B1BD9E9FCBE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BE9EE-CDFF-4FBA-82EB-ADCD37053C69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575B92-0D26-4369-AC39-ED7FD34FDB9B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44AE45-6CE5-4A61-B9EC-ACCD99A27B43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08725E-2F2F-4F87-9F60-A45942E0695C}"/>
              </a:ext>
            </a:extLst>
          </p:cNvPr>
          <p:cNvGrpSpPr/>
          <p:nvPr/>
        </p:nvGrpSpPr>
        <p:grpSpPr>
          <a:xfrm>
            <a:off x="9283872" y="4888815"/>
            <a:ext cx="891888" cy="602673"/>
            <a:chOff x="6932467" y="2109354"/>
            <a:chExt cx="891888" cy="60267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74E0CC-1B9B-4A98-A608-CBA1915F17A2}"/>
                </a:ext>
              </a:extLst>
            </p:cNvPr>
            <p:cNvCxnSpPr/>
            <p:nvPr/>
          </p:nvCxnSpPr>
          <p:spPr>
            <a:xfrm>
              <a:off x="6932467" y="2265218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AE15B-861C-4E76-B99D-04DA33192CD4}"/>
                </a:ext>
              </a:extLst>
            </p:cNvPr>
            <p:cNvCxnSpPr/>
            <p:nvPr/>
          </p:nvCxnSpPr>
          <p:spPr>
            <a:xfrm>
              <a:off x="6932467" y="2403764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ED7A65-B651-44BE-8AA9-1C717A4C2EF9}"/>
                </a:ext>
              </a:extLst>
            </p:cNvPr>
            <p:cNvCxnSpPr/>
            <p:nvPr/>
          </p:nvCxnSpPr>
          <p:spPr>
            <a:xfrm>
              <a:off x="6932467" y="2542310"/>
              <a:ext cx="238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87F05-53EE-48E5-846E-7078BFFC55BD}"/>
                </a:ext>
              </a:extLst>
            </p:cNvPr>
            <p:cNvSpPr/>
            <p:nvPr/>
          </p:nvSpPr>
          <p:spPr>
            <a:xfrm>
              <a:off x="7096991" y="2109354"/>
              <a:ext cx="727364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BBCD3C-69D0-4163-BCEF-2ED772B9343C}"/>
                </a:ext>
              </a:extLst>
            </p:cNvPr>
            <p:cNvSpPr txBox="1"/>
            <p:nvPr/>
          </p:nvSpPr>
          <p:spPr>
            <a:xfrm>
              <a:off x="7041571" y="21386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39EE77-8148-4F36-ABD0-776A608BE8A3}"/>
                </a:ext>
              </a:extLst>
            </p:cNvPr>
            <p:cNvSpPr txBox="1"/>
            <p:nvPr/>
          </p:nvSpPr>
          <p:spPr>
            <a:xfrm>
              <a:off x="7034318" y="2283303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COM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E964E6-2A54-433C-A8AA-F88C35E353DD}"/>
                </a:ext>
              </a:extLst>
            </p:cNvPr>
            <p:cNvSpPr txBox="1"/>
            <p:nvPr/>
          </p:nvSpPr>
          <p:spPr>
            <a:xfrm>
              <a:off x="7038106" y="2415781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D9C02-76F9-4464-B22B-3341E6849CF3}"/>
              </a:ext>
            </a:extLst>
          </p:cNvPr>
          <p:cNvGrpSpPr/>
          <p:nvPr/>
        </p:nvGrpSpPr>
        <p:grpSpPr>
          <a:xfrm>
            <a:off x="2325245" y="1420852"/>
            <a:ext cx="540329" cy="659821"/>
            <a:chOff x="1683326" y="1184564"/>
            <a:chExt cx="540329" cy="65982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8CBA4B-4262-4D05-9309-116EFAD95E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933770-6F6E-42DE-A6D2-792241E56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561E9C-6499-4845-9E5B-74AADC7E8534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96B3E0-3729-4718-A93B-82110F6ACA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AD91BEAD-C609-41FF-86E6-36F7682D296A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52115B-6324-4128-9A74-2722F7762361}"/>
              </a:ext>
            </a:extLst>
          </p:cNvPr>
          <p:cNvGrpSpPr/>
          <p:nvPr/>
        </p:nvGrpSpPr>
        <p:grpSpPr>
          <a:xfrm>
            <a:off x="3737960" y="1420852"/>
            <a:ext cx="540329" cy="659821"/>
            <a:chOff x="1683326" y="1184564"/>
            <a:chExt cx="540329" cy="65982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9831EF-8F8F-45D8-9549-CACFA1FAE6E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1289DB-4C18-4253-9101-8FFEB376A2C2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11319A-A52D-4D15-8493-E4EBDCB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AB93C5-681D-4B33-ABBA-17A65D8027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8A84C8F4-C786-42C7-AB2E-F332E69BEDFA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F951F5-634E-4335-9C46-F1BE08295472}"/>
              </a:ext>
            </a:extLst>
          </p:cNvPr>
          <p:cNvGrpSpPr/>
          <p:nvPr/>
        </p:nvGrpSpPr>
        <p:grpSpPr>
          <a:xfrm>
            <a:off x="5167540" y="1420852"/>
            <a:ext cx="540329" cy="659821"/>
            <a:chOff x="1683326" y="1184564"/>
            <a:chExt cx="540329" cy="65982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A754CC-57C9-4243-B434-984A41A45D8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3F0D36-01E5-4DF3-8A42-213ED23A3021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9946835-95C0-4954-8D70-C30601522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15032A-5D19-4F2C-88B0-2ACD61F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AD4F82C0-E14D-4E91-B98C-FDEF7BCC2A1E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14F3AE-8AEE-4860-8DDD-FA07ACA845DE}"/>
              </a:ext>
            </a:extLst>
          </p:cNvPr>
          <p:cNvGrpSpPr/>
          <p:nvPr/>
        </p:nvGrpSpPr>
        <p:grpSpPr>
          <a:xfrm>
            <a:off x="6366842" y="1420852"/>
            <a:ext cx="540329" cy="659821"/>
            <a:chOff x="1683326" y="1184564"/>
            <a:chExt cx="540329" cy="65982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BFA0A2-FF49-47C8-94BC-19C34369213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B3B2FC3-362A-47B3-B9B9-F712AD4AFD8C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9B2799-F323-4422-9FAC-B994B3BA94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CF8FCC-F73E-4B49-A75D-E4A5B675A5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8740F2FC-094B-4F8C-9F0F-7E10E8BCF9DE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2EE41F-F656-4865-B49A-C2D7AD8726AE}"/>
              </a:ext>
            </a:extLst>
          </p:cNvPr>
          <p:cNvGrpSpPr/>
          <p:nvPr/>
        </p:nvGrpSpPr>
        <p:grpSpPr>
          <a:xfrm>
            <a:off x="2319015" y="5437148"/>
            <a:ext cx="540329" cy="659821"/>
            <a:chOff x="1683326" y="1184564"/>
            <a:chExt cx="540329" cy="659821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D96F24-CEEB-4A17-A1D8-B9F56B1722E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4897B-AC44-473B-8B39-D6EB3859C80D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E71ED9-C4F6-440C-818B-3F97815C18F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9016E71-0C59-479A-8B1B-2CC61C33B938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888AF144-3018-4655-B450-EF71D711EFC2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C25030-6232-4519-80CA-8217E5728CB0}"/>
              </a:ext>
            </a:extLst>
          </p:cNvPr>
          <p:cNvGrpSpPr/>
          <p:nvPr/>
        </p:nvGrpSpPr>
        <p:grpSpPr>
          <a:xfrm>
            <a:off x="3731730" y="5437148"/>
            <a:ext cx="540329" cy="659821"/>
            <a:chOff x="1683326" y="1184564"/>
            <a:chExt cx="540329" cy="65982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CD6BF1-3676-4910-BA17-D283C2B4712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BAF202B-07B0-4DA3-B367-E876D1A725BC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FE523E9-53FE-41A6-817D-C798E02BF16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9188E2-54E2-4CC9-9C75-B746DF9461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E061023D-8951-4CC7-8912-0D6C80A5E326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3B06FC-FF58-43D9-A9AF-296A09A6F5BB}"/>
              </a:ext>
            </a:extLst>
          </p:cNvPr>
          <p:cNvGrpSpPr/>
          <p:nvPr/>
        </p:nvGrpSpPr>
        <p:grpSpPr>
          <a:xfrm>
            <a:off x="5161310" y="5437148"/>
            <a:ext cx="540329" cy="659821"/>
            <a:chOff x="1683326" y="1184564"/>
            <a:chExt cx="540329" cy="65982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81C590-9C49-46A3-8C70-C6C95B65918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5AB153-1871-4F7D-B290-3785E9F57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1336CD8-C7DC-436C-A009-21FF92BFFD1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4B6F94-DBEE-47EB-A527-953B5E46C6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Top Corners Rounded 87">
              <a:extLst>
                <a:ext uri="{FF2B5EF4-FFF2-40B4-BE49-F238E27FC236}">
                  <a16:creationId xmlns:a16="http://schemas.microsoft.com/office/drawing/2014/main" id="{C25C43C0-51A4-42C4-BC40-443B965DFA81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3843B2-7005-468C-9E5E-5B2C70BA2BA0}"/>
              </a:ext>
            </a:extLst>
          </p:cNvPr>
          <p:cNvGrpSpPr/>
          <p:nvPr/>
        </p:nvGrpSpPr>
        <p:grpSpPr>
          <a:xfrm>
            <a:off x="6360612" y="5437148"/>
            <a:ext cx="540329" cy="659821"/>
            <a:chOff x="1683326" y="1184564"/>
            <a:chExt cx="540329" cy="659821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00C4A2-5E78-4063-BC1F-DC283C55368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026A82-4514-41E3-8657-20FBBC87AECD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40D290-E85E-4836-8F59-6CA008ADF6F0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7B0A10-E5F5-40DE-8DE1-85E1C759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Top Corners Rounded 93">
              <a:extLst>
                <a:ext uri="{FF2B5EF4-FFF2-40B4-BE49-F238E27FC236}">
                  <a16:creationId xmlns:a16="http://schemas.microsoft.com/office/drawing/2014/main" id="{346DEC32-3447-4B91-9526-59F2881BC4DA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274E77-C94E-4331-AFCC-39F7731F13F0}"/>
              </a:ext>
            </a:extLst>
          </p:cNvPr>
          <p:cNvCxnSpPr>
            <a:cxnSpLocks/>
          </p:cNvCxnSpPr>
          <p:nvPr/>
        </p:nvCxnSpPr>
        <p:spPr>
          <a:xfrm flipH="1" flipV="1">
            <a:off x="2458597" y="761031"/>
            <a:ext cx="5893" cy="659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BFC3E1-AA41-4B2E-81E0-AD11EECF3CCF}"/>
              </a:ext>
            </a:extLst>
          </p:cNvPr>
          <p:cNvCxnSpPr>
            <a:cxnSpLocks/>
          </p:cNvCxnSpPr>
          <p:nvPr/>
        </p:nvCxnSpPr>
        <p:spPr>
          <a:xfrm flipH="1" flipV="1">
            <a:off x="2694123" y="766223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cable, black, pair, white&#10;&#10;Description automatically generated">
            <a:extLst>
              <a:ext uri="{FF2B5EF4-FFF2-40B4-BE49-F238E27FC236}">
                <a16:creationId xmlns:a16="http://schemas.microsoft.com/office/drawing/2014/main" id="{EBC8AF29-EA85-4452-9997-B6974481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3602" y="0"/>
            <a:ext cx="1049481" cy="1049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147C7CF-F574-41C7-B9CA-7D799CA6B5F2}"/>
              </a:ext>
            </a:extLst>
          </p:cNvPr>
          <p:cNvCxnSpPr>
            <a:cxnSpLocks/>
          </p:cNvCxnSpPr>
          <p:nvPr/>
        </p:nvCxnSpPr>
        <p:spPr>
          <a:xfrm flipH="1" flipV="1">
            <a:off x="3883409" y="753243"/>
            <a:ext cx="5893" cy="659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C070A0-A5F6-42C9-8DE6-FACF6EFC493C}"/>
              </a:ext>
            </a:extLst>
          </p:cNvPr>
          <p:cNvCxnSpPr>
            <a:cxnSpLocks/>
          </p:cNvCxnSpPr>
          <p:nvPr/>
        </p:nvCxnSpPr>
        <p:spPr>
          <a:xfrm flipH="1" flipV="1">
            <a:off x="4118935" y="758435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52D9C9-EE68-4DCA-8A4A-743AE52EDA0E}"/>
              </a:ext>
            </a:extLst>
          </p:cNvPr>
          <p:cNvCxnSpPr>
            <a:cxnSpLocks/>
          </p:cNvCxnSpPr>
          <p:nvPr/>
        </p:nvCxnSpPr>
        <p:spPr>
          <a:xfrm flipH="1" flipV="1">
            <a:off x="5302624" y="781815"/>
            <a:ext cx="5893" cy="6598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DC4C07-2C15-49CE-A1D4-57878B779B6A}"/>
              </a:ext>
            </a:extLst>
          </p:cNvPr>
          <p:cNvCxnSpPr>
            <a:cxnSpLocks/>
          </p:cNvCxnSpPr>
          <p:nvPr/>
        </p:nvCxnSpPr>
        <p:spPr>
          <a:xfrm flipH="1" flipV="1">
            <a:off x="5538150" y="787007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767431-F8A8-4247-99DA-CAF2E41F4C98}"/>
              </a:ext>
            </a:extLst>
          </p:cNvPr>
          <p:cNvCxnSpPr>
            <a:cxnSpLocks/>
          </p:cNvCxnSpPr>
          <p:nvPr/>
        </p:nvCxnSpPr>
        <p:spPr>
          <a:xfrm flipH="1" flipV="1">
            <a:off x="6504238" y="755839"/>
            <a:ext cx="5893" cy="659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F30BE6-6F57-447E-A522-37AEB3239C54}"/>
              </a:ext>
            </a:extLst>
          </p:cNvPr>
          <p:cNvCxnSpPr>
            <a:cxnSpLocks/>
          </p:cNvCxnSpPr>
          <p:nvPr/>
        </p:nvCxnSpPr>
        <p:spPr>
          <a:xfrm flipH="1" flipV="1">
            <a:off x="6739764" y="761031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close up of a device&#10;&#10;Description automatically generated">
            <a:extLst>
              <a:ext uri="{FF2B5EF4-FFF2-40B4-BE49-F238E27FC236}">
                <a16:creationId xmlns:a16="http://schemas.microsoft.com/office/drawing/2014/main" id="{06B701D9-411B-4C95-96F9-28738C8AD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94909" y="110341"/>
            <a:ext cx="1284020" cy="856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Amazon.com : Traeger Wood Pellet Grills Draft Inducer Fan Kit ...">
            <a:extLst>
              <a:ext uri="{FF2B5EF4-FFF2-40B4-BE49-F238E27FC236}">
                <a16:creationId xmlns:a16="http://schemas.microsoft.com/office/drawing/2014/main" id="{7CF6DF01-D61A-4768-8457-D17A037D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9" y="206403"/>
            <a:ext cx="621288" cy="726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5AF465-4B4D-445F-A3DA-768461B33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437" y="110341"/>
            <a:ext cx="939140" cy="9391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3A6D33-DA3E-4C5A-8450-4F8845BCD405}"/>
              </a:ext>
            </a:extLst>
          </p:cNvPr>
          <p:cNvCxnSpPr>
            <a:cxnSpLocks/>
          </p:cNvCxnSpPr>
          <p:nvPr/>
        </p:nvCxnSpPr>
        <p:spPr>
          <a:xfrm flipH="1" flipV="1">
            <a:off x="2454099" y="6086585"/>
            <a:ext cx="5893" cy="659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9419E7-6C6B-41E5-9334-3B415178354E}"/>
              </a:ext>
            </a:extLst>
          </p:cNvPr>
          <p:cNvCxnSpPr>
            <a:cxnSpLocks/>
          </p:cNvCxnSpPr>
          <p:nvPr/>
        </p:nvCxnSpPr>
        <p:spPr>
          <a:xfrm flipH="1" flipV="1">
            <a:off x="2689625" y="6091777"/>
            <a:ext cx="5893" cy="659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1495CD-9FF9-4365-8099-0AD3FA65E07B}"/>
              </a:ext>
            </a:extLst>
          </p:cNvPr>
          <p:cNvCxnSpPr>
            <a:cxnSpLocks/>
          </p:cNvCxnSpPr>
          <p:nvPr/>
        </p:nvCxnSpPr>
        <p:spPr>
          <a:xfrm flipH="1" flipV="1">
            <a:off x="3891487" y="6088970"/>
            <a:ext cx="5893" cy="659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A81E2B-B326-4E3E-B754-F0B625FA8110}"/>
              </a:ext>
            </a:extLst>
          </p:cNvPr>
          <p:cNvCxnSpPr>
            <a:cxnSpLocks/>
          </p:cNvCxnSpPr>
          <p:nvPr/>
        </p:nvCxnSpPr>
        <p:spPr>
          <a:xfrm flipH="1" flipV="1">
            <a:off x="5310702" y="6117542"/>
            <a:ext cx="5893" cy="6598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27209B-8F6B-4B22-ADF5-8DCE86283086}"/>
              </a:ext>
            </a:extLst>
          </p:cNvPr>
          <p:cNvCxnSpPr>
            <a:cxnSpLocks/>
          </p:cNvCxnSpPr>
          <p:nvPr/>
        </p:nvCxnSpPr>
        <p:spPr>
          <a:xfrm flipH="1" flipV="1">
            <a:off x="6512316" y="6091566"/>
            <a:ext cx="5893" cy="659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A803C1-884C-43BB-AEA0-EE508EE50FDE}"/>
              </a:ext>
            </a:extLst>
          </p:cNvPr>
          <p:cNvCxnSpPr/>
          <p:nvPr/>
        </p:nvCxnSpPr>
        <p:spPr>
          <a:xfrm rot="10800000" flipV="1">
            <a:off x="2689626" y="6117541"/>
            <a:ext cx="1412715" cy="407949"/>
          </a:xfrm>
          <a:prstGeom prst="bentConnector3">
            <a:avLst>
              <a:gd name="adj1" fmla="val -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1959545-764A-4997-A627-CF5F2038A82D}"/>
              </a:ext>
            </a:extLst>
          </p:cNvPr>
          <p:cNvCxnSpPr/>
          <p:nvPr/>
        </p:nvCxnSpPr>
        <p:spPr>
          <a:xfrm rot="10800000" flipV="1">
            <a:off x="4100686" y="6125540"/>
            <a:ext cx="1412715" cy="407949"/>
          </a:xfrm>
          <a:prstGeom prst="bentConnector3">
            <a:avLst>
              <a:gd name="adj1" fmla="val -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19FC8FB-6B17-41A4-B9E2-91F2409A41AB}"/>
              </a:ext>
            </a:extLst>
          </p:cNvPr>
          <p:cNvCxnSpPr/>
          <p:nvPr/>
        </p:nvCxnSpPr>
        <p:spPr>
          <a:xfrm rot="10800000" flipV="1">
            <a:off x="5323451" y="6138731"/>
            <a:ext cx="1412715" cy="407949"/>
          </a:xfrm>
          <a:prstGeom prst="bentConnector3">
            <a:avLst>
              <a:gd name="adj1" fmla="val -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771DAD7-B7CD-4161-9927-84D010FD01D5}"/>
              </a:ext>
            </a:extLst>
          </p:cNvPr>
          <p:cNvCxnSpPr/>
          <p:nvPr/>
        </p:nvCxnSpPr>
        <p:spPr>
          <a:xfrm rot="10800000">
            <a:off x="2689625" y="4249884"/>
            <a:ext cx="6591188" cy="1066797"/>
          </a:xfrm>
          <a:prstGeom prst="bentConnector3">
            <a:avLst>
              <a:gd name="adj1" fmla="val 25407"/>
            </a:avLst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DE4D71-DDAE-4A68-9F0E-E4F951F4C3BB}"/>
              </a:ext>
            </a:extLst>
          </p:cNvPr>
          <p:cNvGrpSpPr/>
          <p:nvPr/>
        </p:nvGrpSpPr>
        <p:grpSpPr>
          <a:xfrm>
            <a:off x="2319015" y="1863326"/>
            <a:ext cx="540329" cy="659821"/>
            <a:chOff x="1683326" y="1184564"/>
            <a:chExt cx="540329" cy="65982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5E5CBF-24FC-4D24-AD1D-8D09C2C593C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400CCB2-C189-4F9B-B33C-30040321E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D1B80-E0BA-477E-A716-A3B635BAE19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85BDC2-384A-46F0-8749-90723BBA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853617F9-08C6-4832-B152-B8A42379953F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315A54-808E-4F2E-90D1-D81621098E83}"/>
              </a:ext>
            </a:extLst>
          </p:cNvPr>
          <p:cNvGrpSpPr/>
          <p:nvPr/>
        </p:nvGrpSpPr>
        <p:grpSpPr>
          <a:xfrm>
            <a:off x="3731730" y="1863326"/>
            <a:ext cx="540329" cy="659821"/>
            <a:chOff x="1683326" y="1184564"/>
            <a:chExt cx="540329" cy="65982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F9A6C2-F223-4842-AF05-B8CF2C9EDD1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64758AF-5902-432B-928A-510F8FE226EF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792568-0395-4DC9-99A1-99A2C3C64DA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8FD17A-A03F-43B2-8557-68E06221873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: Top Corners Rounded 129">
              <a:extLst>
                <a:ext uri="{FF2B5EF4-FFF2-40B4-BE49-F238E27FC236}">
                  <a16:creationId xmlns:a16="http://schemas.microsoft.com/office/drawing/2014/main" id="{5CBE6DF3-FB84-4D09-B8E5-D859FF65C7EF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423600B-2B49-4362-AD48-0F540BB4A391}"/>
              </a:ext>
            </a:extLst>
          </p:cNvPr>
          <p:cNvGrpSpPr/>
          <p:nvPr/>
        </p:nvGrpSpPr>
        <p:grpSpPr>
          <a:xfrm>
            <a:off x="5161310" y="1863326"/>
            <a:ext cx="540329" cy="659821"/>
            <a:chOff x="1683326" y="1184564"/>
            <a:chExt cx="540329" cy="65982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4B53D79-E9E5-477E-BE6D-5108698FA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A12B9ED-28BF-44E8-B3DE-5783ADF0E838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95B167E-F25C-4AF5-860B-774098BFBD1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FDEDCFA-9E9A-4667-8C37-44A7C93469F2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: Top Corners Rounded 135">
              <a:extLst>
                <a:ext uri="{FF2B5EF4-FFF2-40B4-BE49-F238E27FC236}">
                  <a16:creationId xmlns:a16="http://schemas.microsoft.com/office/drawing/2014/main" id="{599E80E8-B9E5-4A7B-AB57-84AF06671971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C308906-43EE-4C30-9580-0A4618FCE3B0}"/>
              </a:ext>
            </a:extLst>
          </p:cNvPr>
          <p:cNvGrpSpPr/>
          <p:nvPr/>
        </p:nvGrpSpPr>
        <p:grpSpPr>
          <a:xfrm>
            <a:off x="6360612" y="1863326"/>
            <a:ext cx="540329" cy="659821"/>
            <a:chOff x="1683326" y="1184564"/>
            <a:chExt cx="540329" cy="65982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0DFCFCD-DF6A-4053-B09D-AEBAC32770C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36B1D9-73E5-4BAF-A7C5-BB702019E40C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C39659-58EF-4996-BDBE-0B730206E8C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D01342-9900-401B-AB3B-BD5A1A057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: Top Corners Rounded 141">
              <a:extLst>
                <a:ext uri="{FF2B5EF4-FFF2-40B4-BE49-F238E27FC236}">
                  <a16:creationId xmlns:a16="http://schemas.microsoft.com/office/drawing/2014/main" id="{F68CD1AD-5936-48D2-9F0C-1B73E594E308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FE517D-0B00-445E-9A32-417A4102F349}"/>
              </a:ext>
            </a:extLst>
          </p:cNvPr>
          <p:cNvGrpSpPr/>
          <p:nvPr/>
        </p:nvGrpSpPr>
        <p:grpSpPr>
          <a:xfrm>
            <a:off x="2326268" y="4974269"/>
            <a:ext cx="540329" cy="659821"/>
            <a:chOff x="1683326" y="1184564"/>
            <a:chExt cx="540329" cy="65982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CC91A32-AEA8-4E78-9450-DFA088D8F3B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2AD6CD1-AD8B-41CA-A4F3-DEF0FCC0EBA0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AD4BB01-73A4-4050-AA6B-B4A5E79EF4E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6A6A3F6-664D-4F1E-8B7A-EBC7427147CA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: Top Corners Rounded 147">
              <a:extLst>
                <a:ext uri="{FF2B5EF4-FFF2-40B4-BE49-F238E27FC236}">
                  <a16:creationId xmlns:a16="http://schemas.microsoft.com/office/drawing/2014/main" id="{D0A45342-2A26-49F3-BB05-EBD5A5B9408E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A625EAB-589D-4B31-B1F7-78C83292443A}"/>
              </a:ext>
            </a:extLst>
          </p:cNvPr>
          <p:cNvGrpSpPr/>
          <p:nvPr/>
        </p:nvGrpSpPr>
        <p:grpSpPr>
          <a:xfrm>
            <a:off x="3738983" y="4974269"/>
            <a:ext cx="540329" cy="659821"/>
            <a:chOff x="1683326" y="1184564"/>
            <a:chExt cx="540329" cy="659821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25D7956-1204-4F9C-AC8B-45FB3B70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C559C7-4297-4693-A0E0-D01C37AD2CA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0E3DCF8-EB00-4855-92B6-7C5FCCB9DD7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B2D2667-2F3D-4BF0-9A27-434D1FBC3EC8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Top Corners Rounded 153">
              <a:extLst>
                <a:ext uri="{FF2B5EF4-FFF2-40B4-BE49-F238E27FC236}">
                  <a16:creationId xmlns:a16="http://schemas.microsoft.com/office/drawing/2014/main" id="{A8DFDA83-441A-4585-9216-DFFAED151BCD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3B2DCE-CCF3-4754-A124-2252AF1C8786}"/>
              </a:ext>
            </a:extLst>
          </p:cNvPr>
          <p:cNvGrpSpPr/>
          <p:nvPr/>
        </p:nvGrpSpPr>
        <p:grpSpPr>
          <a:xfrm>
            <a:off x="5168563" y="4974269"/>
            <a:ext cx="540329" cy="659821"/>
            <a:chOff x="1683326" y="1184564"/>
            <a:chExt cx="540329" cy="659821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0D4F442-55CD-4EAE-A3E6-2EA481F6AAD0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F3E1683-BC9D-4B53-9AE5-1E7ABB4BEB19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6AB32EC-14F1-4ED1-918B-3365BCFA16F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99F0068-186A-4B2A-94A7-075B6D4CA5F4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: Top Corners Rounded 159">
              <a:extLst>
                <a:ext uri="{FF2B5EF4-FFF2-40B4-BE49-F238E27FC236}">
                  <a16:creationId xmlns:a16="http://schemas.microsoft.com/office/drawing/2014/main" id="{E228F5BF-FC54-4170-AEA9-2FB89C9A490F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C14F942-1474-4CBA-933A-16FE555F881D}"/>
              </a:ext>
            </a:extLst>
          </p:cNvPr>
          <p:cNvGrpSpPr/>
          <p:nvPr/>
        </p:nvGrpSpPr>
        <p:grpSpPr>
          <a:xfrm>
            <a:off x="6367865" y="4974269"/>
            <a:ext cx="540329" cy="659821"/>
            <a:chOff x="1683326" y="1184564"/>
            <a:chExt cx="540329" cy="659821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C0274E5-ECB3-4E16-87EE-D16A28BB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66CC6AB-A6E5-4AFF-ACF0-50C650B3798F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18456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5CD156-D6D1-4C57-B73F-187D9C7F3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46E20D7-F27A-4879-B391-EB2892FA7F47}"/>
                </a:ext>
              </a:extLst>
            </p:cNvPr>
            <p:cNvCxnSpPr>
              <a:cxnSpLocks/>
            </p:cNvCxnSpPr>
            <p:nvPr/>
          </p:nvCxnSpPr>
          <p:spPr>
            <a:xfrm>
              <a:off x="2053936" y="1605394"/>
              <a:ext cx="0" cy="238991"/>
            </a:xfrm>
            <a:prstGeom prst="line">
              <a:avLst/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F5B41C91-F0E8-40ED-A9F0-F9DFA80ECE6B}"/>
                </a:ext>
              </a:extLst>
            </p:cNvPr>
            <p:cNvSpPr/>
            <p:nvPr/>
          </p:nvSpPr>
          <p:spPr>
            <a:xfrm>
              <a:off x="1683326" y="1330035"/>
              <a:ext cx="540329" cy="39485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1669198-DFD8-425F-8307-3F1347A2CE13}"/>
              </a:ext>
            </a:extLst>
          </p:cNvPr>
          <p:cNvCxnSpPr>
            <a:cxnSpLocks/>
          </p:cNvCxnSpPr>
          <p:nvPr/>
        </p:nvCxnSpPr>
        <p:spPr>
          <a:xfrm rot="10800000">
            <a:off x="2684471" y="3406005"/>
            <a:ext cx="6621182" cy="1775698"/>
          </a:xfrm>
          <a:prstGeom prst="bentConnector3">
            <a:avLst>
              <a:gd name="adj1" fmla="val 23184"/>
            </a:avLst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E70D803-10CF-4B24-8D7E-A619AD69C193}"/>
              </a:ext>
            </a:extLst>
          </p:cNvPr>
          <p:cNvCxnSpPr>
            <a:cxnSpLocks/>
          </p:cNvCxnSpPr>
          <p:nvPr/>
        </p:nvCxnSpPr>
        <p:spPr>
          <a:xfrm>
            <a:off x="2689625" y="2523147"/>
            <a:ext cx="2946" cy="8763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17988675-64AD-4C57-9B92-4BCF63BC9E9E}"/>
              </a:ext>
            </a:extLst>
          </p:cNvPr>
          <p:cNvCxnSpPr>
            <a:cxnSpLocks/>
          </p:cNvCxnSpPr>
          <p:nvPr/>
        </p:nvCxnSpPr>
        <p:spPr>
          <a:xfrm rot="10800000">
            <a:off x="4100685" y="3254461"/>
            <a:ext cx="5204968" cy="1797255"/>
          </a:xfrm>
          <a:prstGeom prst="bentConnector3">
            <a:avLst>
              <a:gd name="adj1" fmla="val 25780"/>
            </a:avLst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A4C9627-B2C9-43FE-9500-8347E3AAC735}"/>
              </a:ext>
            </a:extLst>
          </p:cNvPr>
          <p:cNvCxnSpPr>
            <a:cxnSpLocks/>
          </p:cNvCxnSpPr>
          <p:nvPr/>
        </p:nvCxnSpPr>
        <p:spPr>
          <a:xfrm flipH="1">
            <a:off x="2688778" y="4249883"/>
            <a:ext cx="3793" cy="7362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3747612-A089-4FC6-B878-50942EE7CF07}"/>
              </a:ext>
            </a:extLst>
          </p:cNvPr>
          <p:cNvCxnSpPr>
            <a:cxnSpLocks/>
          </p:cNvCxnSpPr>
          <p:nvPr/>
        </p:nvCxnSpPr>
        <p:spPr>
          <a:xfrm flipH="1">
            <a:off x="2450500" y="2532593"/>
            <a:ext cx="10045" cy="245358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9BA88B2-B6CC-4B7F-84C4-4E7E8BCB0938}"/>
              </a:ext>
            </a:extLst>
          </p:cNvPr>
          <p:cNvCxnSpPr>
            <a:cxnSpLocks/>
          </p:cNvCxnSpPr>
          <p:nvPr/>
        </p:nvCxnSpPr>
        <p:spPr>
          <a:xfrm flipH="1">
            <a:off x="4089639" y="2525047"/>
            <a:ext cx="13180" cy="7474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347106C-BF5B-4D83-A4E1-C12230881B39}"/>
              </a:ext>
            </a:extLst>
          </p:cNvPr>
          <p:cNvCxnSpPr>
            <a:cxnSpLocks/>
          </p:cNvCxnSpPr>
          <p:nvPr/>
        </p:nvCxnSpPr>
        <p:spPr>
          <a:xfrm flipH="1">
            <a:off x="5521637" y="2516723"/>
            <a:ext cx="13180" cy="7474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BEFFD69-C1EE-4480-B753-99F99C8E00A0}"/>
              </a:ext>
            </a:extLst>
          </p:cNvPr>
          <p:cNvCxnSpPr>
            <a:cxnSpLocks/>
          </p:cNvCxnSpPr>
          <p:nvPr/>
        </p:nvCxnSpPr>
        <p:spPr>
          <a:xfrm flipH="1">
            <a:off x="6719016" y="2516787"/>
            <a:ext cx="13180" cy="7474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57D0E67-CEC5-47D0-890E-ECBE3B13ABDC}"/>
              </a:ext>
            </a:extLst>
          </p:cNvPr>
          <p:cNvCxnSpPr>
            <a:cxnSpLocks/>
          </p:cNvCxnSpPr>
          <p:nvPr/>
        </p:nvCxnSpPr>
        <p:spPr>
          <a:xfrm>
            <a:off x="4099310" y="4254159"/>
            <a:ext cx="0" cy="72361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7A3831-E216-46CA-8580-3558C1FD93F0}"/>
              </a:ext>
            </a:extLst>
          </p:cNvPr>
          <p:cNvCxnSpPr>
            <a:cxnSpLocks/>
          </p:cNvCxnSpPr>
          <p:nvPr/>
        </p:nvCxnSpPr>
        <p:spPr>
          <a:xfrm>
            <a:off x="5534817" y="4249883"/>
            <a:ext cx="0" cy="72361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98CA90-BD0B-435B-B299-2F09BDFC7D7B}"/>
              </a:ext>
            </a:extLst>
          </p:cNvPr>
          <p:cNvCxnSpPr>
            <a:cxnSpLocks/>
          </p:cNvCxnSpPr>
          <p:nvPr/>
        </p:nvCxnSpPr>
        <p:spPr>
          <a:xfrm>
            <a:off x="6739764" y="4249883"/>
            <a:ext cx="0" cy="72361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410CD5BD-68C2-495E-B504-3686D8EC02D2}"/>
              </a:ext>
            </a:extLst>
          </p:cNvPr>
          <p:cNvCxnSpPr>
            <a:cxnSpLocks/>
          </p:cNvCxnSpPr>
          <p:nvPr/>
        </p:nvCxnSpPr>
        <p:spPr>
          <a:xfrm>
            <a:off x="3877204" y="2532593"/>
            <a:ext cx="5410862" cy="1854012"/>
          </a:xfrm>
          <a:prstGeom prst="bentConnector3">
            <a:avLst>
              <a:gd name="adj1" fmla="val -42"/>
            </a:avLst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BE750F1-243D-4610-9A32-9CD2AB831731}"/>
              </a:ext>
            </a:extLst>
          </p:cNvPr>
          <p:cNvCxnSpPr>
            <a:cxnSpLocks/>
          </p:cNvCxnSpPr>
          <p:nvPr/>
        </p:nvCxnSpPr>
        <p:spPr>
          <a:xfrm>
            <a:off x="5310702" y="2532593"/>
            <a:ext cx="3959314" cy="1086910"/>
          </a:xfrm>
          <a:prstGeom prst="bentConnector3">
            <a:avLst>
              <a:gd name="adj1" fmla="val -2"/>
            </a:avLst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6619F0B1-CE00-4441-9C00-3EEAFD4D210C}"/>
              </a:ext>
            </a:extLst>
          </p:cNvPr>
          <p:cNvCxnSpPr>
            <a:cxnSpLocks/>
          </p:cNvCxnSpPr>
          <p:nvPr/>
        </p:nvCxnSpPr>
        <p:spPr>
          <a:xfrm>
            <a:off x="6504238" y="2519028"/>
            <a:ext cx="2779634" cy="364244"/>
          </a:xfrm>
          <a:prstGeom prst="bentConnector3">
            <a:avLst>
              <a:gd name="adj1" fmla="val 176"/>
            </a:avLst>
          </a:prstGeom>
          <a:ln w="28575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9BEAA368-1A50-4D52-A1BA-258471FB1DD1}"/>
              </a:ext>
            </a:extLst>
          </p:cNvPr>
          <p:cNvCxnSpPr>
            <a:cxnSpLocks/>
          </p:cNvCxnSpPr>
          <p:nvPr/>
        </p:nvCxnSpPr>
        <p:spPr>
          <a:xfrm>
            <a:off x="2467798" y="2513937"/>
            <a:ext cx="6820268" cy="977667"/>
          </a:xfrm>
          <a:prstGeom prst="bentConnector3">
            <a:avLst>
              <a:gd name="adj1" fmla="val -114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90A84C61-BAC9-47F4-9FAA-075A96CA4B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16545" y="2930952"/>
            <a:ext cx="733670" cy="373271"/>
          </a:xfrm>
          <a:prstGeom prst="bentConnector3">
            <a:avLst>
              <a:gd name="adj1" fmla="val 99611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981D172C-75F2-4656-9C4B-99623F2DC0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21835" y="3685097"/>
            <a:ext cx="732517" cy="382698"/>
          </a:xfrm>
          <a:prstGeom prst="bentConnector3">
            <a:avLst>
              <a:gd name="adj1" fmla="val -902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0C7F4BEB-561E-48A8-861A-5549B33E766D}"/>
              </a:ext>
            </a:extLst>
          </p:cNvPr>
          <p:cNvCxnSpPr>
            <a:cxnSpLocks/>
          </p:cNvCxnSpPr>
          <p:nvPr/>
        </p:nvCxnSpPr>
        <p:spPr>
          <a:xfrm flipV="1">
            <a:off x="6515262" y="3026835"/>
            <a:ext cx="2761159" cy="1941716"/>
          </a:xfrm>
          <a:prstGeom prst="bentConnector3">
            <a:avLst>
              <a:gd name="adj1" fmla="val -157"/>
            </a:avLst>
          </a:prstGeom>
          <a:ln w="28575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DD8FA218-A1AE-44E9-9AA7-F69CA9946685}"/>
              </a:ext>
            </a:extLst>
          </p:cNvPr>
          <p:cNvCxnSpPr>
            <a:cxnSpLocks/>
          </p:cNvCxnSpPr>
          <p:nvPr/>
        </p:nvCxnSpPr>
        <p:spPr>
          <a:xfrm flipV="1">
            <a:off x="5316595" y="3765489"/>
            <a:ext cx="3953421" cy="1192994"/>
          </a:xfrm>
          <a:prstGeom prst="bentConnector3">
            <a:avLst>
              <a:gd name="adj1" fmla="val 148"/>
            </a:avLst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E9E2BFB8-A1D2-459D-B8FD-836092415788}"/>
              </a:ext>
            </a:extLst>
          </p:cNvPr>
          <p:cNvCxnSpPr>
            <a:cxnSpLocks/>
          </p:cNvCxnSpPr>
          <p:nvPr/>
        </p:nvCxnSpPr>
        <p:spPr>
          <a:xfrm flipV="1">
            <a:off x="3891487" y="4534671"/>
            <a:ext cx="5399638" cy="426407"/>
          </a:xfrm>
          <a:prstGeom prst="bentConnector3">
            <a:avLst>
              <a:gd name="adj1" fmla="val 19"/>
            </a:avLst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8DA499C-0709-4746-9582-35C29FBA5EAE}"/>
              </a:ext>
            </a:extLst>
          </p:cNvPr>
          <p:cNvSpPr txBox="1"/>
          <p:nvPr/>
        </p:nvSpPr>
        <p:spPr>
          <a:xfrm>
            <a:off x="1611273" y="2008797"/>
            <a:ext cx="56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Molex</a:t>
            </a:r>
          </a:p>
          <a:p>
            <a:pPr algn="ctr"/>
            <a:r>
              <a:rPr lang="en-US" sz="1000" dirty="0"/>
              <a:t>Female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1B91F6D-1DBD-4AD0-9645-C6B58A805C9D}"/>
              </a:ext>
            </a:extLst>
          </p:cNvPr>
          <p:cNvSpPr/>
          <p:nvPr/>
        </p:nvSpPr>
        <p:spPr>
          <a:xfrm>
            <a:off x="1405520" y="1977048"/>
            <a:ext cx="5800200" cy="478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18A3639-7361-4E30-AB28-4DA68F762B80}"/>
              </a:ext>
            </a:extLst>
          </p:cNvPr>
          <p:cNvSpPr/>
          <p:nvPr/>
        </p:nvSpPr>
        <p:spPr>
          <a:xfrm>
            <a:off x="1405520" y="5059903"/>
            <a:ext cx="5800200" cy="478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466F49D-FFE7-4711-A69E-C8123B68A548}"/>
              </a:ext>
            </a:extLst>
          </p:cNvPr>
          <p:cNvSpPr txBox="1"/>
          <p:nvPr/>
        </p:nvSpPr>
        <p:spPr>
          <a:xfrm>
            <a:off x="1588274" y="5091378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Molex</a:t>
            </a:r>
          </a:p>
          <a:p>
            <a:pPr algn="ctr"/>
            <a:r>
              <a:rPr lang="en-US" sz="1000" dirty="0"/>
              <a:t>Male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2695F7-640D-4A83-9C8F-AB537EF057C4}"/>
              </a:ext>
            </a:extLst>
          </p:cNvPr>
          <p:cNvSpPr/>
          <p:nvPr/>
        </p:nvSpPr>
        <p:spPr>
          <a:xfrm>
            <a:off x="1913602" y="6620015"/>
            <a:ext cx="5827879" cy="242868"/>
          </a:xfrm>
          <a:prstGeom prst="rect">
            <a:avLst/>
          </a:prstGeom>
          <a:solidFill>
            <a:schemeClr val="bg1"/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E13EF1-AF36-41EB-9468-B59E94D863A7}"/>
              </a:ext>
            </a:extLst>
          </p:cNvPr>
          <p:cNvSpPr txBox="1"/>
          <p:nvPr/>
        </p:nvSpPr>
        <p:spPr>
          <a:xfrm>
            <a:off x="4109592" y="6638505"/>
            <a:ext cx="1599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Traeger Controller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F8E131C-767A-4639-9C2E-AE36BC7A2AAB}"/>
              </a:ext>
            </a:extLst>
          </p:cNvPr>
          <p:cNvSpPr/>
          <p:nvPr/>
        </p:nvSpPr>
        <p:spPr>
          <a:xfrm>
            <a:off x="9382664" y="2455124"/>
            <a:ext cx="1356408" cy="3288728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411D0EE-C771-45CA-9B28-3AC566971D2D}"/>
              </a:ext>
            </a:extLst>
          </p:cNvPr>
          <p:cNvSpPr txBox="1"/>
          <p:nvPr/>
        </p:nvSpPr>
        <p:spPr>
          <a:xfrm>
            <a:off x="9276421" y="5512991"/>
            <a:ext cx="1599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4-Channel Relay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ADE1-F59E-4892-9334-3EC4CF5DFD93}"/>
              </a:ext>
            </a:extLst>
          </p:cNvPr>
          <p:cNvSpPr/>
          <p:nvPr/>
        </p:nvSpPr>
        <p:spPr>
          <a:xfrm>
            <a:off x="275208" y="2743204"/>
            <a:ext cx="795522" cy="1524764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5V DC Power Supply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5869B-B717-4D7B-AE47-212881A926ED}"/>
              </a:ext>
            </a:extLst>
          </p:cNvPr>
          <p:cNvSpPr txBox="1"/>
          <p:nvPr/>
        </p:nvSpPr>
        <p:spPr>
          <a:xfrm>
            <a:off x="861732" y="339412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D087AA0-E89F-4522-843B-3FA94D6D866B}"/>
              </a:ext>
            </a:extLst>
          </p:cNvPr>
          <p:cNvSpPr txBox="1"/>
          <p:nvPr/>
        </p:nvSpPr>
        <p:spPr>
          <a:xfrm>
            <a:off x="845702" y="326869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F880B4CC-7382-4088-8EA3-713ECA0265D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05710" y="3524928"/>
            <a:ext cx="1351335" cy="793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D034B5B-3E28-4873-BE7A-628C9726EEF5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1121740" y="3399503"/>
            <a:ext cx="1573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9194C0-42FE-4320-B90E-07EA03B09A0F}"/>
              </a:ext>
            </a:extLst>
          </p:cNvPr>
          <p:cNvSpPr txBox="1"/>
          <p:nvPr/>
        </p:nvSpPr>
        <p:spPr>
          <a:xfrm>
            <a:off x="7490691" y="1049481"/>
            <a:ext cx="385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IMPLEMENTATION –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3832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180</Words>
  <Application>Microsoft Office PowerPoint</Application>
  <PresentationFormat>Widescreen</PresentationFormat>
  <Paragraphs>120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Parmeter</dc:creator>
  <cp:keywords>CTPClassification=CTP_NT</cp:keywords>
  <cp:lastModifiedBy>Parmeter, Ben</cp:lastModifiedBy>
  <cp:revision>63</cp:revision>
  <dcterms:created xsi:type="dcterms:W3CDTF">2020-04-18T23:44:14Z</dcterms:created>
  <dcterms:modified xsi:type="dcterms:W3CDTF">2020-08-18T17:21:45Z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387f9aea-6455-4705-9792-a59097a44a70</vt:lpwstr>
  </property>
  <property fmtid="{D5CDD505-2E9C-101B-9397-08002B2CF9AE}" pid="3" name="CTP_TimeStamp">
    <vt:lpwstr>2020-05-23 21:15:21Z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